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f8ffab7dc1364516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9" r:id="rId5"/>
    <p:sldId id="291" r:id="rId6"/>
    <p:sldId id="288" r:id="rId7"/>
    <p:sldId id="292" r:id="rId8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1C58C-96CD-4BBB-AA9C-90619C343683}" v="3" dt="2025-12-10T14:09:35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8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Wiggers" userId="648cf041-c85b-460e-9cac-5708a6f32d78" providerId="ADAL" clId="{E72002C0-10FA-42FF-AEB8-922432670319}"/>
    <pc:docChg chg="undo custSel addSld delSld modSld sldOrd">
      <pc:chgData name="Anneke Wiggers" userId="648cf041-c85b-460e-9cac-5708a6f32d78" providerId="ADAL" clId="{E72002C0-10FA-42FF-AEB8-922432670319}" dt="2025-12-10T14:19:23.245" v="1060" actId="20577"/>
      <pc:docMkLst>
        <pc:docMk/>
      </pc:docMkLst>
      <pc:sldChg chg="addSp delSp modSp mod ord">
        <pc:chgData name="Anneke Wiggers" userId="648cf041-c85b-460e-9cac-5708a6f32d78" providerId="ADAL" clId="{E72002C0-10FA-42FF-AEB8-922432670319}" dt="2025-12-10T13:53:47.530" v="136" actId="1076"/>
        <pc:sldMkLst>
          <pc:docMk/>
          <pc:sldMk cId="3729287552" sldId="288"/>
        </pc:sldMkLst>
        <pc:spChg chg="mod">
          <ac:chgData name="Anneke Wiggers" userId="648cf041-c85b-460e-9cac-5708a6f32d78" providerId="ADAL" clId="{E72002C0-10FA-42FF-AEB8-922432670319}" dt="2025-12-10T13:27:12.586" v="28" actId="20577"/>
          <ac:spMkLst>
            <pc:docMk/>
            <pc:sldMk cId="3729287552" sldId="288"/>
            <ac:spMk id="2" creationId="{AE30FB64-8758-79D4-BBDA-F856A87E526A}"/>
          </ac:spMkLst>
        </pc:spChg>
        <pc:spChg chg="del mod">
          <ac:chgData name="Anneke Wiggers" userId="648cf041-c85b-460e-9cac-5708a6f32d78" providerId="ADAL" clId="{E72002C0-10FA-42FF-AEB8-922432670319}" dt="2025-12-10T13:26:33.049" v="3" actId="478"/>
          <ac:spMkLst>
            <pc:docMk/>
            <pc:sldMk cId="3729287552" sldId="288"/>
            <ac:spMk id="4" creationId="{583BEA47-A224-B982-0941-6B1ED2DD4185}"/>
          </ac:spMkLst>
        </pc:spChg>
        <pc:spChg chg="add del mod">
          <ac:chgData name="Anneke Wiggers" userId="648cf041-c85b-460e-9cac-5708a6f32d78" providerId="ADAL" clId="{E72002C0-10FA-42FF-AEB8-922432670319}" dt="2025-12-10T13:26:44.341" v="4" actId="22"/>
          <ac:spMkLst>
            <pc:docMk/>
            <pc:sldMk cId="3729287552" sldId="288"/>
            <ac:spMk id="6" creationId="{10A72D68-5B44-C81E-BAC3-1A61C356359B}"/>
          </ac:spMkLst>
        </pc:spChg>
        <pc:spChg chg="add del mod">
          <ac:chgData name="Anneke Wiggers" userId="648cf041-c85b-460e-9cac-5708a6f32d78" providerId="ADAL" clId="{E72002C0-10FA-42FF-AEB8-922432670319}" dt="2025-12-10T13:30:00.048" v="40" actId="11529"/>
          <ac:spMkLst>
            <pc:docMk/>
            <pc:sldMk cId="3729287552" sldId="288"/>
            <ac:spMk id="12" creationId="{BE6BB4BB-44BE-4078-7895-344AFA1705A2}"/>
          </ac:spMkLst>
        </pc:spChg>
        <pc:spChg chg="add del mod">
          <ac:chgData name="Anneke Wiggers" userId="648cf041-c85b-460e-9cac-5708a6f32d78" providerId="ADAL" clId="{E72002C0-10FA-42FF-AEB8-922432670319}" dt="2025-12-10T13:52:19.199" v="86"/>
          <ac:spMkLst>
            <pc:docMk/>
            <pc:sldMk cId="3729287552" sldId="288"/>
            <ac:spMk id="14" creationId="{B38FA9A3-5439-5DA5-ED9D-97DC2747BDCB}"/>
          </ac:spMkLst>
        </pc:spChg>
        <pc:spChg chg="add mod">
          <ac:chgData name="Anneke Wiggers" userId="648cf041-c85b-460e-9cac-5708a6f32d78" providerId="ADAL" clId="{E72002C0-10FA-42FF-AEB8-922432670319}" dt="2025-12-10T13:52:08.440" v="83" actId="207"/>
          <ac:spMkLst>
            <pc:docMk/>
            <pc:sldMk cId="3729287552" sldId="288"/>
            <ac:spMk id="19" creationId="{F6AB1608-2F23-8D6C-8E30-229ECCB36D4C}"/>
          </ac:spMkLst>
        </pc:spChg>
        <pc:spChg chg="add mod">
          <ac:chgData name="Anneke Wiggers" userId="648cf041-c85b-460e-9cac-5708a6f32d78" providerId="ADAL" clId="{E72002C0-10FA-42FF-AEB8-922432670319}" dt="2025-12-10T13:53:47.530" v="136" actId="1076"/>
          <ac:spMkLst>
            <pc:docMk/>
            <pc:sldMk cId="3729287552" sldId="288"/>
            <ac:spMk id="22" creationId="{39B1873F-F169-7CFF-B2DD-35DA028AEB83}"/>
          </ac:spMkLst>
        </pc:spChg>
        <pc:picChg chg="del">
          <ac:chgData name="Anneke Wiggers" userId="648cf041-c85b-460e-9cac-5708a6f32d78" providerId="ADAL" clId="{E72002C0-10FA-42FF-AEB8-922432670319}" dt="2025-12-10T13:25:20.017" v="0" actId="478"/>
          <ac:picMkLst>
            <pc:docMk/>
            <pc:sldMk cId="3729287552" sldId="288"/>
            <ac:picMk id="10" creationId="{94B75052-3CB1-F74B-8598-A552E13088E9}"/>
          </ac:picMkLst>
        </pc:picChg>
        <pc:picChg chg="add del mod ord">
          <ac:chgData name="Anneke Wiggers" userId="648cf041-c85b-460e-9cac-5708a6f32d78" providerId="ADAL" clId="{E72002C0-10FA-42FF-AEB8-922432670319}" dt="2025-12-10T13:41:58.407" v="47" actId="478"/>
          <ac:picMkLst>
            <pc:docMk/>
            <pc:sldMk cId="3729287552" sldId="288"/>
            <ac:picMk id="11" creationId="{A0730BAF-E07B-413D-B377-0C3E9C60DB88}"/>
          </ac:picMkLst>
        </pc:picChg>
        <pc:picChg chg="add mod">
          <ac:chgData name="Anneke Wiggers" userId="648cf041-c85b-460e-9cac-5708a6f32d78" providerId="ADAL" clId="{E72002C0-10FA-42FF-AEB8-922432670319}" dt="2025-12-10T13:53:37.123" v="132" actId="1076"/>
          <ac:picMkLst>
            <pc:docMk/>
            <pc:sldMk cId="3729287552" sldId="288"/>
            <ac:picMk id="16" creationId="{ADA8E136-7983-EC0A-B469-D30B4C8CF2A0}"/>
          </ac:picMkLst>
        </pc:picChg>
        <pc:picChg chg="add mod">
          <ac:chgData name="Anneke Wiggers" userId="648cf041-c85b-460e-9cac-5708a6f32d78" providerId="ADAL" clId="{E72002C0-10FA-42FF-AEB8-922432670319}" dt="2025-12-10T13:50:39.093" v="64" actId="1076"/>
          <ac:picMkLst>
            <pc:docMk/>
            <pc:sldMk cId="3729287552" sldId="288"/>
            <ac:picMk id="18" creationId="{8D6B3BE6-F49E-27FD-F2BA-C2B53FF7EB43}"/>
          </ac:picMkLst>
        </pc:picChg>
        <pc:picChg chg="add del">
          <ac:chgData name="Anneke Wiggers" userId="648cf041-c85b-460e-9cac-5708a6f32d78" providerId="ADAL" clId="{E72002C0-10FA-42FF-AEB8-922432670319}" dt="2025-12-10T13:52:14.253" v="85" actId="22"/>
          <ac:picMkLst>
            <pc:docMk/>
            <pc:sldMk cId="3729287552" sldId="288"/>
            <ac:picMk id="21" creationId="{EF37C7F1-DF51-253A-B761-A108940292A2}"/>
          </ac:picMkLst>
        </pc:picChg>
      </pc:sldChg>
      <pc:sldChg chg="delSp modSp mod ord">
        <pc:chgData name="Anneke Wiggers" userId="648cf041-c85b-460e-9cac-5708a6f32d78" providerId="ADAL" clId="{E72002C0-10FA-42FF-AEB8-922432670319}" dt="2025-12-10T14:18:13.357" v="1042" actId="207"/>
        <pc:sldMkLst>
          <pc:docMk/>
          <pc:sldMk cId="1313012636" sldId="289"/>
        </pc:sldMkLst>
        <pc:spChg chg="mod">
          <ac:chgData name="Anneke Wiggers" userId="648cf041-c85b-460e-9cac-5708a6f32d78" providerId="ADAL" clId="{E72002C0-10FA-42FF-AEB8-922432670319}" dt="2025-12-10T14:08:28.700" v="734" actId="20577"/>
          <ac:spMkLst>
            <pc:docMk/>
            <pc:sldMk cId="1313012636" sldId="289"/>
            <ac:spMk id="2" creationId="{08D36AC1-F22F-F8C6-61C0-7E0BA239CF63}"/>
          </ac:spMkLst>
        </pc:spChg>
        <pc:spChg chg="mod">
          <ac:chgData name="Anneke Wiggers" userId="648cf041-c85b-460e-9cac-5708a6f32d78" providerId="ADAL" clId="{E72002C0-10FA-42FF-AEB8-922432670319}" dt="2025-12-10T14:18:13.357" v="1042" actId="207"/>
          <ac:spMkLst>
            <pc:docMk/>
            <pc:sldMk cId="1313012636" sldId="289"/>
            <ac:spMk id="4" creationId="{A209D68B-E382-9CC0-2DDF-D18C89F25CF5}"/>
          </ac:spMkLst>
        </pc:spChg>
        <pc:picChg chg="del">
          <ac:chgData name="Anneke Wiggers" userId="648cf041-c85b-460e-9cac-5708a6f32d78" providerId="ADAL" clId="{E72002C0-10FA-42FF-AEB8-922432670319}" dt="2025-12-10T14:06:47.189" v="688" actId="478"/>
          <ac:picMkLst>
            <pc:docMk/>
            <pc:sldMk cId="1313012636" sldId="289"/>
            <ac:picMk id="3" creationId="{BC6D67BB-3041-66A3-72BD-50ED463C93A9}"/>
          </ac:picMkLst>
        </pc:picChg>
        <pc:picChg chg="del">
          <ac:chgData name="Anneke Wiggers" userId="648cf041-c85b-460e-9cac-5708a6f32d78" providerId="ADAL" clId="{E72002C0-10FA-42FF-AEB8-922432670319}" dt="2025-12-10T13:25:23.667" v="1" actId="478"/>
          <ac:picMkLst>
            <pc:docMk/>
            <pc:sldMk cId="1313012636" sldId="289"/>
            <ac:picMk id="6" creationId="{BA75330B-5E6B-9F14-A1C1-133B414A66C6}"/>
          </ac:picMkLst>
        </pc:picChg>
      </pc:sldChg>
      <pc:sldChg chg="del">
        <pc:chgData name="Anneke Wiggers" userId="648cf041-c85b-460e-9cac-5708a6f32d78" providerId="ADAL" clId="{E72002C0-10FA-42FF-AEB8-922432670319}" dt="2025-12-10T14:16:38.958" v="1024" actId="2696"/>
        <pc:sldMkLst>
          <pc:docMk/>
          <pc:sldMk cId="1254373074" sldId="290"/>
        </pc:sldMkLst>
      </pc:sldChg>
      <pc:sldChg chg="addSp delSp modSp add mod">
        <pc:chgData name="Anneke Wiggers" userId="648cf041-c85b-460e-9cac-5708a6f32d78" providerId="ADAL" clId="{E72002C0-10FA-42FF-AEB8-922432670319}" dt="2025-12-10T13:54:13.645" v="151" actId="1076"/>
        <pc:sldMkLst>
          <pc:docMk/>
          <pc:sldMk cId="39132903" sldId="291"/>
        </pc:sldMkLst>
        <pc:spChg chg="mod">
          <ac:chgData name="Anneke Wiggers" userId="648cf041-c85b-460e-9cac-5708a6f32d78" providerId="ADAL" clId="{E72002C0-10FA-42FF-AEB8-922432670319}" dt="2025-12-10T13:54:02.054" v="149" actId="20577"/>
          <ac:spMkLst>
            <pc:docMk/>
            <pc:sldMk cId="39132903" sldId="291"/>
            <ac:spMk id="2" creationId="{2629BDDB-63D3-9DE8-7378-4B34E4399F79}"/>
          </ac:spMkLst>
        </pc:spChg>
        <pc:picChg chg="mod">
          <ac:chgData name="Anneke Wiggers" userId="648cf041-c85b-460e-9cac-5708a6f32d78" providerId="ADAL" clId="{E72002C0-10FA-42FF-AEB8-922432670319}" dt="2025-12-10T13:54:13.645" v="151" actId="1076"/>
          <ac:picMkLst>
            <pc:docMk/>
            <pc:sldMk cId="39132903" sldId="291"/>
            <ac:picMk id="11" creationId="{675A2D7E-560D-A461-9014-BA7B582A6F5B}"/>
          </ac:picMkLst>
        </pc:picChg>
        <pc:cxnChg chg="add mod">
          <ac:chgData name="Anneke Wiggers" userId="648cf041-c85b-460e-9cac-5708a6f32d78" providerId="ADAL" clId="{E72002C0-10FA-42FF-AEB8-922432670319}" dt="2025-12-10T13:30:29.831" v="43" actId="13822"/>
          <ac:cxnSpMkLst>
            <pc:docMk/>
            <pc:sldMk cId="39132903" sldId="291"/>
            <ac:cxnSpMk id="4" creationId="{66434C29-AEC2-10E7-8301-0132E60884F0}"/>
          </ac:cxnSpMkLst>
        </pc:cxnChg>
        <pc:cxnChg chg="add del">
          <ac:chgData name="Anneke Wiggers" userId="648cf041-c85b-460e-9cac-5708a6f32d78" providerId="ADAL" clId="{E72002C0-10FA-42FF-AEB8-922432670319}" dt="2025-12-10T13:30:41.527" v="44" actId="478"/>
          <ac:cxnSpMkLst>
            <pc:docMk/>
            <pc:sldMk cId="39132903" sldId="291"/>
            <ac:cxnSpMk id="9" creationId="{6A5D5195-E914-55E0-B437-E87A7FDB4BC5}"/>
          </ac:cxnSpMkLst>
        </pc:cxnChg>
      </pc:sldChg>
      <pc:sldChg chg="modSp add mod">
        <pc:chgData name="Anneke Wiggers" userId="648cf041-c85b-460e-9cac-5708a6f32d78" providerId="ADAL" clId="{E72002C0-10FA-42FF-AEB8-922432670319}" dt="2025-12-10T14:19:23.245" v="1060" actId="20577"/>
        <pc:sldMkLst>
          <pc:docMk/>
          <pc:sldMk cId="2982005950" sldId="292"/>
        </pc:sldMkLst>
        <pc:spChg chg="mod">
          <ac:chgData name="Anneke Wiggers" userId="648cf041-c85b-460e-9cac-5708a6f32d78" providerId="ADAL" clId="{E72002C0-10FA-42FF-AEB8-922432670319}" dt="2025-12-10T14:12:43.709" v="896" actId="20577"/>
          <ac:spMkLst>
            <pc:docMk/>
            <pc:sldMk cId="2982005950" sldId="292"/>
            <ac:spMk id="2" creationId="{A8A6B6E4-EC8A-E54F-5A78-F9177E74ABD8}"/>
          </ac:spMkLst>
        </pc:spChg>
        <pc:spChg chg="mod">
          <ac:chgData name="Anneke Wiggers" userId="648cf041-c85b-460e-9cac-5708a6f32d78" providerId="ADAL" clId="{E72002C0-10FA-42FF-AEB8-922432670319}" dt="2025-12-10T14:19:23.245" v="1060" actId="20577"/>
          <ac:spMkLst>
            <pc:docMk/>
            <pc:sldMk cId="2982005950" sldId="292"/>
            <ac:spMk id="4" creationId="{43789AB1-89EA-9F25-FBD5-298A4E6662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E38E-61ED-457B-BC0D-E73A0167CAFC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9B62-FA93-4629-AC0F-FFAC99F8E7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17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EA5A9-E4ED-3356-1059-73C2AE91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DFA560-19DB-3366-C28B-78A82BC89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21CBFBE-5862-0962-7354-9041C1282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EE8CEE-0AAA-2D50-D9B8-1E7A65184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5D0F1-4DE4-40CF-8012-79B2EC39C70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42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C37D-B757-694E-73D2-C9DC683C8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F8CCBA5-8A49-1569-47EA-677193C45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810588-E102-A7C5-F7D8-E6E4E8346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38D186-9A54-BD2D-211E-3AAD1671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5D0F1-4DE4-40CF-8012-79B2EC39C70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66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5D0F1-4DE4-40CF-8012-79B2EC39C70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59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1EF64-DDD5-C9C5-29AB-BF9685A6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EEF8354-9B93-F6B4-8ACE-8D6637DBB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5176A84-CBA3-3332-8133-A368BF632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77FA4A-5A7E-1F50-9104-53635B927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5D0F1-4DE4-40CF-8012-79B2EC39C70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89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1"/>
          </p:nvPr>
        </p:nvSpPr>
        <p:spPr>
          <a:xfrm>
            <a:off x="0" y="1482726"/>
            <a:ext cx="12192000" cy="5375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8925" y="2440858"/>
            <a:ext cx="5909588" cy="110244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58925" y="4262285"/>
            <a:ext cx="5909588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558875" y="5729288"/>
            <a:ext cx="5909343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12192000" cy="2757948"/>
          </a:xfrm>
          <a:prstGeom prst="rect">
            <a:avLst/>
          </a:prstGeom>
          <a:gradFill>
            <a:gsLst>
              <a:gs pos="3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5" name="Afbeelding 4" descr="Compleet CPZ logo.eps">
            <a:extLst>
              <a:ext uri="{FF2B5EF4-FFF2-40B4-BE49-F238E27FC236}">
                <a16:creationId xmlns:a16="http://schemas.microsoft.com/office/drawing/2014/main" id="{7F60FA7D-7855-443B-9461-D5095D640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3" r="89911" b="20182"/>
          <a:stretch/>
        </p:blipFill>
        <p:spPr>
          <a:xfrm>
            <a:off x="8196000" y="0"/>
            <a:ext cx="3996000" cy="6858000"/>
          </a:xfrm>
          <a:prstGeom prst="rect">
            <a:avLst/>
          </a:prstGeom>
        </p:spPr>
      </p:pic>
      <p:pic>
        <p:nvPicPr>
          <p:cNvPr id="16" name="Afbeelding 15" descr="Compleet CPZ logo.eps">
            <a:extLst>
              <a:ext uri="{FF2B5EF4-FFF2-40B4-BE49-F238E27FC236}">
                <a16:creationId xmlns:a16="http://schemas.microsoft.com/office/drawing/2014/main" id="{2C6BD50B-FC82-43C8-9A92-16337D9F3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7" y="916572"/>
            <a:ext cx="3465235" cy="9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8925" y="2450076"/>
            <a:ext cx="5392482" cy="109322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58925" y="4262285"/>
            <a:ext cx="5392482" cy="94389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558876" y="5729288"/>
            <a:ext cx="5392258" cy="42816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nl-NL" dirty="0"/>
              <a:t>Klik voor datum of auteur</a:t>
            </a:r>
          </a:p>
        </p:txBody>
      </p:sp>
      <p:pic>
        <p:nvPicPr>
          <p:cNvPr id="4" name="Afbeelding 3" descr="Powerpoint_p1.pdf">
            <a:extLst>
              <a:ext uri="{FF2B5EF4-FFF2-40B4-BE49-F238E27FC236}">
                <a16:creationId xmlns:a16="http://schemas.microsoft.com/office/drawing/2014/main" id="{E7F9F91E-F94D-4800-A511-A07319209F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5"/>
          <a:stretch/>
        </p:blipFill>
        <p:spPr>
          <a:xfrm>
            <a:off x="7642605" y="0"/>
            <a:ext cx="4549395" cy="6858000"/>
          </a:xfrm>
          <a:prstGeom prst="rect">
            <a:avLst/>
          </a:prstGeom>
        </p:spPr>
      </p:pic>
      <p:pic>
        <p:nvPicPr>
          <p:cNvPr id="5" name="Afbeelding 4" descr="Powerpoint_p1.pdf">
            <a:extLst>
              <a:ext uri="{FF2B5EF4-FFF2-40B4-BE49-F238E27FC236}">
                <a16:creationId xmlns:a16="http://schemas.microsoft.com/office/drawing/2014/main" id="{9D0EA50A-F119-4733-9AD5-B4213E06B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0" b="70361"/>
          <a:stretch/>
        </p:blipFill>
        <p:spPr>
          <a:xfrm>
            <a:off x="1" y="0"/>
            <a:ext cx="5202899" cy="20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BCD7BF-3BFA-4CF7-AAC1-45E0032CF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4"/>
          <a:stretch/>
        </p:blipFill>
        <p:spPr>
          <a:xfrm>
            <a:off x="8135470" y="0"/>
            <a:ext cx="405652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925" y="958644"/>
            <a:ext cx="9333731" cy="396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59755" y="1703439"/>
            <a:ext cx="9314723" cy="41074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51456" y="6157248"/>
            <a:ext cx="70792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BEA6A4A-ACE2-4BFC-A3D7-E13DC6C30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83922" r="71197"/>
          <a:stretch/>
        </p:blipFill>
        <p:spPr>
          <a:xfrm>
            <a:off x="0" y="5755340"/>
            <a:ext cx="2601227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FE709F1-0F91-4D72-B313-08AF81A7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4"/>
          <a:stretch/>
        </p:blipFill>
        <p:spPr>
          <a:xfrm>
            <a:off x="8135470" y="0"/>
            <a:ext cx="405652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00468" y="695325"/>
            <a:ext cx="8781312" cy="1008114"/>
          </a:xfrm>
          <a:solidFill>
            <a:schemeClr val="accent1">
              <a:alpha val="50000"/>
            </a:schemeClr>
          </a:solidFill>
        </p:spPr>
        <p:txBody>
          <a:bodyPr lIns="468000" tIns="252000" anchor="t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51456" y="6157248"/>
            <a:ext cx="70792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1100468" y="1703389"/>
            <a:ext cx="8781312" cy="3811587"/>
          </a:xfrm>
          <a:solidFill>
            <a:schemeClr val="accent1">
              <a:alpha val="50000"/>
            </a:schemeClr>
          </a:solidFill>
        </p:spPr>
        <p:txBody>
          <a:bodyPr lIns="468000" rIns="21600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E7DB64-9D06-422F-837D-EB4DBE82E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83922" r="71197"/>
          <a:stretch/>
        </p:blipFill>
        <p:spPr>
          <a:xfrm>
            <a:off x="0" y="5755340"/>
            <a:ext cx="2601227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EF25327-1CB1-41C0-AB29-89636AA1B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4"/>
          <a:stretch/>
        </p:blipFill>
        <p:spPr>
          <a:xfrm>
            <a:off x="8135470" y="0"/>
            <a:ext cx="405652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558800" y="1703439"/>
            <a:ext cx="4478400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6414247" y="1711428"/>
            <a:ext cx="4478409" cy="41074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36789A-1D3E-400E-B37B-1FE447FB6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83922" r="71197"/>
          <a:stretch/>
        </p:blipFill>
        <p:spPr>
          <a:xfrm>
            <a:off x="0" y="5755340"/>
            <a:ext cx="2601227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B73B940-5197-4947-ACF3-75B6646C5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4"/>
          <a:stretch/>
        </p:blipFill>
        <p:spPr>
          <a:xfrm>
            <a:off x="8135470" y="0"/>
            <a:ext cx="405652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D7B66A-9DBD-44B3-A2A8-A0A0CE3F0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83922" r="71197"/>
          <a:stretch/>
        </p:blipFill>
        <p:spPr>
          <a:xfrm>
            <a:off x="0" y="5755340"/>
            <a:ext cx="2601227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5C2EABA-32B9-4355-B88E-D5416993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4"/>
          <a:stretch/>
        </p:blipFill>
        <p:spPr>
          <a:xfrm>
            <a:off x="8135470" y="0"/>
            <a:ext cx="4056529" cy="6858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7EF-6F7D-1A4A-BCF5-7DD5118E2E46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53FB-042E-6446-B316-64F3393D4AD5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B3CDBB-9C70-4152-84F1-32ED30021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83922" r="71197"/>
          <a:stretch/>
        </p:blipFill>
        <p:spPr>
          <a:xfrm>
            <a:off x="0" y="5755340"/>
            <a:ext cx="2601227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58925" y="958644"/>
            <a:ext cx="9333731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58925" y="1703439"/>
            <a:ext cx="9315553" cy="4107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23120" y="6389644"/>
            <a:ext cx="28448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4AA87EF-6F7D-1A4A-BCF5-7DD5118E2E46}" type="datetimeFigureOut">
              <a:rPr lang="nl-NL" smtClean="0"/>
              <a:pPr/>
              <a:t>10-12-2025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22139" y="6157248"/>
            <a:ext cx="454578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51456" y="6157248"/>
            <a:ext cx="70792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7053FB-042E-6446-B316-64F3393D4A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457200" rtl="0" eaLnBrk="1" latinLnBrk="0" hangingPunct="1">
        <a:spcBef>
          <a:spcPts val="0"/>
        </a:spcBef>
        <a:buFont typeface="Arial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98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iligthuis.nl/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064C4-3A12-FACD-CE1D-B85E2A64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36AC1-F22F-F8C6-61C0-7E0BA239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562644"/>
            <a:ext cx="10899648" cy="396000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>
                <a:solidFill>
                  <a:srgbClr val="009D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Meldcode-stappenplan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09D68B-E382-9CC0-2DDF-D18C89F2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latin typeface="+mn-lt"/>
                <a:ea typeface="Verdana" panose="020B0604030504040204" pitchFamily="34" charset="0"/>
              </a:rPr>
              <a:t>Stap 1</a:t>
            </a:r>
            <a:r>
              <a:rPr lang="nl-NL" sz="3200" b="0" i="0" u="none" strike="noStrike" baseline="0" dirty="0">
                <a:latin typeface="+mn-lt"/>
                <a:ea typeface="Verdana" panose="020B0604030504040204" pitchFamily="34" charset="0"/>
              </a:rPr>
              <a:t>: Breng </a:t>
            </a:r>
            <a:r>
              <a:rPr lang="nl-NL" sz="3200" b="1" i="0" u="none" strike="noStrike" baseline="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</a:rPr>
              <a:t>signalen</a:t>
            </a:r>
            <a:r>
              <a:rPr lang="nl-NL" sz="3200" b="0" i="0" u="none" strike="noStrike" baseline="0" dirty="0">
                <a:latin typeface="+mn-lt"/>
                <a:ea typeface="Verdana" panose="020B0604030504040204" pitchFamily="34" charset="0"/>
              </a:rPr>
              <a:t> in kaart</a:t>
            </a:r>
          </a:p>
          <a:p>
            <a:pPr marL="0" indent="0">
              <a:buNone/>
            </a:pPr>
            <a:endParaRPr lang="nl-NL" sz="3200" b="0" i="0" u="none" strike="noStrike" baseline="0" dirty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200" b="1" dirty="0">
                <a:latin typeface="+mn-lt"/>
                <a:ea typeface="Verdana" panose="020B0604030504040204" pitchFamily="34" charset="0"/>
              </a:rPr>
              <a:t>Stap 2</a:t>
            </a:r>
            <a:r>
              <a:rPr lang="nl-NL" sz="3200" dirty="0">
                <a:latin typeface="+mn-lt"/>
                <a:ea typeface="Verdana" panose="020B0604030504040204" pitchFamily="34" charset="0"/>
              </a:rPr>
              <a:t>: </a:t>
            </a:r>
            <a:r>
              <a:rPr lang="nl-NL" sz="32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</a:rPr>
              <a:t>Overleg</a:t>
            </a:r>
            <a:r>
              <a:rPr lang="nl-NL" sz="3200" dirty="0">
                <a:latin typeface="+mn-lt"/>
                <a:ea typeface="Verdana" panose="020B0604030504040204" pitchFamily="34" charset="0"/>
              </a:rPr>
              <a:t> met deskundige collega of </a:t>
            </a:r>
            <a:r>
              <a:rPr lang="nl-NL" sz="3200" dirty="0">
                <a:latin typeface="+mn-lt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Veilig Thuis</a:t>
            </a:r>
            <a:endParaRPr lang="nl-NL" sz="3200" dirty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3200" dirty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latin typeface="+mn-lt"/>
                <a:ea typeface="Verdana" panose="020B0604030504040204" pitchFamily="34" charset="0"/>
              </a:rPr>
              <a:t>Stap 3</a:t>
            </a:r>
            <a:r>
              <a:rPr lang="nl-NL" sz="3200" b="0" i="0" u="none" strike="noStrike" baseline="0" dirty="0">
                <a:latin typeface="+mn-lt"/>
                <a:ea typeface="Verdana" panose="020B0604030504040204" pitchFamily="34" charset="0"/>
              </a:rPr>
              <a:t>: </a:t>
            </a:r>
            <a:r>
              <a:rPr lang="nl-NL" sz="3200" b="1" i="0" u="none" strike="noStrike" baseline="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</a:rPr>
              <a:t>Praat</a:t>
            </a:r>
            <a:r>
              <a:rPr lang="nl-NL" sz="3200" b="0" i="0" u="none" strike="noStrike" baseline="0" dirty="0">
                <a:latin typeface="+mn-lt"/>
                <a:ea typeface="Verdana" panose="020B0604030504040204" pitchFamily="34" charset="0"/>
              </a:rPr>
              <a:t> met de cliënt</a:t>
            </a:r>
          </a:p>
          <a:p>
            <a:pPr marL="0" indent="0">
              <a:buNone/>
            </a:pPr>
            <a:endParaRPr lang="nl-NL" sz="3200" b="0" i="0" u="none" strike="noStrike" baseline="0" dirty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200" b="1" dirty="0">
                <a:latin typeface="+mn-lt"/>
                <a:ea typeface="Verdana" panose="020B0604030504040204" pitchFamily="34" charset="0"/>
              </a:rPr>
              <a:t>Stap 4</a:t>
            </a:r>
            <a:r>
              <a:rPr lang="nl-NL" sz="3200" dirty="0">
                <a:latin typeface="+mn-lt"/>
                <a:ea typeface="Verdana" panose="020B0604030504040204" pitchFamily="34" charset="0"/>
              </a:rPr>
              <a:t>: </a:t>
            </a:r>
            <a:r>
              <a:rPr lang="nl-NL" sz="32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</a:rPr>
              <a:t>Weeg</a:t>
            </a:r>
            <a:r>
              <a:rPr lang="nl-NL" sz="3200" dirty="0">
                <a:latin typeface="+mn-lt"/>
                <a:ea typeface="Verdana" panose="020B0604030504040204" pitchFamily="34" charset="0"/>
              </a:rPr>
              <a:t> het geweld</a:t>
            </a:r>
          </a:p>
          <a:p>
            <a:pPr marL="0" indent="0">
              <a:buNone/>
            </a:pPr>
            <a:endParaRPr lang="nl-NL" sz="3200" dirty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latin typeface="+mn-lt"/>
                <a:ea typeface="Verdana" panose="020B0604030504040204" pitchFamily="34" charset="0"/>
              </a:rPr>
              <a:t>Stap 5</a:t>
            </a:r>
            <a:r>
              <a:rPr lang="nl-NL" sz="3200" b="0" i="0" u="none" strike="noStrike" baseline="0" dirty="0">
                <a:latin typeface="+mn-lt"/>
                <a:ea typeface="Verdana" panose="020B0604030504040204" pitchFamily="34" charset="0"/>
              </a:rPr>
              <a:t>: </a:t>
            </a:r>
            <a:r>
              <a:rPr lang="nl-NL" sz="3200" b="1" i="0" u="none" strike="noStrike" baseline="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</a:rPr>
              <a:t>Beslis:</a:t>
            </a:r>
            <a:r>
              <a:rPr lang="nl-NL" sz="3200" b="0" i="0" u="none" strike="noStrike" baseline="0" dirty="0">
                <a:latin typeface="+mn-lt"/>
                <a:ea typeface="Verdana" panose="020B0604030504040204" pitchFamily="34" charset="0"/>
              </a:rPr>
              <a:t> Is melden nodig? Is hulpverlening nodig?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0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F97E-4535-CDB0-D5E4-98E071D87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9BDDB-63D3-9DE8-7378-4B34E439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" y="216598"/>
            <a:ext cx="11713464" cy="1325563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>
                <a:solidFill>
                  <a:srgbClr val="009DE0"/>
                </a:solidFill>
                <a:latin typeface="+mj-lt"/>
                <a:ea typeface="Verdana" panose="020B0604030504040204" pitchFamily="34" charset="0"/>
              </a:rPr>
              <a:t>Hulpmiddel </a:t>
            </a:r>
            <a:r>
              <a:rPr lang="nl-NL" sz="5400" dirty="0">
                <a:solidFill>
                  <a:srgbClr val="009DE0"/>
                </a:solidFill>
                <a:latin typeface="+mj-lt"/>
                <a:ea typeface="Verdana" panose="020B0604030504040204" pitchFamily="34" charset="0"/>
              </a:rPr>
              <a:t>s</a:t>
            </a:r>
            <a:r>
              <a:rPr lang="nl-NL" sz="5400" b="1" dirty="0">
                <a:solidFill>
                  <a:srgbClr val="009DE0"/>
                </a:solidFill>
                <a:latin typeface="+mj-lt"/>
                <a:ea typeface="Verdana" panose="020B0604030504040204" pitchFamily="34" charset="0"/>
              </a:rPr>
              <a:t>ignalenkaart.nl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D4856D-7B2C-7DCD-1071-B924A8300EE4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5C363D-35DE-58D0-23BD-2BF08DE91AFF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C04FD1C-8E80-6F1B-DB6F-580C10220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1" name="Tijdelijke aanduiding voor inhoud 10" descr="Afbeelding met tekst, schermopname, Lettertype, ontwerp">
            <a:extLst>
              <a:ext uri="{FF2B5EF4-FFF2-40B4-BE49-F238E27FC236}">
                <a16:creationId xmlns:a16="http://schemas.microsoft.com/office/drawing/2014/main" id="{675A2D7E-560D-A461-9014-BA7B582A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587" y="1758758"/>
            <a:ext cx="7522545" cy="4370476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6434C29-AEC2-10E7-8301-0132E60884F0}"/>
              </a:ext>
            </a:extLst>
          </p:cNvPr>
          <p:cNvCxnSpPr/>
          <p:nvPr/>
        </p:nvCxnSpPr>
        <p:spPr>
          <a:xfrm flipH="1" flipV="1">
            <a:off x="8412480" y="2980944"/>
            <a:ext cx="2212848" cy="263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06F9F-5B98-8A59-64E3-28AC62F9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0FB64-8758-79D4-BBDA-F856A87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" y="216598"/>
            <a:ext cx="11713464" cy="1325563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>
                <a:solidFill>
                  <a:srgbClr val="009DE0"/>
                </a:solidFill>
                <a:latin typeface="+mj-lt"/>
                <a:ea typeface="Verdana" panose="020B0604030504040204" pitchFamily="34" charset="0"/>
              </a:rPr>
              <a:t>Signalenkaart.nl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70D5AA-EB43-BBD4-B292-BB5332E1A5D7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D2C529A-44C6-5CA5-A093-434CE1C710D2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FEFE11-8B95-E1B9-36B5-5AEEE0E4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6" name="Afbeelding 15" descr="Afbeelding met tekst, schermopname, Webpagina, Website">
            <a:extLst>
              <a:ext uri="{FF2B5EF4-FFF2-40B4-BE49-F238E27FC236}">
                <a16:creationId xmlns:a16="http://schemas.microsoft.com/office/drawing/2014/main" id="{ADA8E136-7983-EC0A-B469-D30B4C8C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7" y="2229033"/>
            <a:ext cx="6041973" cy="3593592"/>
          </a:xfrm>
          <a:prstGeom prst="rect">
            <a:avLst/>
          </a:prstGeom>
        </p:spPr>
      </p:pic>
      <p:pic>
        <p:nvPicPr>
          <p:cNvPr id="18" name="Afbeelding 17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8D6B3BE6-F49E-27FD-F2BA-C2B53FF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154" y="1293876"/>
            <a:ext cx="4596879" cy="500634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6AB1608-2F23-8D6C-8E30-229ECCB36D4C}"/>
              </a:ext>
            </a:extLst>
          </p:cNvPr>
          <p:cNvSpPr txBox="1"/>
          <p:nvPr/>
        </p:nvSpPr>
        <p:spPr>
          <a:xfrm>
            <a:off x="10358088" y="2044367"/>
            <a:ext cx="227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Download PDF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39B1873F-F169-7CFF-B2DD-35DA028AEB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9498" y="1525481"/>
            <a:ext cx="428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dirty="0"/>
              <a:t>Invullen signalen en risicofactoren </a:t>
            </a:r>
          </a:p>
        </p:txBody>
      </p:sp>
    </p:spTree>
    <p:extLst>
      <p:ext uri="{BB962C8B-B14F-4D97-AF65-F5344CB8AC3E}">
        <p14:creationId xmlns:p14="http://schemas.microsoft.com/office/powerpoint/2010/main" val="372928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DF8D-EA34-7324-0AEC-986F5CED6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6B6E4-EC8A-E54F-5A78-F9177E74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562644"/>
            <a:ext cx="10899648" cy="396000"/>
          </a:xfrm>
        </p:spPr>
        <p:txBody>
          <a:bodyPr>
            <a:noAutofit/>
          </a:bodyPr>
          <a:lstStyle/>
          <a:p>
            <a:pPr algn="ctr"/>
            <a:r>
              <a:rPr lang="nl-NL" sz="5400" dirty="0">
                <a:solidFill>
                  <a:srgbClr val="009DE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Stap 4:  Afwegingskader</a:t>
            </a:r>
            <a:endParaRPr lang="nl-NL" sz="5400" b="1" dirty="0">
              <a:solidFill>
                <a:srgbClr val="009DE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789AB1-89EA-9F25-FBD5-298A4E66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Is er </a:t>
            </a:r>
            <a:r>
              <a:rPr lang="nl-NL" sz="2600" b="1" i="0" u="none" strike="noStrike" baseline="0" dirty="0">
                <a:latin typeface="+mn-lt"/>
                <a:ea typeface="Verdana" panose="020B0604030504040204" pitchFamily="34" charset="0"/>
              </a:rPr>
              <a:t>vermoeden van geweld </a:t>
            </a: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op basis van eerdere stappen? 		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Is er sprake van </a:t>
            </a:r>
            <a:r>
              <a:rPr lang="nl-NL" sz="2600" b="1" i="0" u="none" strike="noStrike" baseline="0" dirty="0">
                <a:latin typeface="+mn-lt"/>
                <a:ea typeface="Verdana" panose="020B0604030504040204" pitchFamily="34" charset="0"/>
              </a:rPr>
              <a:t>acute of structurele onveiligheid</a:t>
            </a: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Ben ik in </a:t>
            </a:r>
            <a:r>
              <a:rPr lang="nl-NL" sz="2600" b="1" i="0" u="none" strike="noStrike" baseline="0" dirty="0">
                <a:latin typeface="+mn-lt"/>
                <a:ea typeface="Verdana" panose="020B0604030504040204" pitchFamily="34" charset="0"/>
              </a:rPr>
              <a:t>staat zelf effectieve hulp te bieden of organiseren</a:t>
            </a: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?</a:t>
            </a:r>
            <a:endParaRPr lang="nl-NL" sz="2600" dirty="0">
              <a:latin typeface="+mn-lt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600" i="0" u="none" strike="noStrike" baseline="0" dirty="0">
                <a:latin typeface="+mn-lt"/>
                <a:ea typeface="Verdana" panose="020B0604030504040204" pitchFamily="34" charset="0"/>
              </a:rPr>
              <a:t> </a:t>
            </a:r>
            <a:r>
              <a:rPr lang="nl-NL" sz="2600" b="1" i="0" u="none" strike="noStrike" baseline="0" dirty="0">
                <a:latin typeface="+mn-lt"/>
                <a:ea typeface="Verdana" panose="020B0604030504040204" pitchFamily="34" charset="0"/>
              </a:rPr>
              <a:t>Aanvaarden van hulp?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Leidt de hulp tot </a:t>
            </a:r>
            <a:r>
              <a:rPr lang="nl-NL" sz="2600" b="1" i="0" u="none" strike="noStrike" baseline="0" dirty="0">
                <a:latin typeface="+mn-lt"/>
                <a:ea typeface="Verdana" panose="020B0604030504040204" pitchFamily="34" charset="0"/>
              </a:rPr>
              <a:t>gewenst resultaat</a:t>
            </a:r>
            <a:r>
              <a:rPr lang="nl-NL" sz="2600" b="0" i="0" u="none" strike="noStrike" baseline="0" dirty="0">
                <a:latin typeface="+mn-lt"/>
                <a:ea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00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4">
      <a:dk1>
        <a:sysClr val="windowText" lastClr="000000"/>
      </a:dk1>
      <a:lt1>
        <a:sysClr val="window" lastClr="FFFFFF"/>
      </a:lt1>
      <a:dk2>
        <a:srgbClr val="00ADEE"/>
      </a:dk2>
      <a:lt2>
        <a:srgbClr val="EEECE1"/>
      </a:lt2>
      <a:accent1>
        <a:srgbClr val="00ADE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4" id="{E93081BB-1E6C-402B-A9E5-67DA1FB7BBB8}" vid="{44A9D9CB-2C8B-4DE7-B477-B7215701529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group id="Text" label="Tekst">
          <button idMso="PasteTextOnly" size="large"/>
          <button idMso="IndentDecrease" size="large"/>
          <button idMso="IndentIncrease" size="large"/>
        </group>
        <group id="Picture" label="Afbeeldingen">
          <button idMso="PictureFillCrop" size="large"/>
        </group>
        <group idMso="GroupStyles">
			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5" ma:contentTypeDescription="Een nieuw document maken." ma:contentTypeScope="" ma:versionID="f581e92d30f5c41ae3557520ecd0b489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0d646e8f07c71db1d6794032a5d3498f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41172-12EC-4D31-9259-A636E1CAAEE0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f4a096b-ecb1-4e85-a1e0-80c521e034ab"/>
    <ds:schemaRef ds:uri="http://purl.org/dc/elements/1.1/"/>
    <ds:schemaRef ds:uri="http://purl.org/dc/dcmitype/"/>
    <ds:schemaRef ds:uri="http://schemas.microsoft.com/office/infopath/2007/PartnerControls"/>
    <ds:schemaRef ds:uri="18bc3f94-dfc0-4b96-9f8a-0e5bbfb16367"/>
    <ds:schemaRef ds:uri="ec9541f1-3b43-482c-a8de-1b403dece07c"/>
  </ds:schemaRefs>
</ds:datastoreItem>
</file>

<file path=customXml/itemProps2.xml><?xml version="1.0" encoding="utf-8"?>
<ds:datastoreItem xmlns:ds="http://schemas.openxmlformats.org/officeDocument/2006/customXml" ds:itemID="{B6F41038-9102-4FDA-B82C-3E2F69C6FE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09CC8-93A6-419C-B413-77438932D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CPZ_powerpoint-breed</Template>
  <TotalTime>85</TotalTime>
  <Words>111</Words>
  <Application>Microsoft Office PowerPoint</Application>
  <PresentationFormat>Breedbeeld</PresentationFormat>
  <Paragraphs>24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Office-thema</vt:lpstr>
      <vt:lpstr>Meldcode-stappenplan</vt:lpstr>
      <vt:lpstr>Hulpmiddel signalenkaart.nl</vt:lpstr>
      <vt:lpstr>Signalenkaart.nl</vt:lpstr>
      <vt:lpstr>Stap 4:  Afwegingskader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Corrie van der Ende</dc:creator>
  <cp:lastModifiedBy>Anneke Wiggers</cp:lastModifiedBy>
  <cp:revision>2</cp:revision>
  <dcterms:created xsi:type="dcterms:W3CDTF">2025-06-10T07:37:28Z</dcterms:created>
  <dcterms:modified xsi:type="dcterms:W3CDTF">2025-12-10T14:19:25Z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  <property fmtid="{D5CDD505-2E9C-101B-9397-08002B2CF9AE}" pid="3" name="MediaServiceImageTags">
    <vt:lpwstr/>
  </property>
</Properties>
</file>