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4"/>
  </p:sldMasterIdLst>
  <p:notesMasterIdLst>
    <p:notesMasterId r:id="rId6"/>
  </p:notesMasterIdLst>
  <p:sldIdLst>
    <p:sldId id="280" r:id="rId5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057FC33-B986-F398-07E1-5475E94FAC3E}" name="Abigaël van Koerten" initials="AK" userId="S::abigaelvankoerten@collegepz.nl::37e0b7af-7cd1-4cb5-8da2-c7dc07cfd036" providerId="AD"/>
  <p188:author id="{DF2AA556-AD6A-A3AE-BDEC-C3F106D43619}" name="Anneke Wiggers" initials="AW" userId="S::annekewiggers@collegepz.nl::648cf041-c85b-460e-9cac-5708a6f32d78" providerId="AD"/>
  <p188:author id="{89C026EA-1966-DEB3-7C5F-0961275D26EC}" name="Corrie van der Ende" initials="CE" userId="S::corrievanderende@collegepz.nl::cba2584a-3801-4958-9b8e-39d6db432dc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ke Wiggers" userId="648cf041-c85b-460e-9cac-5708a6f32d78" providerId="ADAL" clId="{E72002C0-10FA-42FF-AEB8-922432670319}"/>
    <pc:docChg chg="delSld delMainMaster">
      <pc:chgData name="Anneke Wiggers" userId="648cf041-c85b-460e-9cac-5708a6f32d78" providerId="ADAL" clId="{E72002C0-10FA-42FF-AEB8-922432670319}" dt="2025-11-21T09:56:48.766" v="1" actId="2696"/>
      <pc:docMkLst>
        <pc:docMk/>
      </pc:docMkLst>
      <pc:sldChg chg="del">
        <pc:chgData name="Anneke Wiggers" userId="648cf041-c85b-460e-9cac-5708a6f32d78" providerId="ADAL" clId="{E72002C0-10FA-42FF-AEB8-922432670319}" dt="2025-11-21T09:56:45.914" v="0" actId="2696"/>
        <pc:sldMkLst>
          <pc:docMk/>
          <pc:sldMk cId="672012210" sldId="257"/>
        </pc:sldMkLst>
      </pc:sldChg>
      <pc:sldChg chg="del">
        <pc:chgData name="Anneke Wiggers" userId="648cf041-c85b-460e-9cac-5708a6f32d78" providerId="ADAL" clId="{E72002C0-10FA-42FF-AEB8-922432670319}" dt="2025-11-21T09:56:48.766" v="1" actId="2696"/>
        <pc:sldMkLst>
          <pc:docMk/>
          <pc:sldMk cId="2825680085" sldId="279"/>
        </pc:sldMkLst>
      </pc:sldChg>
      <pc:sldMasterChg chg="del delSldLayout">
        <pc:chgData name="Anneke Wiggers" userId="648cf041-c85b-460e-9cac-5708a6f32d78" providerId="ADAL" clId="{E72002C0-10FA-42FF-AEB8-922432670319}" dt="2025-11-21T09:56:45.914" v="0" actId="2696"/>
        <pc:sldMasterMkLst>
          <pc:docMk/>
          <pc:sldMasterMk cId="282179438" sldId="2147483648"/>
        </pc:sldMasterMkLst>
        <pc:sldLayoutChg chg="del">
          <pc:chgData name="Anneke Wiggers" userId="648cf041-c85b-460e-9cac-5708a6f32d78" providerId="ADAL" clId="{E72002C0-10FA-42FF-AEB8-922432670319}" dt="2025-11-21T09:56:45.914" v="0" actId="2696"/>
          <pc:sldLayoutMkLst>
            <pc:docMk/>
            <pc:sldMasterMk cId="282179438" sldId="2147483648"/>
            <pc:sldLayoutMk cId="3690930799" sldId="2147483649"/>
          </pc:sldLayoutMkLst>
        </pc:sldLayoutChg>
        <pc:sldLayoutChg chg="del">
          <pc:chgData name="Anneke Wiggers" userId="648cf041-c85b-460e-9cac-5708a6f32d78" providerId="ADAL" clId="{E72002C0-10FA-42FF-AEB8-922432670319}" dt="2025-11-21T09:56:45.914" v="0" actId="2696"/>
          <pc:sldLayoutMkLst>
            <pc:docMk/>
            <pc:sldMasterMk cId="282179438" sldId="2147483648"/>
            <pc:sldLayoutMk cId="3931751077" sldId="2147483650"/>
          </pc:sldLayoutMkLst>
        </pc:sldLayoutChg>
        <pc:sldLayoutChg chg="del">
          <pc:chgData name="Anneke Wiggers" userId="648cf041-c85b-460e-9cac-5708a6f32d78" providerId="ADAL" clId="{E72002C0-10FA-42FF-AEB8-922432670319}" dt="2025-11-21T09:56:45.914" v="0" actId="2696"/>
          <pc:sldLayoutMkLst>
            <pc:docMk/>
            <pc:sldMasterMk cId="282179438" sldId="2147483648"/>
            <pc:sldLayoutMk cId="2679369338" sldId="2147483652"/>
          </pc:sldLayoutMkLst>
        </pc:sldLayoutChg>
        <pc:sldLayoutChg chg="del">
          <pc:chgData name="Anneke Wiggers" userId="648cf041-c85b-460e-9cac-5708a6f32d78" providerId="ADAL" clId="{E72002C0-10FA-42FF-AEB8-922432670319}" dt="2025-11-21T09:56:45.914" v="0" actId="2696"/>
          <pc:sldLayoutMkLst>
            <pc:docMk/>
            <pc:sldMasterMk cId="282179438" sldId="2147483648"/>
            <pc:sldLayoutMk cId="2397442846" sldId="2147483654"/>
          </pc:sldLayoutMkLst>
        </pc:sldLayoutChg>
        <pc:sldLayoutChg chg="del">
          <pc:chgData name="Anneke Wiggers" userId="648cf041-c85b-460e-9cac-5708a6f32d78" providerId="ADAL" clId="{E72002C0-10FA-42FF-AEB8-922432670319}" dt="2025-11-21T09:56:45.914" v="0" actId="2696"/>
          <pc:sldLayoutMkLst>
            <pc:docMk/>
            <pc:sldMasterMk cId="282179438" sldId="2147483648"/>
            <pc:sldLayoutMk cId="2785310870" sldId="2147483655"/>
          </pc:sldLayoutMkLst>
        </pc:sldLayoutChg>
        <pc:sldLayoutChg chg="del">
          <pc:chgData name="Anneke Wiggers" userId="648cf041-c85b-460e-9cac-5708a6f32d78" providerId="ADAL" clId="{E72002C0-10FA-42FF-AEB8-922432670319}" dt="2025-11-21T09:56:45.914" v="0" actId="2696"/>
          <pc:sldLayoutMkLst>
            <pc:docMk/>
            <pc:sldMasterMk cId="282179438" sldId="2147483648"/>
            <pc:sldLayoutMk cId="3814223806" sldId="2147483660"/>
          </pc:sldLayoutMkLst>
        </pc:sldLayoutChg>
        <pc:sldLayoutChg chg="del">
          <pc:chgData name="Anneke Wiggers" userId="648cf041-c85b-460e-9cac-5708a6f32d78" providerId="ADAL" clId="{E72002C0-10FA-42FF-AEB8-922432670319}" dt="2025-11-21T09:56:45.914" v="0" actId="2696"/>
          <pc:sldLayoutMkLst>
            <pc:docMk/>
            <pc:sldMasterMk cId="282179438" sldId="2147483648"/>
            <pc:sldLayoutMk cId="2537326885" sldId="2147483661"/>
          </pc:sldLayoutMkLst>
        </pc:sldLayoutChg>
      </pc:sldMasterChg>
      <pc:sldMasterChg chg="del delSldLayout">
        <pc:chgData name="Anneke Wiggers" userId="648cf041-c85b-460e-9cac-5708a6f32d78" providerId="ADAL" clId="{E72002C0-10FA-42FF-AEB8-922432670319}" dt="2025-11-21T09:56:48.766" v="1" actId="2696"/>
        <pc:sldMasterMkLst>
          <pc:docMk/>
          <pc:sldMasterMk cId="865966190" sldId="2147483662"/>
        </pc:sldMasterMkLst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852853818" sldId="2147483663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882459001" sldId="2147483664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812976787" sldId="2147483665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1385516599" sldId="2147483666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1855948582" sldId="2147483667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3746975028" sldId="2147483668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1380582003" sldId="2147483669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1846214213" sldId="2147483670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2338880749" sldId="2147483671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781439982" sldId="2147483672"/>
          </pc:sldLayoutMkLst>
        </pc:sldLayoutChg>
        <pc:sldLayoutChg chg="del">
          <pc:chgData name="Anneke Wiggers" userId="648cf041-c85b-460e-9cac-5708a6f32d78" providerId="ADAL" clId="{E72002C0-10FA-42FF-AEB8-922432670319}" dt="2025-11-21T09:56:48.766" v="1" actId="2696"/>
          <pc:sldLayoutMkLst>
            <pc:docMk/>
            <pc:sldMasterMk cId="865966190" sldId="2147483662"/>
            <pc:sldLayoutMk cId="3996788479" sldId="214748367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FE38E-61ED-457B-BC0D-E73A0167CAFC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A9B62-FA93-4629-AC0F-FFAC99F8E7F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9171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DF0C25-8996-41B6-AF7F-7E5582B010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5417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9251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3640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9039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2954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9907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1018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9476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4915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073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832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211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43686-7938-4678-88E9-82680F72CF2F}" type="datetimeFigureOut">
              <a:rPr lang="nl-NL" smtClean="0"/>
              <a:t>21-11-2025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953F6-405E-462D-A4A4-904E559BEA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089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ep 36"/>
          <p:cNvGrpSpPr/>
          <p:nvPr/>
        </p:nvGrpSpPr>
        <p:grpSpPr>
          <a:xfrm>
            <a:off x="72716" y="3170058"/>
            <a:ext cx="3030942" cy="1123712"/>
            <a:chOff x="96955" y="3083743"/>
            <a:chExt cx="4041256" cy="1498282"/>
          </a:xfrm>
        </p:grpSpPr>
        <p:cxnSp>
          <p:nvCxnSpPr>
            <p:cNvPr id="23" name="Rechte verbindingslijn 22"/>
            <p:cNvCxnSpPr>
              <a:stCxn id="10" idx="3"/>
            </p:cNvCxnSpPr>
            <p:nvPr/>
          </p:nvCxnSpPr>
          <p:spPr>
            <a:xfrm>
              <a:off x="3201552" y="3832884"/>
              <a:ext cx="936659" cy="145044"/>
            </a:xfrm>
            <a:prstGeom prst="line">
              <a:avLst/>
            </a:prstGeom>
            <a:ln>
              <a:solidFill>
                <a:srgbClr val="23BDB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kstvak 9"/>
            <p:cNvSpPr txBox="1"/>
            <p:nvPr/>
          </p:nvSpPr>
          <p:spPr>
            <a:xfrm>
              <a:off x="96955" y="3083743"/>
              <a:ext cx="3104597" cy="1498282"/>
            </a:xfrm>
            <a:prstGeom prst="roundRect">
              <a:avLst/>
            </a:prstGeom>
            <a:solidFill>
              <a:srgbClr val="23BDB6"/>
            </a:solidFill>
          </p:spPr>
          <p:txBody>
            <a:bodyPr wrap="square" rtlCol="0">
              <a:spAutoFit/>
            </a:bodyPr>
            <a:lstStyle/>
            <a:p>
              <a:pPr algn="r" defTabSz="685800"/>
              <a:r>
                <a:rPr lang="nl-NL" sz="1500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“De besluitvorming is transparant en iedereen weet hoe besluiten tot stand komen.”</a:t>
              </a:r>
              <a:endParaRPr lang="nl-NL" sz="15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pic>
        <p:nvPicPr>
          <p:cNvPr id="2" name="Afbeelding 1"/>
          <p:cNvPicPr>
            <a:picLocks noChangeAspect="1"/>
          </p:cNvPicPr>
          <p:nvPr/>
        </p:nvPicPr>
        <p:blipFill rotWithShape="1">
          <a:blip r:embed="rId3"/>
          <a:srcRect l="23945" t="22663" r="24464" b="24518"/>
          <a:stretch/>
        </p:blipFill>
        <p:spPr>
          <a:xfrm>
            <a:off x="2606109" y="1120209"/>
            <a:ext cx="3931783" cy="3931783"/>
          </a:xfrm>
          <a:prstGeom prst="ellipse">
            <a:avLst/>
          </a:prstGeom>
          <a:ln>
            <a:noFill/>
          </a:ln>
        </p:spPr>
      </p:pic>
      <p:grpSp>
        <p:nvGrpSpPr>
          <p:cNvPr id="38" name="Groep 37"/>
          <p:cNvGrpSpPr/>
          <p:nvPr/>
        </p:nvGrpSpPr>
        <p:grpSpPr>
          <a:xfrm>
            <a:off x="175352" y="1162475"/>
            <a:ext cx="3494372" cy="1123712"/>
            <a:chOff x="1146308" y="426411"/>
            <a:chExt cx="4242458" cy="1985373"/>
          </a:xfrm>
        </p:grpSpPr>
        <p:cxnSp>
          <p:nvCxnSpPr>
            <p:cNvPr id="21" name="Rechte verbindingslijn 20"/>
            <p:cNvCxnSpPr>
              <a:endCxn id="4" idx="3"/>
            </p:cNvCxnSpPr>
            <p:nvPr/>
          </p:nvCxnSpPr>
          <p:spPr>
            <a:xfrm flipH="1" flipV="1">
              <a:off x="4226995" y="1419098"/>
              <a:ext cx="1161771" cy="443034"/>
            </a:xfrm>
            <a:prstGeom prst="line">
              <a:avLst/>
            </a:prstGeom>
            <a:ln>
              <a:solidFill>
                <a:srgbClr val="1BB78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kstvak 3"/>
            <p:cNvSpPr txBox="1"/>
            <p:nvPr/>
          </p:nvSpPr>
          <p:spPr>
            <a:xfrm>
              <a:off x="1146308" y="426411"/>
              <a:ext cx="3080687" cy="1985373"/>
            </a:xfrm>
            <a:prstGeom prst="roundRect">
              <a:avLst/>
            </a:prstGeom>
            <a:solidFill>
              <a:srgbClr val="1BB78C"/>
            </a:solidFill>
          </p:spPr>
          <p:txBody>
            <a:bodyPr wrap="square" rtlCol="0">
              <a:spAutoFit/>
            </a:bodyPr>
            <a:lstStyle/>
            <a:p>
              <a:pPr algn="r" defTabSz="685800"/>
              <a:r>
                <a:rPr lang="nl-NL" sz="1500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“We leren van ervaringen en gebruiken die om onze samenwerking steeds te verbeteren.”</a:t>
              </a:r>
              <a:endParaRPr lang="nl-NL" sz="15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5" name="Rechthoek 4"/>
          <p:cNvSpPr/>
          <p:nvPr/>
        </p:nvSpPr>
        <p:spPr>
          <a:xfrm>
            <a:off x="3258867" y="1655390"/>
            <a:ext cx="866372" cy="511115"/>
          </a:xfrm>
          <a:prstGeom prst="rect">
            <a:avLst/>
          </a:prstGeom>
          <a:solidFill>
            <a:srgbClr val="1BB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nl-NL" sz="15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</a:t>
            </a:r>
          </a:p>
        </p:txBody>
      </p:sp>
      <p:sp>
        <p:nvSpPr>
          <p:cNvPr id="6" name="Rechthoek 5"/>
          <p:cNvSpPr/>
          <p:nvPr/>
        </p:nvSpPr>
        <p:spPr>
          <a:xfrm>
            <a:off x="2731771" y="3294806"/>
            <a:ext cx="1036922" cy="382304"/>
          </a:xfrm>
          <a:prstGeom prst="rect">
            <a:avLst/>
          </a:prstGeom>
          <a:solidFill>
            <a:srgbClr val="23BD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685800"/>
            <a:r>
              <a:rPr lang="nl-NL" sz="15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Organisatie</a:t>
            </a:r>
          </a:p>
        </p:txBody>
      </p:sp>
      <p:sp>
        <p:nvSpPr>
          <p:cNvPr id="8" name="Rechthoek 7"/>
          <p:cNvSpPr/>
          <p:nvPr/>
        </p:nvSpPr>
        <p:spPr>
          <a:xfrm>
            <a:off x="5510745" y="3161569"/>
            <a:ext cx="896318" cy="511115"/>
          </a:xfrm>
          <a:prstGeom prst="rect">
            <a:avLst/>
          </a:prstGeom>
          <a:solidFill>
            <a:srgbClr val="00AD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685800"/>
            <a:r>
              <a:rPr lang="nl-NL" sz="15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Belangen</a:t>
            </a:r>
          </a:p>
        </p:txBody>
      </p:sp>
      <p:sp>
        <p:nvSpPr>
          <p:cNvPr id="9" name="Rechthoek 8"/>
          <p:cNvSpPr/>
          <p:nvPr/>
        </p:nvSpPr>
        <p:spPr>
          <a:xfrm>
            <a:off x="4082162" y="2881834"/>
            <a:ext cx="960492" cy="511115"/>
          </a:xfrm>
          <a:prstGeom prst="rect">
            <a:avLst/>
          </a:prstGeom>
          <a:solidFill>
            <a:srgbClr val="D5E5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685800"/>
            <a:r>
              <a:rPr lang="nl-NL" sz="1500" b="1" dirty="0">
                <a:solidFill>
                  <a:srgbClr val="00ADE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Ambitie</a:t>
            </a:r>
          </a:p>
        </p:txBody>
      </p:sp>
      <p:grpSp>
        <p:nvGrpSpPr>
          <p:cNvPr id="36" name="Groep 35"/>
          <p:cNvGrpSpPr/>
          <p:nvPr/>
        </p:nvGrpSpPr>
        <p:grpSpPr>
          <a:xfrm>
            <a:off x="580454" y="4385629"/>
            <a:ext cx="4180088" cy="1548923"/>
            <a:chOff x="-952397" y="4095531"/>
            <a:chExt cx="5573450" cy="2065231"/>
          </a:xfrm>
        </p:grpSpPr>
        <p:cxnSp>
          <p:nvCxnSpPr>
            <p:cNvPr id="13" name="Rechte verbindingslijn 12"/>
            <p:cNvCxnSpPr>
              <a:endCxn id="11" idx="3"/>
            </p:cNvCxnSpPr>
            <p:nvPr/>
          </p:nvCxnSpPr>
          <p:spPr>
            <a:xfrm flipH="1">
              <a:off x="2945598" y="4095531"/>
              <a:ext cx="1675455" cy="1316090"/>
            </a:xfrm>
            <a:prstGeom prst="line">
              <a:avLst/>
            </a:prstGeom>
            <a:ln>
              <a:solidFill>
                <a:srgbClr val="00B8C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kstvak 10"/>
            <p:cNvSpPr txBox="1"/>
            <p:nvPr/>
          </p:nvSpPr>
          <p:spPr>
            <a:xfrm>
              <a:off x="-952397" y="4662479"/>
              <a:ext cx="3897995" cy="1498283"/>
            </a:xfrm>
            <a:prstGeom prst="roundRect">
              <a:avLst/>
            </a:prstGeom>
            <a:solidFill>
              <a:srgbClr val="00B8CE"/>
            </a:solidFill>
          </p:spPr>
          <p:txBody>
            <a:bodyPr wrap="square" rtlCol="0">
              <a:spAutoFit/>
            </a:bodyPr>
            <a:lstStyle/>
            <a:p>
              <a:pPr defTabSz="685800"/>
              <a:r>
                <a:rPr lang="nl-NL" sz="1500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“We nemen tijd om de onderlinge samenwerking te versterken, niet alleen de inhoud te bespreken.”</a:t>
              </a:r>
            </a:p>
          </p:txBody>
        </p:sp>
      </p:grpSp>
      <p:grpSp>
        <p:nvGrpSpPr>
          <p:cNvPr id="35" name="Groep 34"/>
          <p:cNvGrpSpPr/>
          <p:nvPr/>
        </p:nvGrpSpPr>
        <p:grpSpPr>
          <a:xfrm>
            <a:off x="5958903" y="3779919"/>
            <a:ext cx="3041395" cy="1595355"/>
            <a:chOff x="7953927" y="3411634"/>
            <a:chExt cx="4055193" cy="2127141"/>
          </a:xfrm>
        </p:grpSpPr>
        <p:cxnSp>
          <p:nvCxnSpPr>
            <p:cNvPr id="25" name="Rechte verbindingslijn 24"/>
            <p:cNvCxnSpPr>
              <a:stCxn id="15" idx="1"/>
            </p:cNvCxnSpPr>
            <p:nvPr/>
          </p:nvCxnSpPr>
          <p:spPr>
            <a:xfrm flipH="1" flipV="1">
              <a:off x="7953927" y="3411634"/>
              <a:ext cx="633043" cy="1207741"/>
            </a:xfrm>
            <a:prstGeom prst="line">
              <a:avLst/>
            </a:prstGeom>
            <a:ln>
              <a:solidFill>
                <a:srgbClr val="00ADE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kstvak 14"/>
            <p:cNvSpPr txBox="1"/>
            <p:nvPr/>
          </p:nvSpPr>
          <p:spPr>
            <a:xfrm>
              <a:off x="8586970" y="3699973"/>
              <a:ext cx="3422150" cy="1838802"/>
            </a:xfrm>
            <a:prstGeom prst="roundRect">
              <a:avLst/>
            </a:prstGeom>
            <a:solidFill>
              <a:srgbClr val="00ADEE"/>
            </a:solidFill>
          </p:spPr>
          <p:txBody>
            <a:bodyPr wrap="square" rtlCol="0">
              <a:spAutoFit/>
            </a:bodyPr>
            <a:lstStyle/>
            <a:p>
              <a:pPr defTabSz="685800"/>
              <a:r>
                <a:rPr lang="nl-NL" sz="1500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“Er is ruimte om ook lastige belangen of gevoeligheden op tafel te leggen zonder dat dit de samenwerking schaadt.”</a:t>
              </a:r>
            </a:p>
          </p:txBody>
        </p:sp>
      </p:grpSp>
      <p:sp>
        <p:nvSpPr>
          <p:cNvPr id="16" name="Tekstvak 15"/>
          <p:cNvSpPr txBox="1"/>
          <p:nvPr/>
        </p:nvSpPr>
        <p:spPr>
          <a:xfrm>
            <a:off x="5042654" y="1063123"/>
            <a:ext cx="3028525" cy="1123712"/>
          </a:xfrm>
          <a:prstGeom prst="roundRect">
            <a:avLst/>
          </a:prstGeom>
          <a:solidFill>
            <a:srgbClr val="D5E5EE"/>
          </a:solidFill>
          <a:ln>
            <a:solidFill>
              <a:srgbClr val="00ADEE"/>
            </a:solidFill>
          </a:ln>
        </p:spPr>
        <p:txBody>
          <a:bodyPr wrap="square" rtlCol="0">
            <a:spAutoFit/>
          </a:bodyPr>
          <a:lstStyle/>
          <a:p>
            <a:pPr defTabSz="685800"/>
            <a:r>
              <a:rPr lang="nl-NL" sz="1500" dirty="0">
                <a:solidFill>
                  <a:srgbClr val="00ADE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“We bereiken met elkaar resultaten die we als individuele organisaties niet zouden kunnen realiseren.”</a:t>
            </a:r>
            <a:endParaRPr lang="nl-NL" sz="1500" b="1" dirty="0">
              <a:solidFill>
                <a:srgbClr val="00ADE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4042922" y="4294297"/>
            <a:ext cx="960492" cy="511115"/>
          </a:xfrm>
          <a:prstGeom prst="rect">
            <a:avLst/>
          </a:prstGeom>
          <a:solidFill>
            <a:srgbClr val="00B8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685800"/>
            <a:r>
              <a:rPr lang="nl-NL" sz="15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Relatie</a:t>
            </a:r>
          </a:p>
        </p:txBody>
      </p:sp>
      <p:sp>
        <p:nvSpPr>
          <p:cNvPr id="3" name="Titel 110">
            <a:extLst>
              <a:ext uri="{FF2B5EF4-FFF2-40B4-BE49-F238E27FC236}">
                <a16:creationId xmlns:a16="http://schemas.microsoft.com/office/drawing/2014/main" id="{4EAEEF2B-5EB8-E50B-CC12-C316B0774832}"/>
              </a:ext>
            </a:extLst>
          </p:cNvPr>
          <p:cNvSpPr txBox="1">
            <a:spLocks/>
          </p:cNvSpPr>
          <p:nvPr/>
        </p:nvSpPr>
        <p:spPr>
          <a:xfrm>
            <a:off x="-622432" y="103891"/>
            <a:ext cx="6670488" cy="580001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nl-NL" sz="3600" dirty="0">
                <a:solidFill>
                  <a:srgbClr val="009DE0"/>
                </a:solidFill>
                <a:latin typeface="+mn-lt"/>
              </a:rPr>
              <a:t>Stellingen bij 5 condities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EAE0B50F-0C02-CB44-F477-33111A18FA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2974" y="103891"/>
            <a:ext cx="1952625" cy="80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40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c9541f1-3b43-482c-a8de-1b403dece07c" xsi:nil="true"/>
    <lcf76f155ced4ddcb4097134ff3c332f xmlns="18bc3f94-dfc0-4b96-9f8a-0e5bbfb1636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7187F271E6764BA7C3A6A48E0CBADB" ma:contentTypeVersion="35" ma:contentTypeDescription="Een nieuw document maken." ma:contentTypeScope="" ma:versionID="f581e92d30f5c41ae3557520ecd0b489">
  <xsd:schema xmlns:xsd="http://www.w3.org/2001/XMLSchema" xmlns:xs="http://www.w3.org/2001/XMLSchema" xmlns:p="http://schemas.microsoft.com/office/2006/metadata/properties" xmlns:ns2="ec9541f1-3b43-482c-a8de-1b403dece07c" xmlns:ns3="bf4a096b-ecb1-4e85-a1e0-80c521e034ab" xmlns:ns4="18bc3f94-dfc0-4b96-9f8a-0e5bbfb16367" targetNamespace="http://schemas.microsoft.com/office/2006/metadata/properties" ma:root="true" ma:fieldsID="0d646e8f07c71db1d6794032a5d3498f" ns2:_="" ns3:_="" ns4:_="">
    <xsd:import namespace="ec9541f1-3b43-482c-a8de-1b403dece07c"/>
    <xsd:import namespace="bf4a096b-ecb1-4e85-a1e0-80c521e034ab"/>
    <xsd:import namespace="18bc3f94-dfc0-4b96-9f8a-0e5bbfb1636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lcf76f155ced4ddcb4097134ff3c332f" minOccurs="0"/>
                <xsd:element ref="ns2:TaxCatchAll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41f1-3b43-482c-a8de-1b403dece0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26" nillable="true" ma:displayName="Taxonomy Catch All Column" ma:hidden="true" ma:list="{1ba9669f-fda5-44cb-9829-f15bd6b779fc}" ma:internalName="TaxCatchAll" ma:showField="CatchAllData" ma:web="ec9541f1-3b43-482c-a8de-1b403dece0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4a096b-ecb1-4e85-a1e0-80c521e034ab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Hint-hash delen" ma:internalName="SharingHintHash" ma:readOnly="true">
      <xsd:simpleType>
        <xsd:restriction base="dms:Text"/>
      </xsd:simpleType>
    </xsd:element>
    <xsd:element name="SharedWithDetails" ma:index="10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atst gedeeld, per gebruik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atst gedeeld, per tijdstip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bc3f94-dfc0-4b96-9f8a-0e5bbfb163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Afbeeldingtags" ma:readOnly="false" ma:fieldId="{5cf76f15-5ced-4ddc-b409-7134ff3c332f}" ma:taxonomyMulti="true" ma:sspId="92248758-2269-4e27-a668-b0982aadaf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373471-1152-4E3D-BE97-C911B2D3FED1}">
  <ds:schemaRefs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18bc3f94-dfc0-4b96-9f8a-0e5bbfb16367"/>
    <ds:schemaRef ds:uri="bf4a096b-ecb1-4e85-a1e0-80c521e034ab"/>
    <ds:schemaRef ds:uri="ec9541f1-3b43-482c-a8de-1b403dece07c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EF8A36E-B191-456A-A786-199686CB5F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D087FD-162A-425F-985D-C4FC7731B6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9541f1-3b43-482c-a8de-1b403dece07c"/>
    <ds:schemaRef ds:uri="bf4a096b-ecb1-4e85-a1e0-80c521e034ab"/>
    <ds:schemaRef ds:uri="18bc3f94-dfc0-4b96-9f8a-0e5bbfb163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CPZ_powerpoint</Template>
  <TotalTime>100</TotalTime>
  <Words>94</Words>
  <Application>Microsoft Office PowerPoint</Application>
  <PresentationFormat>Diavoorstelling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1_Kantoorthema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Anneke Wiggers</dc:creator>
  <cp:lastModifiedBy>Anneke Wiggers</cp:lastModifiedBy>
  <cp:revision>71</cp:revision>
  <dcterms:created xsi:type="dcterms:W3CDTF">2021-01-29T09:57:17Z</dcterms:created>
  <dcterms:modified xsi:type="dcterms:W3CDTF">2025-11-21T09:56:51Z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0x010100DB7187F271E6764BA7C3A6A48E0CBADB</vt:lpwstr>
  </property>
  <property fmtid="{D5CDD505-2E9C-101B-9397-08002B2CF9AE}" pid="3" name="MediaServiceImageTags">
    <vt:lpwstr/>
  </property>
</Properties>
</file>