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78" r:id="rId5"/>
  </p:sldIdLst>
  <p:sldSz cx="12801600" cy="9601200" type="A3"/>
  <p:notesSz cx="6858000" cy="9144000"/>
  <p:defaultTextStyle>
    <a:defPPr>
      <a:defRPr lang="nl-NL"/>
    </a:defPPr>
    <a:lvl1pPr marL="0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1pPr>
    <a:lvl2pPr marL="640003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2pPr>
    <a:lvl3pPr marL="1280006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3pPr>
    <a:lvl4pPr marL="1920009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4pPr>
    <a:lvl5pPr marL="2560013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5pPr>
    <a:lvl6pPr marL="3200016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3" userDrawn="1">
          <p15:clr>
            <a:srgbClr val="A4A3A4"/>
          </p15:clr>
        </p15:guide>
        <p15:guide id="2" pos="43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9E5A"/>
    <a:srgbClr val="00368A"/>
    <a:srgbClr val="696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0" autoAdjust="0"/>
    <p:restoredTop sz="94434" autoAdjust="0"/>
  </p:normalViewPr>
  <p:slideViewPr>
    <p:cSldViewPr snapToGrid="0">
      <p:cViewPr varScale="1">
        <p:scale>
          <a:sx n="48" d="100"/>
          <a:sy n="48" d="100"/>
        </p:scale>
        <p:origin x="1332" y="48"/>
      </p:cViewPr>
      <p:guideLst>
        <p:guide orient="horz" pos="3023"/>
        <p:guide pos="434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F1166-D28D-44A2-A9FF-B9BD12578864}" type="datetimeFigureOut">
              <a:rPr lang="nl-NL" smtClean="0"/>
              <a:t>25-3-2016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D11452-327C-4719-9AE2-72356142EC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8257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1pPr>
    <a:lvl2pPr marL="640003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2pPr>
    <a:lvl3pPr marL="1280006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3pPr>
    <a:lvl4pPr marL="1920009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4pPr>
    <a:lvl5pPr marL="2560013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5pPr>
    <a:lvl6pPr marL="3200016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11452-327C-4719-9AE2-72356142EC9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2984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>
                <a:solidFill>
                  <a:prstClr val="black">
                    <a:tint val="75000"/>
                  </a:prstClr>
                </a:solidFill>
              </a:rPr>
              <a:t>© Common Eye </a:t>
            </a:r>
            <a:fld id="{0E4DE3D9-934A-4FB7-9671-93499279B208}" type="datetime1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25-3-2016</a:t>
            </a:fld>
            <a:endParaRPr lang="nl-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  <p:pic>
        <p:nvPicPr>
          <p:cNvPr id="7" name="Afbeelding 6" descr="element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12" y="0"/>
            <a:ext cx="5100158" cy="960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14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60B8-BBAF-4CD8-9A9A-374D17AA6482}" type="datetime1">
              <a:rPr lang="nl-NL" smtClean="0"/>
              <a:t>25-3-2016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672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FDC9-E118-4834-B38B-80957A53F9F5}" type="datetime1">
              <a:rPr lang="nl-NL" smtClean="0"/>
              <a:t>25-3-2016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509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BC65-B684-4C2A-BFF8-2A515BAEC762}" type="datetime1">
              <a:rPr lang="nl-NL" smtClean="0"/>
              <a:pPr/>
              <a:t>25-3-2016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7033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  <p:pic>
        <p:nvPicPr>
          <p:cNvPr id="7" name="Afbeelding 6" descr="element3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00158" cy="9601200"/>
          </a:xfrm>
          <a:prstGeom prst="rect">
            <a:avLst/>
          </a:prstGeom>
        </p:spPr>
      </p:pic>
      <p:sp>
        <p:nvSpPr>
          <p:cNvPr id="8" name="Tijdelijke aanduiding voor dianummer 5"/>
          <p:cNvSpPr txBox="1">
            <a:spLocks/>
          </p:cNvSpPr>
          <p:nvPr userDrawn="1"/>
        </p:nvSpPr>
        <p:spPr>
          <a:xfrm>
            <a:off x="8278038" y="7695354"/>
            <a:ext cx="4032339" cy="1743323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defPPr>
              <a:defRPr lang="nl-NL"/>
            </a:defPPr>
            <a:lvl1pPr marL="0" algn="r" defTabSz="4572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1120"/>
              </a:spcBef>
            </a:pPr>
            <a:r>
              <a:rPr lang="en-GB" sz="1120" dirty="0" err="1" smtClean="0"/>
              <a:t>Alle</a:t>
            </a:r>
            <a:r>
              <a:rPr lang="en-GB" sz="1120" dirty="0" smtClean="0"/>
              <a:t> </a:t>
            </a:r>
            <a:r>
              <a:rPr lang="en-GB" sz="1120" dirty="0" err="1" smtClean="0"/>
              <a:t>intellectuele</a:t>
            </a:r>
            <a:r>
              <a:rPr lang="en-GB" sz="1120" dirty="0" smtClean="0"/>
              <a:t> </a:t>
            </a:r>
            <a:r>
              <a:rPr lang="en-GB" sz="1120" dirty="0" err="1" smtClean="0"/>
              <a:t>eigendomsrechten</a:t>
            </a:r>
            <a:r>
              <a:rPr lang="en-GB" sz="1120" dirty="0" smtClean="0"/>
              <a:t> met </a:t>
            </a:r>
            <a:r>
              <a:rPr lang="en-GB" sz="1120" dirty="0" err="1" smtClean="0"/>
              <a:t>betrekking</a:t>
            </a:r>
            <a:r>
              <a:rPr lang="en-GB" sz="1120" dirty="0" smtClean="0"/>
              <a:t> tot </a:t>
            </a:r>
            <a:r>
              <a:rPr lang="en-GB" sz="1120" dirty="0" err="1" smtClean="0"/>
              <a:t>deze</a:t>
            </a:r>
            <a:r>
              <a:rPr lang="en-GB" sz="1120" dirty="0" smtClean="0"/>
              <a:t> </a:t>
            </a:r>
            <a:r>
              <a:rPr lang="en-GB" sz="1120" dirty="0" err="1" smtClean="0"/>
              <a:t>presentatie</a:t>
            </a:r>
            <a:r>
              <a:rPr lang="en-GB" sz="1120" dirty="0" smtClean="0"/>
              <a:t> </a:t>
            </a:r>
            <a:r>
              <a:rPr lang="en-GB" sz="1120" dirty="0" err="1" smtClean="0"/>
              <a:t>berusten</a:t>
            </a:r>
            <a:r>
              <a:rPr lang="en-GB" sz="1120" dirty="0" smtClean="0"/>
              <a:t> </a:t>
            </a:r>
            <a:r>
              <a:rPr lang="en-GB" sz="1120" dirty="0" err="1" smtClean="0"/>
              <a:t>bij</a:t>
            </a:r>
            <a:r>
              <a:rPr lang="en-GB" sz="1120" dirty="0" smtClean="0"/>
              <a:t> Common Eye.</a:t>
            </a:r>
          </a:p>
          <a:p>
            <a:pPr algn="l">
              <a:spcBef>
                <a:spcPts val="1120"/>
              </a:spcBef>
            </a:pPr>
            <a:endParaRPr lang="en-GB" sz="1120" dirty="0" smtClean="0"/>
          </a:p>
          <a:p>
            <a:pPr algn="l">
              <a:spcBef>
                <a:spcPts val="1120"/>
              </a:spcBef>
            </a:pPr>
            <a:r>
              <a:rPr lang="en-GB" sz="1120" dirty="0" err="1" smtClean="0"/>
              <a:t>Niets</a:t>
            </a:r>
            <a:r>
              <a:rPr lang="en-GB" sz="1120" dirty="0" smtClean="0"/>
              <a:t> </a:t>
            </a:r>
            <a:r>
              <a:rPr lang="en-GB" sz="1120" dirty="0" err="1" smtClean="0"/>
              <a:t>uit</a:t>
            </a:r>
            <a:r>
              <a:rPr lang="en-GB" sz="1120" dirty="0" smtClean="0"/>
              <a:t> </a:t>
            </a:r>
            <a:r>
              <a:rPr lang="en-GB" sz="1120" dirty="0" err="1" smtClean="0"/>
              <a:t>deze</a:t>
            </a:r>
            <a:r>
              <a:rPr lang="en-GB" sz="1120" dirty="0" smtClean="0"/>
              <a:t> </a:t>
            </a:r>
            <a:r>
              <a:rPr lang="en-GB" sz="1120" dirty="0" err="1" smtClean="0"/>
              <a:t>presentatie</a:t>
            </a:r>
            <a:r>
              <a:rPr lang="en-GB" sz="1120" dirty="0" smtClean="0"/>
              <a:t> mag </a:t>
            </a:r>
            <a:r>
              <a:rPr lang="en-GB" sz="1120" dirty="0" err="1" smtClean="0"/>
              <a:t>worden</a:t>
            </a:r>
            <a:r>
              <a:rPr lang="en-GB" sz="1120" dirty="0" smtClean="0"/>
              <a:t> </a:t>
            </a:r>
            <a:r>
              <a:rPr lang="en-GB" sz="1120" dirty="0" err="1" smtClean="0"/>
              <a:t>verveelvoudigd</a:t>
            </a:r>
            <a:r>
              <a:rPr lang="en-GB" sz="1120" dirty="0" smtClean="0"/>
              <a:t> of </a:t>
            </a:r>
            <a:r>
              <a:rPr lang="en-GB" sz="1120" dirty="0" err="1" smtClean="0"/>
              <a:t>openbaar</a:t>
            </a:r>
            <a:r>
              <a:rPr lang="en-GB" sz="1120" dirty="0" smtClean="0"/>
              <a:t> </a:t>
            </a:r>
            <a:r>
              <a:rPr lang="en-GB" sz="1120" dirty="0" err="1" smtClean="0"/>
              <a:t>gemaakt</a:t>
            </a:r>
            <a:r>
              <a:rPr lang="en-GB" sz="1120" dirty="0" smtClean="0"/>
              <a:t> </a:t>
            </a:r>
            <a:r>
              <a:rPr lang="en-GB" sz="1120" dirty="0" err="1" smtClean="0"/>
              <a:t>zonder</a:t>
            </a:r>
            <a:r>
              <a:rPr lang="en-GB" sz="1120" dirty="0" smtClean="0"/>
              <a:t> </a:t>
            </a:r>
            <a:r>
              <a:rPr lang="en-GB" sz="1120" dirty="0" err="1" smtClean="0"/>
              <a:t>schriftelijke</a:t>
            </a:r>
            <a:r>
              <a:rPr lang="en-GB" sz="1120" dirty="0" smtClean="0"/>
              <a:t> </a:t>
            </a:r>
            <a:r>
              <a:rPr lang="en-GB" sz="1120" dirty="0" err="1" smtClean="0"/>
              <a:t>toestemming</a:t>
            </a:r>
            <a:r>
              <a:rPr lang="en-GB" sz="1120" dirty="0" smtClean="0"/>
              <a:t> van Common Eye.</a:t>
            </a:r>
            <a:endParaRPr lang="en-GB" sz="1120" dirty="0"/>
          </a:p>
        </p:txBody>
      </p:sp>
    </p:spTree>
    <p:extLst>
      <p:ext uri="{BB962C8B-B14F-4D97-AF65-F5344CB8AC3E}">
        <p14:creationId xmlns:p14="http://schemas.microsoft.com/office/powerpoint/2010/main" val="710315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B441B-14E4-4F73-A649-545BC3072696}" type="datetime1">
              <a:rPr lang="nl-NL" smtClean="0"/>
              <a:t>25-3-2016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1922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C9744-04CF-4498-87C2-1B2530F6CB20}" type="datetime1">
              <a:rPr lang="nl-NL" smtClean="0"/>
              <a:t>25-3-2016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1159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C44F0-9EEE-49CC-B0D7-A749CA03EF7B}" type="datetime1">
              <a:rPr lang="nl-NL" smtClean="0"/>
              <a:t>25-3-2016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7507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25EE3-31EB-400A-AECC-BF640B2E25BC}" type="datetime1">
              <a:rPr lang="nl-NL" smtClean="0"/>
              <a:t>25-3-2016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69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33DE-B5AF-45AC-B76D-D19BB103E030}" type="datetime1">
              <a:rPr lang="nl-NL" smtClean="0"/>
              <a:t>25-3-2016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099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A62CB-B45B-406C-A99B-02215C9D515D}" type="datetime1">
              <a:rPr lang="nl-NL" smtClean="0"/>
              <a:t>25-3-2016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5316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>
                <a:solidFill>
                  <a:prstClr val="black">
                    <a:tint val="75000"/>
                  </a:prstClr>
                </a:solidFill>
              </a:rPr>
              <a:t>© Common Eye </a:t>
            </a:r>
            <a:fld id="{6D83A672-5F34-4564-BB68-86D49F05A92A}" type="datetime1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25-3-2016</a:t>
            </a:fld>
            <a:endParaRPr lang="nl-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EA917-A63B-4C26-AD9D-93897ADCCBFC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7" name="Afbeelding 6" descr="element2.pn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800320" cy="9601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1614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7.emf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6.emf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image" Target="../media/image5.emf"/><Relationship Id="rId5" Type="http://schemas.openxmlformats.org/officeDocument/2006/relationships/tags" Target="../tags/tag5.xml"/><Relationship Id="rId10" Type="http://schemas.openxmlformats.org/officeDocument/2006/relationships/image" Target="../media/image4.emf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Relationship Id="rId1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hoek 18"/>
          <p:cNvSpPr/>
          <p:nvPr/>
        </p:nvSpPr>
        <p:spPr>
          <a:xfrm>
            <a:off x="8050993" y="1790813"/>
            <a:ext cx="4108999" cy="2067604"/>
          </a:xfrm>
          <a:prstGeom prst="rect">
            <a:avLst/>
          </a:prstGeom>
          <a:solidFill>
            <a:srgbClr val="4F81BD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0" name="Rechthoek 19"/>
          <p:cNvSpPr/>
          <p:nvPr/>
        </p:nvSpPr>
        <p:spPr>
          <a:xfrm>
            <a:off x="8058870" y="5699701"/>
            <a:ext cx="4108999" cy="2067604"/>
          </a:xfrm>
          <a:prstGeom prst="rect">
            <a:avLst/>
          </a:prstGeom>
          <a:solidFill>
            <a:srgbClr val="4F81BD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1" name="Rechthoek 20"/>
          <p:cNvSpPr/>
          <p:nvPr/>
        </p:nvSpPr>
        <p:spPr>
          <a:xfrm>
            <a:off x="2455900" y="743228"/>
            <a:ext cx="4108999" cy="2067604"/>
          </a:xfrm>
          <a:prstGeom prst="rect">
            <a:avLst/>
          </a:prstGeom>
          <a:solidFill>
            <a:srgbClr val="4F81BD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2" name="Rechthoek 21"/>
          <p:cNvSpPr/>
          <p:nvPr/>
        </p:nvSpPr>
        <p:spPr>
          <a:xfrm>
            <a:off x="2916860" y="6894446"/>
            <a:ext cx="4108999" cy="2067604"/>
          </a:xfrm>
          <a:prstGeom prst="rect">
            <a:avLst/>
          </a:prstGeom>
          <a:solidFill>
            <a:srgbClr val="4F81BD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3" name="Rechthoek 22"/>
          <p:cNvSpPr/>
          <p:nvPr/>
        </p:nvSpPr>
        <p:spPr>
          <a:xfrm>
            <a:off x="209621" y="4131330"/>
            <a:ext cx="4108999" cy="2067604"/>
          </a:xfrm>
          <a:prstGeom prst="rect">
            <a:avLst/>
          </a:prstGeom>
          <a:solidFill>
            <a:srgbClr val="4F81BD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34" name="Tekstvak 33"/>
          <p:cNvSpPr txBox="1"/>
          <p:nvPr/>
        </p:nvSpPr>
        <p:spPr>
          <a:xfrm>
            <a:off x="8105401" y="1798413"/>
            <a:ext cx="38909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Hebben we een echt gedeelde ambitie?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In hoeverre zijn we het hierover eens?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Gaan we er echt voor?</a:t>
            </a:r>
          </a:p>
          <a:p>
            <a:pPr defTabSz="640093"/>
            <a:endParaRPr lang="nl-NL" sz="1260" dirty="0">
              <a:solidFill>
                <a:prstClr val="white">
                  <a:lumMod val="50000"/>
                </a:prstClr>
              </a:solidFill>
              <a:latin typeface="Arial"/>
            </a:endParaRP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</p:txBody>
      </p:sp>
      <p:sp>
        <p:nvSpPr>
          <p:cNvPr id="35" name="Tekstvak 34"/>
          <p:cNvSpPr txBox="1"/>
          <p:nvPr/>
        </p:nvSpPr>
        <p:spPr>
          <a:xfrm>
            <a:off x="8054760" y="5719447"/>
            <a:ext cx="38909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Wat zijn de belangen van ieder van de partners?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In hoeverre zijn deze besproken en inzichtelijk?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Win-win? Doen we recht aan de verschillen?</a:t>
            </a:r>
          </a:p>
          <a:p>
            <a:pPr defTabSz="640093"/>
            <a:endParaRPr lang="nl-NL" sz="1260" dirty="0">
              <a:solidFill>
                <a:prstClr val="white">
                  <a:lumMod val="50000"/>
                </a:prstClr>
              </a:solidFill>
              <a:latin typeface="Arial"/>
            </a:endParaRP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</p:txBody>
      </p:sp>
      <p:sp>
        <p:nvSpPr>
          <p:cNvPr id="36" name="Tekstvak 35"/>
          <p:cNvSpPr txBox="1"/>
          <p:nvPr/>
        </p:nvSpPr>
        <p:spPr>
          <a:xfrm>
            <a:off x="2943272" y="6866285"/>
            <a:ext cx="38909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Hebben we goed team?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Bespreken we de onderlinge relaties? 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Geven we elkaar feedback?</a:t>
            </a:r>
          </a:p>
          <a:p>
            <a:pPr defTabSz="640093"/>
            <a:endParaRPr lang="nl-NL" sz="1260" dirty="0">
              <a:solidFill>
                <a:prstClr val="white">
                  <a:lumMod val="50000"/>
                </a:prstClr>
              </a:solidFill>
              <a:latin typeface="Arial"/>
            </a:endParaRP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</p:txBody>
      </p:sp>
      <p:sp>
        <p:nvSpPr>
          <p:cNvPr id="37" name="Tekstvak 36"/>
          <p:cNvSpPr txBox="1"/>
          <p:nvPr/>
        </p:nvSpPr>
        <p:spPr>
          <a:xfrm>
            <a:off x="179882" y="4142010"/>
            <a:ext cx="3890900" cy="183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Is de samenwerking goed georganiseerd?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Is er sprake van daadkracht en draagvlak?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Komen we afspraken na?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</p:txBody>
      </p:sp>
      <p:sp>
        <p:nvSpPr>
          <p:cNvPr id="38" name="Tekstvak 37"/>
          <p:cNvSpPr txBox="1"/>
          <p:nvPr/>
        </p:nvSpPr>
        <p:spPr>
          <a:xfrm>
            <a:off x="2436155" y="758719"/>
            <a:ext cx="38909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Bewandelen we de goede weg samen?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Zit er verdieping in de samenwerking?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Monitoren we de samenwerking?</a:t>
            </a:r>
          </a:p>
          <a:p>
            <a:pPr defTabSz="640093"/>
            <a:endParaRPr lang="nl-NL" sz="1260" dirty="0">
              <a:solidFill>
                <a:prstClr val="white">
                  <a:lumMod val="50000"/>
                </a:prstClr>
              </a:solidFill>
              <a:latin typeface="Arial"/>
            </a:endParaRP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13660" y="1013460"/>
            <a:ext cx="7556500" cy="755650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13660" y="1013460"/>
            <a:ext cx="7556500" cy="7556500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613660" y="1013460"/>
            <a:ext cx="7556500" cy="7556500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613660" y="1013460"/>
            <a:ext cx="7556500" cy="7556500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613660" y="1020128"/>
            <a:ext cx="7556500" cy="7556500"/>
          </a:xfrm>
          <a:prstGeom prst="rect">
            <a:avLst/>
          </a:prstGeom>
        </p:spPr>
      </p:pic>
      <p:sp>
        <p:nvSpPr>
          <p:cNvPr id="11" name="Text Box 10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834354" y="4560831"/>
            <a:ext cx="1182370" cy="393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1960" b="1" dirty="0">
                <a:solidFill>
                  <a:srgbClr val="1F9ED7"/>
                </a:solidFill>
                <a:latin typeface="Arial" charset="0"/>
              </a:rPr>
              <a:t>Ambitie</a:t>
            </a:r>
          </a:p>
        </p:txBody>
      </p:sp>
      <p:sp>
        <p:nvSpPr>
          <p:cNvPr id="12" name="Text Box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332319" y="5052004"/>
            <a:ext cx="1206817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1540" b="1" dirty="0">
                <a:solidFill>
                  <a:srgbClr val="FFFFFF"/>
                </a:solidFill>
                <a:latin typeface="Arial" charset="0"/>
              </a:rPr>
              <a:t>Belangen</a:t>
            </a:r>
          </a:p>
        </p:txBody>
      </p:sp>
      <p:sp>
        <p:nvSpPr>
          <p:cNvPr id="13" name="Text Box 1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903253" y="6047684"/>
            <a:ext cx="982345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1540" b="1" dirty="0">
                <a:solidFill>
                  <a:srgbClr val="FFFFFF"/>
                </a:solidFill>
                <a:latin typeface="Arial" charset="0"/>
              </a:rPr>
              <a:t>Relatie</a:t>
            </a:r>
          </a:p>
        </p:txBody>
      </p:sp>
      <p:sp>
        <p:nvSpPr>
          <p:cNvPr id="14" name="Text Box 1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109694" y="4974216"/>
            <a:ext cx="1422400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1540" b="1" dirty="0">
                <a:solidFill>
                  <a:srgbClr val="FFFFFF"/>
                </a:solidFill>
                <a:latin typeface="Arial" charset="0"/>
              </a:rPr>
              <a:t>Organisatie</a:t>
            </a:r>
          </a:p>
        </p:txBody>
      </p:sp>
      <p:sp>
        <p:nvSpPr>
          <p:cNvPr id="15" name="Text Box 14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903128" y="3247334"/>
            <a:ext cx="982345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1540" b="1" dirty="0">
                <a:solidFill>
                  <a:schemeClr val="bg1"/>
                </a:solidFill>
                <a:latin typeface="Arial" charset="0"/>
              </a:rPr>
              <a:t>Proces</a:t>
            </a:r>
          </a:p>
        </p:txBody>
      </p:sp>
      <p:sp>
        <p:nvSpPr>
          <p:cNvPr id="16" name="Titel 1"/>
          <p:cNvSpPr txBox="1">
            <a:spLocks/>
          </p:cNvSpPr>
          <p:nvPr/>
        </p:nvSpPr>
        <p:spPr>
          <a:xfrm>
            <a:off x="5434864" y="653429"/>
            <a:ext cx="6883785" cy="578693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300" kern="1200" baseline="0">
                <a:solidFill>
                  <a:srgbClr val="6F6F6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l-NL" sz="2800" dirty="0">
                <a:solidFill>
                  <a:srgbClr val="189D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Quick scan</a:t>
            </a:r>
          </a:p>
        </p:txBody>
      </p:sp>
      <p:sp>
        <p:nvSpPr>
          <p:cNvPr id="17" name="AutoShape 2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327585" y="2002475"/>
            <a:ext cx="1904682" cy="884555"/>
          </a:xfrm>
          <a:prstGeom prst="wedgeRectCallout">
            <a:avLst>
              <a:gd name="adj1" fmla="val -92435"/>
              <a:gd name="adj2" fmla="val 250227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640093"/>
            <a:endParaRPr lang="nl-NL" sz="1540">
              <a:solidFill>
                <a:srgbClr val="1F497D"/>
              </a:solidFill>
              <a:latin typeface="Arial" charset="0"/>
            </a:endParaRPr>
          </a:p>
        </p:txBody>
      </p:sp>
      <p:sp>
        <p:nvSpPr>
          <p:cNvPr id="18" name="Text Box 45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098042" y="7176453"/>
            <a:ext cx="288480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640093"/>
            <a:endParaRPr lang="nl-NL" sz="1400">
              <a:solidFill>
                <a:srgbClr val="EEECE1"/>
              </a:solidFill>
              <a:latin typeface="Arial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1747363" y="2444752"/>
            <a:ext cx="1050920" cy="912090"/>
          </a:xfrm>
          <a:prstGeom prst="rect">
            <a:avLst/>
          </a:prstGeom>
          <a:solidFill>
            <a:srgbClr val="9BBB59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5" name="Rechthoek 24"/>
          <p:cNvSpPr/>
          <p:nvPr/>
        </p:nvSpPr>
        <p:spPr>
          <a:xfrm>
            <a:off x="51901" y="5953646"/>
            <a:ext cx="1050920" cy="912090"/>
          </a:xfrm>
          <a:prstGeom prst="rect">
            <a:avLst/>
          </a:prstGeom>
          <a:solidFill>
            <a:srgbClr val="9BBB59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6" name="Rechthoek 25"/>
          <p:cNvSpPr/>
          <p:nvPr/>
        </p:nvSpPr>
        <p:spPr>
          <a:xfrm>
            <a:off x="11439298" y="3559481"/>
            <a:ext cx="1050920" cy="912090"/>
          </a:xfrm>
          <a:prstGeom prst="rect">
            <a:avLst/>
          </a:prstGeom>
          <a:solidFill>
            <a:srgbClr val="9BBB59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7" name="Rechthoek 26"/>
          <p:cNvSpPr/>
          <p:nvPr/>
        </p:nvSpPr>
        <p:spPr>
          <a:xfrm>
            <a:off x="11505286" y="7412739"/>
            <a:ext cx="1050920" cy="912090"/>
          </a:xfrm>
          <a:prstGeom prst="rect">
            <a:avLst/>
          </a:prstGeom>
          <a:solidFill>
            <a:srgbClr val="9BBB59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8" name="Rechthoek 27"/>
          <p:cNvSpPr/>
          <p:nvPr/>
        </p:nvSpPr>
        <p:spPr>
          <a:xfrm>
            <a:off x="1931380" y="7603874"/>
            <a:ext cx="1050920" cy="912090"/>
          </a:xfrm>
          <a:prstGeom prst="rect">
            <a:avLst/>
          </a:prstGeom>
          <a:solidFill>
            <a:srgbClr val="9BBB59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9" name="Tekstvak 28"/>
          <p:cNvSpPr txBox="1"/>
          <p:nvPr/>
        </p:nvSpPr>
        <p:spPr>
          <a:xfrm>
            <a:off x="180665" y="5961295"/>
            <a:ext cx="79339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Cijfer</a:t>
            </a:r>
          </a:p>
        </p:txBody>
      </p:sp>
      <p:sp>
        <p:nvSpPr>
          <p:cNvPr id="30" name="Tekstvak 29"/>
          <p:cNvSpPr txBox="1"/>
          <p:nvPr/>
        </p:nvSpPr>
        <p:spPr>
          <a:xfrm>
            <a:off x="2068727" y="7592539"/>
            <a:ext cx="79339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Cijfer</a:t>
            </a:r>
          </a:p>
        </p:txBody>
      </p:sp>
      <p:sp>
        <p:nvSpPr>
          <p:cNvPr id="31" name="Tekstvak 30"/>
          <p:cNvSpPr txBox="1"/>
          <p:nvPr/>
        </p:nvSpPr>
        <p:spPr>
          <a:xfrm>
            <a:off x="1883198" y="2444750"/>
            <a:ext cx="79339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Cijfer</a:t>
            </a:r>
          </a:p>
        </p:txBody>
      </p:sp>
      <p:sp>
        <p:nvSpPr>
          <p:cNvPr id="32" name="Tekstvak 31"/>
          <p:cNvSpPr txBox="1"/>
          <p:nvPr/>
        </p:nvSpPr>
        <p:spPr>
          <a:xfrm>
            <a:off x="11562337" y="3535252"/>
            <a:ext cx="79339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Cijfer</a:t>
            </a:r>
          </a:p>
        </p:txBody>
      </p:sp>
      <p:sp>
        <p:nvSpPr>
          <p:cNvPr id="33" name="Tekstvak 32"/>
          <p:cNvSpPr txBox="1"/>
          <p:nvPr/>
        </p:nvSpPr>
        <p:spPr>
          <a:xfrm>
            <a:off x="11634048" y="7449075"/>
            <a:ext cx="79339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Cijfer</a:t>
            </a:r>
          </a:p>
        </p:txBody>
      </p:sp>
    </p:spTree>
    <p:extLst>
      <p:ext uri="{BB962C8B-B14F-4D97-AF65-F5344CB8AC3E}">
        <p14:creationId xmlns:p14="http://schemas.microsoft.com/office/powerpoint/2010/main" val="407056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323,125"/>
  <p:tag name="ITEMTOP" val="262,25"/>
  <p:tag name="ITEMBREEDTE" val="73,875"/>
  <p:tag name="ITEMHOOGTE" val="22,87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416,75"/>
  <p:tag name="ITEMTOP" val="293"/>
  <p:tag name="ITEMBREEDTE" val="75,375"/>
  <p:tag name="ITEMHOOGTE" val="22,8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327,5"/>
  <p:tag name="ITEMTOP" val="355,25"/>
  <p:tag name="ITEMBREEDTE" val="61,375"/>
  <p:tag name="ITEMHOOGTE" val="22,87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215,375"/>
  <p:tag name="ITEMTOP" val="288,125"/>
  <p:tag name="ITEMBREEDTE" val="88,875"/>
  <p:tag name="ITEMHOOGTE" val="22,87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265"/>
  <p:tag name="ITEMTOP" val="180,125"/>
  <p:tag name="ITEMBREEDTE" val="61,375"/>
  <p:tag name="ITEMHOOGTE" val="22,87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416,75"/>
  <p:tag name="ITEMTOP" val="102,75"/>
  <p:tag name="ITEMBREEDTE" val="119"/>
  <p:tag name="ITEMHOOGTE" val="55,2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Project"/>
  <p:tag name="PREFIXTEKST" val="Twynstra_Studiocode"/>
  <p:tag name="ITEMLINKS" val="90"/>
  <p:tag name="ITEMTOP" val="426"/>
  <p:tag name="ITEMBREEDTE" val="180,25"/>
  <p:tag name="ITEMHOOGTE" val="12"/>
</p:tagLst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7187F271E6764BA7C3A6A48E0CBADB" ma:contentTypeVersion="35" ma:contentTypeDescription="Een nieuw document maken." ma:contentTypeScope="" ma:versionID="2e4397d6b652669c32e526eb154ac51d">
  <xsd:schema xmlns:xsd="http://www.w3.org/2001/XMLSchema" xmlns:xs="http://www.w3.org/2001/XMLSchema" xmlns:p="http://schemas.microsoft.com/office/2006/metadata/properties" xmlns:ns2="ec9541f1-3b43-482c-a8de-1b403dece07c" xmlns:ns3="bf4a096b-ecb1-4e85-a1e0-80c521e034ab" xmlns:ns4="18bc3f94-dfc0-4b96-9f8a-0e5bbfb16367" targetNamespace="http://schemas.microsoft.com/office/2006/metadata/properties" ma:root="true" ma:fieldsID="9b3e67c231e9642106c13f3513601533" ns2:_="" ns3:_="" ns4:_="">
    <xsd:import namespace="ec9541f1-3b43-482c-a8de-1b403dece07c"/>
    <xsd:import namespace="bf4a096b-ecb1-4e85-a1e0-80c521e034ab"/>
    <xsd:import namespace="18bc3f94-dfc0-4b96-9f8a-0e5bbfb1636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SharingHintHash" minOccurs="0"/>
                <xsd:element ref="ns3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lcf76f155ced4ddcb4097134ff3c332f" minOccurs="0"/>
                <xsd:element ref="ns2:TaxCatchAll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541f1-3b43-482c-a8de-1b403dece07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axCatchAll" ma:index="26" nillable="true" ma:displayName="Taxonomy Catch All Column" ma:hidden="true" ma:list="{1ba9669f-fda5-44cb-9829-f15bd6b779fc}" ma:internalName="TaxCatchAll" ma:showField="CatchAllData" ma:web="ec9541f1-3b43-482c-a8de-1b403dece0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4a096b-ecb1-4e85-a1e0-80c521e034ab" elementFormDefault="qualified">
    <xsd:import namespace="http://schemas.microsoft.com/office/2006/documentManagement/types"/>
    <xsd:import namespace="http://schemas.microsoft.com/office/infopath/2007/PartnerControls"/>
    <xsd:element name="SharingHintHash" ma:index="9" nillable="true" ma:displayName="Hint-hash delen" ma:internalName="SharingHintHash" ma:readOnly="true">
      <xsd:simpleType>
        <xsd:restriction base="dms:Text"/>
      </xsd:simpleType>
    </xsd:element>
    <xsd:element name="SharedWithDetails" ma:index="10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atst gedeeld, per gebruik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atst gedeeld, per tijdstip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bc3f94-dfc0-4b96-9f8a-0e5bbfb163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Afbeeldingtags" ma:readOnly="false" ma:fieldId="{5cf76f15-5ced-4ddc-b409-7134ff3c332f}" ma:taxonomyMulti="true" ma:sspId="92248758-2269-4e27-a668-b0982aadaf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8bc3f94-dfc0-4b96-9f8a-0e5bbfb16367">
      <Terms xmlns="http://schemas.microsoft.com/office/infopath/2007/PartnerControls"/>
    </lcf76f155ced4ddcb4097134ff3c332f>
    <TaxCatchAll xmlns="ec9541f1-3b43-482c-a8de-1b403dece07c" xsi:nil="true"/>
  </documentManagement>
</p:properties>
</file>

<file path=customXml/itemProps1.xml><?xml version="1.0" encoding="utf-8"?>
<ds:datastoreItem xmlns:ds="http://schemas.openxmlformats.org/officeDocument/2006/customXml" ds:itemID="{127B1BC2-27A0-4DC8-8605-550D42D98C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ADA929-A820-4F54-BF58-F83E33604921}"/>
</file>

<file path=customXml/itemProps3.xml><?xml version="1.0" encoding="utf-8"?>
<ds:datastoreItem xmlns:ds="http://schemas.openxmlformats.org/officeDocument/2006/customXml" ds:itemID="{DD70E90D-BFB8-417D-AE65-E2F073128AC4}">
  <ds:schemaRefs>
    <ds:schemaRef ds:uri="http://purl.org/dc/terms/"/>
    <ds:schemaRef ds:uri="http://schemas.openxmlformats.org/package/2006/metadata/core-properties"/>
    <ds:schemaRef ds:uri="a6564d50-8c58-431d-ae20-7469d5385b40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851</TotalTime>
  <Words>145</Words>
  <Application>Microsoft Office PowerPoint</Application>
  <PresentationFormat>A3 (297 x 420 mm)</PresentationFormat>
  <Paragraphs>61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Ruben van Wendel de Joode</dc:creator>
  <cp:lastModifiedBy>Ruben</cp:lastModifiedBy>
  <cp:revision>72</cp:revision>
  <dcterms:created xsi:type="dcterms:W3CDTF">2014-01-21T08:06:28Z</dcterms:created>
  <dcterms:modified xsi:type="dcterms:W3CDTF">2016-03-25T22:14:19Z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0x010100DB7187F271E6764BA7C3A6A48E0CBADB</vt:lpwstr>
  </property>
  <property fmtid="{D5CDD505-2E9C-101B-9397-08002B2CF9AE}" pid="3" name="MediaServiceImageTags">
    <vt:lpwstr/>
  </property>
</Properties>
</file>