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64" r:id="rId5"/>
    <p:sldId id="268" r:id="rId6"/>
    <p:sldId id="269" r:id="rId7"/>
    <p:sldId id="270" r:id="rId8"/>
    <p:sldId id="294" r:id="rId9"/>
    <p:sldId id="271" r:id="rId10"/>
    <p:sldId id="272" r:id="rId11"/>
    <p:sldId id="275" r:id="rId12"/>
    <p:sldId id="293" r:id="rId13"/>
    <p:sldId id="276" r:id="rId14"/>
    <p:sldId id="295" r:id="rId15"/>
    <p:sldId id="280" r:id="rId16"/>
    <p:sldId id="279" r:id="rId17"/>
    <p:sldId id="282" r:id="rId18"/>
    <p:sldId id="283" r:id="rId19"/>
    <p:sldId id="284" r:id="rId20"/>
    <p:sldId id="286" r:id="rId21"/>
    <p:sldId id="287" r:id="rId22"/>
    <p:sldId id="288" r:id="rId23"/>
    <p:sldId id="289" r:id="rId24"/>
    <p:sldId id="290" r:id="rId25"/>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 initials="a" lastIdx="17" clrIdx="0"/>
  <p:cmAuthor id="2" name="Margreet Vroomen" initials="MV" lastIdx="40" clrIdx="1"/>
  <p:cmAuthor id="3" name="Corrie van der Ende" initials="Cv" lastIdx="1" clrIdx="2">
    <p:extLst>
      <p:ext uri="{19B8F6BF-5375-455C-9EA6-DF929625EA0E}">
        <p15:presenceInfo xmlns:p15="http://schemas.microsoft.com/office/powerpoint/2012/main" userId="S::corrievanderende@collegepz.nl::cba2584a-3801-4958-9b8e-39d6db432d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A3D"/>
    <a:srgbClr val="F2903F"/>
    <a:srgbClr val="009FE3"/>
    <a:srgbClr val="EB553B"/>
    <a:srgbClr val="009EF3"/>
    <a:srgbClr val="009DE0"/>
    <a:srgbClr val="174F7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guide orient="horz" pos="2160"/>
        <p:guide pos="3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 Wiggers" userId="648cf041-c85b-460e-9cac-5708a6f32d78" providerId="ADAL" clId="{E72002C0-10FA-42FF-AEB8-922432670319}"/>
    <pc:docChg chg="modSld">
      <pc:chgData name="Anneke Wiggers" userId="648cf041-c85b-460e-9cac-5708a6f32d78" providerId="ADAL" clId="{E72002C0-10FA-42FF-AEB8-922432670319}" dt="2025-11-24T08:41:15.404" v="12" actId="20577"/>
      <pc:docMkLst>
        <pc:docMk/>
      </pc:docMkLst>
      <pc:sldChg chg="modSp mod">
        <pc:chgData name="Anneke Wiggers" userId="648cf041-c85b-460e-9cac-5708a6f32d78" providerId="ADAL" clId="{E72002C0-10FA-42FF-AEB8-922432670319}" dt="2025-11-24T08:41:15.404" v="12" actId="20577"/>
        <pc:sldMkLst>
          <pc:docMk/>
          <pc:sldMk cId="0" sldId="264"/>
        </pc:sldMkLst>
        <pc:spChg chg="mod">
          <ac:chgData name="Anneke Wiggers" userId="648cf041-c85b-460e-9cac-5708a6f32d78" providerId="ADAL" clId="{E72002C0-10FA-42FF-AEB8-922432670319}" dt="2025-11-24T08:41:15.404" v="12" actId="20577"/>
          <ac:spMkLst>
            <pc:docMk/>
            <pc:sldMk cId="0" sldId="264"/>
            <ac:spMk id="13" creationId="{00000000-0000-0000-0000-000000000000}"/>
          </ac:spMkLst>
        </pc:spChg>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svg"/></Relationships>
</file>

<file path=ppt/diagrams/_rels/data13.xml.rels><?xml version="1.0" encoding="UTF-8" standalone="yes"?>
<Relationships xmlns="http://schemas.openxmlformats.org/package/2006/relationships"><Relationship Id="rId1" Type="http://schemas.openxmlformats.org/officeDocument/2006/relationships/hyperlink" Target="https://www.zonmw.nl/nl/programma/versterking-verloskundige-samenwerkingsverbanden/veelgestelde-vragen-versterking-vsvs"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diagrams/_rels/data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svg"/><Relationship Id="rId4" Type="http://schemas.openxmlformats.org/officeDocument/2006/relationships/image" Target="../media/image15.svg"/><Relationship Id="rId9" Type="http://schemas.openxmlformats.org/officeDocument/2006/relationships/image" Target="../media/image19.png"/><Relationship Id="rId1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svg"/></Relationships>
</file>

<file path=ppt/diagrams/_rels/drawing13.xml.rels><?xml version="1.0" encoding="UTF-8" standalone="yes"?>
<Relationships xmlns="http://schemas.openxmlformats.org/package/2006/relationships"><Relationship Id="rId1" Type="http://schemas.openxmlformats.org/officeDocument/2006/relationships/hyperlink" Target="https://www.zonmw.nl/nl/programma/versterking-verloskundige-samenwerkingsverbanden/veelgestelde-vragen-versterking-vsvs"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svg"/><Relationship Id="rId4" Type="http://schemas.openxmlformats.org/officeDocument/2006/relationships/image" Target="../media/image15.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7">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8">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9">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3">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3">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4">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6">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8C6447D-B6E7-4916-93A4-E12860A28D17}" type="doc">
      <dgm:prSet loTypeId="urn:microsoft.com/office/officeart/2005/8/layout/list1#1" loCatId="list" qsTypeId="urn:microsoft.com/office/officeart/2005/8/quickstyle/simple2#1" qsCatId="simple" csTypeId="urn:microsoft.com/office/officeart/2005/8/colors/accent1_2#1" csCatId="accent1" phldr="1"/>
      <dgm:spPr/>
      <dgm:t>
        <a:bodyPr/>
        <a:lstStyle/>
        <a:p>
          <a:endParaRPr lang="en-US"/>
        </a:p>
      </dgm:t>
    </dgm:pt>
    <dgm:pt modelId="{4DB25620-98A6-41F9-8E8E-0EBDF30821B5}">
      <dgm:prSet/>
      <dgm:spPr>
        <a:solidFill>
          <a:srgbClr val="EF7A3D"/>
        </a:solidFill>
      </dgm:spPr>
      <dgm:t>
        <a:bodyPr/>
        <a:lstStyle/>
        <a:p>
          <a:r>
            <a:rPr lang="nl-NL"/>
            <a:t>1. Achtergrond (grondslag) subsidie verantwoording </a:t>
          </a:r>
          <a:endParaRPr lang="en-US"/>
        </a:p>
      </dgm:t>
    </dgm:pt>
    <dgm:pt modelId="{AB5A8325-EA87-442A-A755-E5E72F890EFD}" type="parTrans" cxnId="{D79926E6-D373-4DB8-ABB5-ADBE8249EA47}">
      <dgm:prSet/>
      <dgm:spPr/>
      <dgm:t>
        <a:bodyPr/>
        <a:lstStyle/>
        <a:p>
          <a:endParaRPr lang="en-US"/>
        </a:p>
      </dgm:t>
    </dgm:pt>
    <dgm:pt modelId="{D2514BE9-68AF-475D-BC43-27B89F6F6DF3}" type="sibTrans" cxnId="{D79926E6-D373-4DB8-ABB5-ADBE8249EA47}">
      <dgm:prSet/>
      <dgm:spPr/>
      <dgm:t>
        <a:bodyPr/>
        <a:lstStyle/>
        <a:p>
          <a:endParaRPr lang="en-US"/>
        </a:p>
      </dgm:t>
    </dgm:pt>
    <dgm:pt modelId="{1BCC3FB5-BA01-49E6-85AB-B9762553EE80}">
      <dgm:prSet/>
      <dgm:spPr>
        <a:solidFill>
          <a:srgbClr val="EF7A3D"/>
        </a:solidFill>
      </dgm:spPr>
      <dgm:t>
        <a:bodyPr/>
        <a:lstStyle/>
        <a:p>
          <a:r>
            <a:rPr lang="nl-NL"/>
            <a:t>2. Beginselen subsidie administratie</a:t>
          </a:r>
          <a:endParaRPr lang="en-US"/>
        </a:p>
      </dgm:t>
    </dgm:pt>
    <dgm:pt modelId="{806181AD-A823-496B-864C-1342AEAF9A42}" type="parTrans" cxnId="{C40AC41C-A6E5-4E1B-BF8A-4C368A38B6CB}">
      <dgm:prSet/>
      <dgm:spPr/>
      <dgm:t>
        <a:bodyPr/>
        <a:lstStyle/>
        <a:p>
          <a:endParaRPr lang="en-US"/>
        </a:p>
      </dgm:t>
    </dgm:pt>
    <dgm:pt modelId="{1A67B104-CC55-4302-832D-D75B9B10F2D5}" type="sibTrans" cxnId="{C40AC41C-A6E5-4E1B-BF8A-4C368A38B6CB}">
      <dgm:prSet/>
      <dgm:spPr/>
      <dgm:t>
        <a:bodyPr/>
        <a:lstStyle/>
        <a:p>
          <a:endParaRPr lang="en-US"/>
        </a:p>
      </dgm:t>
    </dgm:pt>
    <dgm:pt modelId="{6B08960E-29C4-45EB-A1B8-B89BA01DA38A}">
      <dgm:prSet/>
      <dgm:spPr>
        <a:solidFill>
          <a:srgbClr val="EF7A3D"/>
        </a:solidFill>
      </dgm:spPr>
      <dgm:t>
        <a:bodyPr/>
        <a:lstStyle/>
        <a:p>
          <a:r>
            <a:rPr lang="nl-NL"/>
            <a:t>3. Basis inrichting administratie</a:t>
          </a:r>
          <a:endParaRPr lang="en-US"/>
        </a:p>
      </dgm:t>
    </dgm:pt>
    <dgm:pt modelId="{7D19CE2B-6A87-4F1E-8025-6A8ED08E24A1}" type="parTrans" cxnId="{B9B44EF3-AE8A-49BB-833D-5F32818452F4}">
      <dgm:prSet/>
      <dgm:spPr/>
      <dgm:t>
        <a:bodyPr/>
        <a:lstStyle/>
        <a:p>
          <a:endParaRPr lang="en-US"/>
        </a:p>
      </dgm:t>
    </dgm:pt>
    <dgm:pt modelId="{1A8E2D99-40DB-441E-8FEB-AE4692A715F5}" type="sibTrans" cxnId="{B9B44EF3-AE8A-49BB-833D-5F32818452F4}">
      <dgm:prSet/>
      <dgm:spPr/>
      <dgm:t>
        <a:bodyPr/>
        <a:lstStyle/>
        <a:p>
          <a:endParaRPr lang="en-US"/>
        </a:p>
      </dgm:t>
    </dgm:pt>
    <dgm:pt modelId="{FFB70612-35C5-4C85-9D62-C2FDFCAC7EF3}">
      <dgm:prSet/>
      <dgm:spPr>
        <a:solidFill>
          <a:srgbClr val="EF7A3D"/>
        </a:solidFill>
      </dgm:spPr>
      <dgm:t>
        <a:bodyPr/>
        <a:lstStyle/>
        <a:p>
          <a:r>
            <a:rPr lang="nl-NL"/>
            <a:t>4. Algemene werkinstructies </a:t>
          </a:r>
          <a:endParaRPr lang="en-US"/>
        </a:p>
      </dgm:t>
    </dgm:pt>
    <dgm:pt modelId="{E848E5D6-55C9-4F60-A1F2-16DAF0AEE1D4}" type="parTrans" cxnId="{A11E805E-EFCD-48B4-BF4C-B66087B5693A}">
      <dgm:prSet/>
      <dgm:spPr/>
      <dgm:t>
        <a:bodyPr/>
        <a:lstStyle/>
        <a:p>
          <a:endParaRPr lang="en-US"/>
        </a:p>
      </dgm:t>
    </dgm:pt>
    <dgm:pt modelId="{27FAB74D-6A1E-42D7-BA76-F601FF9585D4}" type="sibTrans" cxnId="{A11E805E-EFCD-48B4-BF4C-B66087B5693A}">
      <dgm:prSet/>
      <dgm:spPr/>
      <dgm:t>
        <a:bodyPr/>
        <a:lstStyle/>
        <a:p>
          <a:endParaRPr lang="en-US"/>
        </a:p>
      </dgm:t>
    </dgm:pt>
    <dgm:pt modelId="{397EAEB4-EE28-4E82-9DFD-AAA037D1D876}">
      <dgm:prSet/>
      <dgm:spPr>
        <a:solidFill>
          <a:srgbClr val="EF7A3D"/>
        </a:solidFill>
      </dgm:spPr>
      <dgm:t>
        <a:bodyPr/>
        <a:lstStyle/>
        <a:p>
          <a:r>
            <a:rPr lang="nl-NL"/>
            <a:t>5. Specifieke werkinstructies </a:t>
          </a:r>
          <a:r>
            <a:rPr lang="nl-NL" err="1"/>
            <a:t>ZonMw</a:t>
          </a:r>
          <a:r>
            <a:rPr lang="nl-NL"/>
            <a:t> subsidie</a:t>
          </a:r>
          <a:endParaRPr lang="en-US"/>
        </a:p>
      </dgm:t>
    </dgm:pt>
    <dgm:pt modelId="{7B8D49BE-7827-401B-AF9D-B02C3EF22705}" type="parTrans" cxnId="{949E8A54-4E92-4877-9474-A713AD762DE1}">
      <dgm:prSet/>
      <dgm:spPr/>
      <dgm:t>
        <a:bodyPr/>
        <a:lstStyle/>
        <a:p>
          <a:endParaRPr lang="en-US"/>
        </a:p>
      </dgm:t>
    </dgm:pt>
    <dgm:pt modelId="{2DDD8A4D-971D-419A-911C-CBEE3060C652}" type="sibTrans" cxnId="{949E8A54-4E92-4877-9474-A713AD762DE1}">
      <dgm:prSet/>
      <dgm:spPr/>
      <dgm:t>
        <a:bodyPr/>
        <a:lstStyle/>
        <a:p>
          <a:endParaRPr lang="en-US"/>
        </a:p>
      </dgm:t>
    </dgm:pt>
    <dgm:pt modelId="{11F04B4C-B9E8-4692-9EC5-272C19E96236}">
      <dgm:prSet/>
      <dgm:spPr>
        <a:solidFill>
          <a:srgbClr val="EF7A3D"/>
        </a:solidFill>
      </dgm:spPr>
      <dgm:t>
        <a:bodyPr/>
        <a:lstStyle/>
        <a:p>
          <a:r>
            <a:rPr lang="nl-NL"/>
            <a:t>6. Verantwoorden en controle</a:t>
          </a:r>
          <a:endParaRPr lang="en-US"/>
        </a:p>
      </dgm:t>
    </dgm:pt>
    <dgm:pt modelId="{94E5932D-DDED-4155-AB1B-FE5F55F2BF56}" type="parTrans" cxnId="{4A4A0496-294D-4379-AA63-77063D29F038}">
      <dgm:prSet/>
      <dgm:spPr/>
      <dgm:t>
        <a:bodyPr/>
        <a:lstStyle/>
        <a:p>
          <a:endParaRPr lang="en-US"/>
        </a:p>
      </dgm:t>
    </dgm:pt>
    <dgm:pt modelId="{1ACFFCE6-CAEB-43DA-B02D-43DAE7323DDB}" type="sibTrans" cxnId="{4A4A0496-294D-4379-AA63-77063D29F038}">
      <dgm:prSet/>
      <dgm:spPr/>
      <dgm:t>
        <a:bodyPr/>
        <a:lstStyle/>
        <a:p>
          <a:endParaRPr lang="en-US"/>
        </a:p>
      </dgm:t>
    </dgm:pt>
    <dgm:pt modelId="{CA99F338-B55F-4F3E-97BC-90911B938F32}" type="pres">
      <dgm:prSet presAssocID="{58C6447D-B6E7-4916-93A4-E12860A28D17}" presName="linear" presStyleCnt="0">
        <dgm:presLayoutVars>
          <dgm:dir/>
          <dgm:animLvl val="lvl"/>
          <dgm:resizeHandles val="exact"/>
        </dgm:presLayoutVars>
      </dgm:prSet>
      <dgm:spPr/>
    </dgm:pt>
    <dgm:pt modelId="{EF4A2770-DE0D-4CE1-96C5-248F35AC86C1}" type="pres">
      <dgm:prSet presAssocID="{4DB25620-98A6-41F9-8E8E-0EBDF30821B5}" presName="parentLin" presStyleCnt="0"/>
      <dgm:spPr/>
    </dgm:pt>
    <dgm:pt modelId="{FDB08F0F-0C6D-47F3-9755-5978CB986093}" type="pres">
      <dgm:prSet presAssocID="{4DB25620-98A6-41F9-8E8E-0EBDF30821B5}" presName="parentLeftMargin" presStyleLbl="node1" presStyleIdx="0" presStyleCnt="6"/>
      <dgm:spPr/>
    </dgm:pt>
    <dgm:pt modelId="{4D279CDD-F10A-440C-86BD-9E0465D8E85C}" type="pres">
      <dgm:prSet presAssocID="{4DB25620-98A6-41F9-8E8E-0EBDF30821B5}" presName="parentText" presStyleLbl="node1" presStyleIdx="0" presStyleCnt="6">
        <dgm:presLayoutVars>
          <dgm:chMax val="0"/>
          <dgm:bulletEnabled val="1"/>
        </dgm:presLayoutVars>
      </dgm:prSet>
      <dgm:spPr/>
    </dgm:pt>
    <dgm:pt modelId="{40A0E65A-284E-4F02-9A07-7B5B3EED09C9}" type="pres">
      <dgm:prSet presAssocID="{4DB25620-98A6-41F9-8E8E-0EBDF30821B5}" presName="negativeSpace" presStyleCnt="0"/>
      <dgm:spPr/>
    </dgm:pt>
    <dgm:pt modelId="{60823984-E359-4A34-90D2-162928574EA8}" type="pres">
      <dgm:prSet presAssocID="{4DB25620-98A6-41F9-8E8E-0EBDF30821B5}" presName="childText" presStyleLbl="conFgAcc1" presStyleIdx="0" presStyleCnt="6">
        <dgm:presLayoutVars>
          <dgm:bulletEnabled val="1"/>
        </dgm:presLayoutVars>
      </dgm:prSet>
      <dgm:spPr/>
    </dgm:pt>
    <dgm:pt modelId="{CA548727-6324-45E5-9D22-CFEB70C696F7}" type="pres">
      <dgm:prSet presAssocID="{D2514BE9-68AF-475D-BC43-27B89F6F6DF3}" presName="spaceBetweenRectangles" presStyleCnt="0"/>
      <dgm:spPr/>
    </dgm:pt>
    <dgm:pt modelId="{EE3E3F9A-EE4A-4DB1-8C53-3551DF710F37}" type="pres">
      <dgm:prSet presAssocID="{1BCC3FB5-BA01-49E6-85AB-B9762553EE80}" presName="parentLin" presStyleCnt="0"/>
      <dgm:spPr/>
    </dgm:pt>
    <dgm:pt modelId="{1F315AFB-8A89-4FC5-AD24-4417F9B0B871}" type="pres">
      <dgm:prSet presAssocID="{1BCC3FB5-BA01-49E6-85AB-B9762553EE80}" presName="parentLeftMargin" presStyleLbl="node1" presStyleIdx="0" presStyleCnt="6"/>
      <dgm:spPr/>
    </dgm:pt>
    <dgm:pt modelId="{154951C0-BC56-4E96-A9CA-4D8FD0F3C290}" type="pres">
      <dgm:prSet presAssocID="{1BCC3FB5-BA01-49E6-85AB-B9762553EE80}" presName="parentText" presStyleLbl="node1" presStyleIdx="1" presStyleCnt="6">
        <dgm:presLayoutVars>
          <dgm:chMax val="0"/>
          <dgm:bulletEnabled val="1"/>
        </dgm:presLayoutVars>
      </dgm:prSet>
      <dgm:spPr/>
    </dgm:pt>
    <dgm:pt modelId="{9AAFF4E2-C8CD-4364-903B-B1CC68B56658}" type="pres">
      <dgm:prSet presAssocID="{1BCC3FB5-BA01-49E6-85AB-B9762553EE80}" presName="negativeSpace" presStyleCnt="0"/>
      <dgm:spPr/>
    </dgm:pt>
    <dgm:pt modelId="{28453BF5-EB7E-458C-88A7-66034CF556C2}" type="pres">
      <dgm:prSet presAssocID="{1BCC3FB5-BA01-49E6-85AB-B9762553EE80}" presName="childText" presStyleLbl="conFgAcc1" presStyleIdx="1" presStyleCnt="6">
        <dgm:presLayoutVars>
          <dgm:bulletEnabled val="1"/>
        </dgm:presLayoutVars>
      </dgm:prSet>
      <dgm:spPr/>
    </dgm:pt>
    <dgm:pt modelId="{CFF6976A-98AB-4297-8566-37932B23AF06}" type="pres">
      <dgm:prSet presAssocID="{1A67B104-CC55-4302-832D-D75B9B10F2D5}" presName="spaceBetweenRectangles" presStyleCnt="0"/>
      <dgm:spPr/>
    </dgm:pt>
    <dgm:pt modelId="{5F70E2D8-99B6-42D0-8A5A-C8C25B8EFBBD}" type="pres">
      <dgm:prSet presAssocID="{6B08960E-29C4-45EB-A1B8-B89BA01DA38A}" presName="parentLin" presStyleCnt="0"/>
      <dgm:spPr/>
    </dgm:pt>
    <dgm:pt modelId="{9869F4F0-3051-4A58-B9FB-61F0404A0C03}" type="pres">
      <dgm:prSet presAssocID="{6B08960E-29C4-45EB-A1B8-B89BA01DA38A}" presName="parentLeftMargin" presStyleLbl="node1" presStyleIdx="1" presStyleCnt="6"/>
      <dgm:spPr/>
    </dgm:pt>
    <dgm:pt modelId="{067748CE-797E-46F0-AB8D-9F1C3D954F32}" type="pres">
      <dgm:prSet presAssocID="{6B08960E-29C4-45EB-A1B8-B89BA01DA38A}" presName="parentText" presStyleLbl="node1" presStyleIdx="2" presStyleCnt="6">
        <dgm:presLayoutVars>
          <dgm:chMax val="0"/>
          <dgm:bulletEnabled val="1"/>
        </dgm:presLayoutVars>
      </dgm:prSet>
      <dgm:spPr/>
    </dgm:pt>
    <dgm:pt modelId="{53B132FD-3514-40D6-BB56-083E901CAB70}" type="pres">
      <dgm:prSet presAssocID="{6B08960E-29C4-45EB-A1B8-B89BA01DA38A}" presName="negativeSpace" presStyleCnt="0"/>
      <dgm:spPr/>
    </dgm:pt>
    <dgm:pt modelId="{3A2D1DD6-6AB8-4369-97EF-6FE05DD900DA}" type="pres">
      <dgm:prSet presAssocID="{6B08960E-29C4-45EB-A1B8-B89BA01DA38A}" presName="childText" presStyleLbl="conFgAcc1" presStyleIdx="2" presStyleCnt="6">
        <dgm:presLayoutVars>
          <dgm:bulletEnabled val="1"/>
        </dgm:presLayoutVars>
      </dgm:prSet>
      <dgm:spPr/>
    </dgm:pt>
    <dgm:pt modelId="{1255EF5D-EB97-4D53-864D-D25082657853}" type="pres">
      <dgm:prSet presAssocID="{1A8E2D99-40DB-441E-8FEB-AE4692A715F5}" presName="spaceBetweenRectangles" presStyleCnt="0"/>
      <dgm:spPr/>
    </dgm:pt>
    <dgm:pt modelId="{DB76D248-E2F7-44F5-B4EA-09685906A14B}" type="pres">
      <dgm:prSet presAssocID="{FFB70612-35C5-4C85-9D62-C2FDFCAC7EF3}" presName="parentLin" presStyleCnt="0"/>
      <dgm:spPr/>
    </dgm:pt>
    <dgm:pt modelId="{6D195AA8-A85E-4DE9-A26A-18DC53BF9D2B}" type="pres">
      <dgm:prSet presAssocID="{FFB70612-35C5-4C85-9D62-C2FDFCAC7EF3}" presName="parentLeftMargin" presStyleLbl="node1" presStyleIdx="2" presStyleCnt="6"/>
      <dgm:spPr/>
    </dgm:pt>
    <dgm:pt modelId="{53B3C878-0D6D-4836-AC03-4A2242D09998}" type="pres">
      <dgm:prSet presAssocID="{FFB70612-35C5-4C85-9D62-C2FDFCAC7EF3}" presName="parentText" presStyleLbl="node1" presStyleIdx="3" presStyleCnt="6">
        <dgm:presLayoutVars>
          <dgm:chMax val="0"/>
          <dgm:bulletEnabled val="1"/>
        </dgm:presLayoutVars>
      </dgm:prSet>
      <dgm:spPr/>
    </dgm:pt>
    <dgm:pt modelId="{2A3870BD-F0A2-4D4C-A639-10AA1B06E21E}" type="pres">
      <dgm:prSet presAssocID="{FFB70612-35C5-4C85-9D62-C2FDFCAC7EF3}" presName="negativeSpace" presStyleCnt="0"/>
      <dgm:spPr/>
    </dgm:pt>
    <dgm:pt modelId="{E13A414B-3550-44EA-BE5F-6F174959EF80}" type="pres">
      <dgm:prSet presAssocID="{FFB70612-35C5-4C85-9D62-C2FDFCAC7EF3}" presName="childText" presStyleLbl="conFgAcc1" presStyleIdx="3" presStyleCnt="6">
        <dgm:presLayoutVars>
          <dgm:bulletEnabled val="1"/>
        </dgm:presLayoutVars>
      </dgm:prSet>
      <dgm:spPr/>
    </dgm:pt>
    <dgm:pt modelId="{7A8987F5-6473-47FB-8CF4-8F763874B832}" type="pres">
      <dgm:prSet presAssocID="{27FAB74D-6A1E-42D7-BA76-F601FF9585D4}" presName="spaceBetweenRectangles" presStyleCnt="0"/>
      <dgm:spPr/>
    </dgm:pt>
    <dgm:pt modelId="{A2B72311-4A75-4C8C-81D0-25D83DDDCF5E}" type="pres">
      <dgm:prSet presAssocID="{397EAEB4-EE28-4E82-9DFD-AAA037D1D876}" presName="parentLin" presStyleCnt="0"/>
      <dgm:spPr/>
    </dgm:pt>
    <dgm:pt modelId="{2E6628F5-0D3E-4FD0-9E9C-A8AFF39874D0}" type="pres">
      <dgm:prSet presAssocID="{397EAEB4-EE28-4E82-9DFD-AAA037D1D876}" presName="parentLeftMargin" presStyleLbl="node1" presStyleIdx="3" presStyleCnt="6"/>
      <dgm:spPr/>
    </dgm:pt>
    <dgm:pt modelId="{497D4E74-7646-4F95-88D4-464C2E29BDCA}" type="pres">
      <dgm:prSet presAssocID="{397EAEB4-EE28-4E82-9DFD-AAA037D1D876}" presName="parentText" presStyleLbl="node1" presStyleIdx="4" presStyleCnt="6">
        <dgm:presLayoutVars>
          <dgm:chMax val="0"/>
          <dgm:bulletEnabled val="1"/>
        </dgm:presLayoutVars>
      </dgm:prSet>
      <dgm:spPr/>
    </dgm:pt>
    <dgm:pt modelId="{840B9963-1DE7-43E7-A8EE-6640112ADAC4}" type="pres">
      <dgm:prSet presAssocID="{397EAEB4-EE28-4E82-9DFD-AAA037D1D876}" presName="negativeSpace" presStyleCnt="0"/>
      <dgm:spPr/>
    </dgm:pt>
    <dgm:pt modelId="{5A453186-7682-4A1B-B0B7-20D74EAEA6E7}" type="pres">
      <dgm:prSet presAssocID="{397EAEB4-EE28-4E82-9DFD-AAA037D1D876}" presName="childText" presStyleLbl="conFgAcc1" presStyleIdx="4" presStyleCnt="6">
        <dgm:presLayoutVars>
          <dgm:bulletEnabled val="1"/>
        </dgm:presLayoutVars>
      </dgm:prSet>
      <dgm:spPr/>
    </dgm:pt>
    <dgm:pt modelId="{D4F084F6-5CD1-42D8-B28C-D366C878D155}" type="pres">
      <dgm:prSet presAssocID="{2DDD8A4D-971D-419A-911C-CBEE3060C652}" presName="spaceBetweenRectangles" presStyleCnt="0"/>
      <dgm:spPr/>
    </dgm:pt>
    <dgm:pt modelId="{F9511FAD-759C-4C69-8A14-FC50B9E9F134}" type="pres">
      <dgm:prSet presAssocID="{11F04B4C-B9E8-4692-9EC5-272C19E96236}" presName="parentLin" presStyleCnt="0"/>
      <dgm:spPr/>
    </dgm:pt>
    <dgm:pt modelId="{82032475-7E24-482F-A7BC-362270451647}" type="pres">
      <dgm:prSet presAssocID="{11F04B4C-B9E8-4692-9EC5-272C19E96236}" presName="parentLeftMargin" presStyleLbl="node1" presStyleIdx="4" presStyleCnt="6"/>
      <dgm:spPr/>
    </dgm:pt>
    <dgm:pt modelId="{C48F6FE6-837D-4F11-90D0-C88995B0F7CF}" type="pres">
      <dgm:prSet presAssocID="{11F04B4C-B9E8-4692-9EC5-272C19E96236}" presName="parentText" presStyleLbl="node1" presStyleIdx="5" presStyleCnt="6">
        <dgm:presLayoutVars>
          <dgm:chMax val="0"/>
          <dgm:bulletEnabled val="1"/>
        </dgm:presLayoutVars>
      </dgm:prSet>
      <dgm:spPr/>
    </dgm:pt>
    <dgm:pt modelId="{06BDBA71-B26D-4989-92B7-2A68910303CE}" type="pres">
      <dgm:prSet presAssocID="{11F04B4C-B9E8-4692-9EC5-272C19E96236}" presName="negativeSpace" presStyleCnt="0"/>
      <dgm:spPr/>
    </dgm:pt>
    <dgm:pt modelId="{6BB59614-1F74-4D86-A904-CEC50DDCAE81}" type="pres">
      <dgm:prSet presAssocID="{11F04B4C-B9E8-4692-9EC5-272C19E96236}" presName="childText" presStyleLbl="conFgAcc1" presStyleIdx="5" presStyleCnt="6">
        <dgm:presLayoutVars>
          <dgm:bulletEnabled val="1"/>
        </dgm:presLayoutVars>
      </dgm:prSet>
      <dgm:spPr/>
    </dgm:pt>
  </dgm:ptLst>
  <dgm:cxnLst>
    <dgm:cxn modelId="{CCB92C02-61BF-4E4D-9A14-72E0160D04BF}" type="presOf" srcId="{FFB70612-35C5-4C85-9D62-C2FDFCAC7EF3}" destId="{6D195AA8-A85E-4DE9-A26A-18DC53BF9D2B}" srcOrd="0" destOrd="0" presId="urn:microsoft.com/office/officeart/2005/8/layout/list1#1"/>
    <dgm:cxn modelId="{C40AC41C-A6E5-4E1B-BF8A-4C368A38B6CB}" srcId="{58C6447D-B6E7-4916-93A4-E12860A28D17}" destId="{1BCC3FB5-BA01-49E6-85AB-B9762553EE80}" srcOrd="1" destOrd="0" parTransId="{806181AD-A823-496B-864C-1342AEAF9A42}" sibTransId="{1A67B104-CC55-4302-832D-D75B9B10F2D5}"/>
    <dgm:cxn modelId="{C4DB7926-FF34-4097-93DF-C12618F6E0FF}" type="presOf" srcId="{11F04B4C-B9E8-4692-9EC5-272C19E96236}" destId="{C48F6FE6-837D-4F11-90D0-C88995B0F7CF}" srcOrd="1" destOrd="0" presId="urn:microsoft.com/office/officeart/2005/8/layout/list1#1"/>
    <dgm:cxn modelId="{D851E139-5DE3-4CD3-9F95-E17C643D507A}" type="presOf" srcId="{FFB70612-35C5-4C85-9D62-C2FDFCAC7EF3}" destId="{53B3C878-0D6D-4836-AC03-4A2242D09998}" srcOrd="1" destOrd="0" presId="urn:microsoft.com/office/officeart/2005/8/layout/list1#1"/>
    <dgm:cxn modelId="{A11E805E-EFCD-48B4-BF4C-B66087B5693A}" srcId="{58C6447D-B6E7-4916-93A4-E12860A28D17}" destId="{FFB70612-35C5-4C85-9D62-C2FDFCAC7EF3}" srcOrd="3" destOrd="0" parTransId="{E848E5D6-55C9-4F60-A1F2-16DAF0AEE1D4}" sibTransId="{27FAB74D-6A1E-42D7-BA76-F601FF9585D4}"/>
    <dgm:cxn modelId="{9513E448-9296-4306-86E4-1639FF7E7E5D}" type="presOf" srcId="{1BCC3FB5-BA01-49E6-85AB-B9762553EE80}" destId="{154951C0-BC56-4E96-A9CA-4D8FD0F3C290}" srcOrd="1" destOrd="0" presId="urn:microsoft.com/office/officeart/2005/8/layout/list1#1"/>
    <dgm:cxn modelId="{8B11C34F-9976-4403-BBFD-64DE5A445BC1}" type="presOf" srcId="{6B08960E-29C4-45EB-A1B8-B89BA01DA38A}" destId="{067748CE-797E-46F0-AB8D-9F1C3D954F32}" srcOrd="1" destOrd="0" presId="urn:microsoft.com/office/officeart/2005/8/layout/list1#1"/>
    <dgm:cxn modelId="{949E8A54-4E92-4877-9474-A713AD762DE1}" srcId="{58C6447D-B6E7-4916-93A4-E12860A28D17}" destId="{397EAEB4-EE28-4E82-9DFD-AAA037D1D876}" srcOrd="4" destOrd="0" parTransId="{7B8D49BE-7827-401B-AF9D-B02C3EF22705}" sibTransId="{2DDD8A4D-971D-419A-911C-CBEE3060C652}"/>
    <dgm:cxn modelId="{B6B89C5A-D990-4444-BCF7-6E2472BE920D}" type="presOf" srcId="{397EAEB4-EE28-4E82-9DFD-AAA037D1D876}" destId="{497D4E74-7646-4F95-88D4-464C2E29BDCA}" srcOrd="1" destOrd="0" presId="urn:microsoft.com/office/officeart/2005/8/layout/list1#1"/>
    <dgm:cxn modelId="{80BB8884-A660-46EA-87A9-5460537D2D2C}" type="presOf" srcId="{4DB25620-98A6-41F9-8E8E-0EBDF30821B5}" destId="{4D279CDD-F10A-440C-86BD-9E0465D8E85C}" srcOrd="1" destOrd="0" presId="urn:microsoft.com/office/officeart/2005/8/layout/list1#1"/>
    <dgm:cxn modelId="{4A4A0496-294D-4379-AA63-77063D29F038}" srcId="{58C6447D-B6E7-4916-93A4-E12860A28D17}" destId="{11F04B4C-B9E8-4692-9EC5-272C19E96236}" srcOrd="5" destOrd="0" parTransId="{94E5932D-DDED-4155-AB1B-FE5F55F2BF56}" sibTransId="{1ACFFCE6-CAEB-43DA-B02D-43DAE7323DDB}"/>
    <dgm:cxn modelId="{9644A397-C619-4C4B-8270-E0AC6E6F621F}" type="presOf" srcId="{397EAEB4-EE28-4E82-9DFD-AAA037D1D876}" destId="{2E6628F5-0D3E-4FD0-9E9C-A8AFF39874D0}" srcOrd="0" destOrd="0" presId="urn:microsoft.com/office/officeart/2005/8/layout/list1#1"/>
    <dgm:cxn modelId="{17A5F0AB-CDC0-4BB2-9091-23C7EF84103D}" type="presOf" srcId="{11F04B4C-B9E8-4692-9EC5-272C19E96236}" destId="{82032475-7E24-482F-A7BC-362270451647}" srcOrd="0" destOrd="0" presId="urn:microsoft.com/office/officeart/2005/8/layout/list1#1"/>
    <dgm:cxn modelId="{E48B44B8-1A07-489B-8D52-45339E7654BF}" type="presOf" srcId="{58C6447D-B6E7-4916-93A4-E12860A28D17}" destId="{CA99F338-B55F-4F3E-97BC-90911B938F32}" srcOrd="0" destOrd="0" presId="urn:microsoft.com/office/officeart/2005/8/layout/list1#1"/>
    <dgm:cxn modelId="{8384B5B9-7FAC-43D1-BC7F-BD8799351253}" type="presOf" srcId="{1BCC3FB5-BA01-49E6-85AB-B9762553EE80}" destId="{1F315AFB-8A89-4FC5-AD24-4417F9B0B871}" srcOrd="0" destOrd="0" presId="urn:microsoft.com/office/officeart/2005/8/layout/list1#1"/>
    <dgm:cxn modelId="{1E5F73D7-74B7-43D6-9B3F-AB3A30CB58D3}" type="presOf" srcId="{6B08960E-29C4-45EB-A1B8-B89BA01DA38A}" destId="{9869F4F0-3051-4A58-B9FB-61F0404A0C03}" srcOrd="0" destOrd="0" presId="urn:microsoft.com/office/officeart/2005/8/layout/list1#1"/>
    <dgm:cxn modelId="{D79926E6-D373-4DB8-ABB5-ADBE8249EA47}" srcId="{58C6447D-B6E7-4916-93A4-E12860A28D17}" destId="{4DB25620-98A6-41F9-8E8E-0EBDF30821B5}" srcOrd="0" destOrd="0" parTransId="{AB5A8325-EA87-442A-A755-E5E72F890EFD}" sibTransId="{D2514BE9-68AF-475D-BC43-27B89F6F6DF3}"/>
    <dgm:cxn modelId="{264B36F3-FD6F-4724-9423-26569DC6A7A0}" type="presOf" srcId="{4DB25620-98A6-41F9-8E8E-0EBDF30821B5}" destId="{FDB08F0F-0C6D-47F3-9755-5978CB986093}" srcOrd="0" destOrd="0" presId="urn:microsoft.com/office/officeart/2005/8/layout/list1#1"/>
    <dgm:cxn modelId="{B9B44EF3-AE8A-49BB-833D-5F32818452F4}" srcId="{58C6447D-B6E7-4916-93A4-E12860A28D17}" destId="{6B08960E-29C4-45EB-A1B8-B89BA01DA38A}" srcOrd="2" destOrd="0" parTransId="{7D19CE2B-6A87-4F1E-8025-6A8ED08E24A1}" sibTransId="{1A8E2D99-40DB-441E-8FEB-AE4692A715F5}"/>
    <dgm:cxn modelId="{57B11DEA-017C-4623-B58C-33D8F36CCAAD}" type="presParOf" srcId="{CA99F338-B55F-4F3E-97BC-90911B938F32}" destId="{EF4A2770-DE0D-4CE1-96C5-248F35AC86C1}" srcOrd="0" destOrd="0" presId="urn:microsoft.com/office/officeart/2005/8/layout/list1#1"/>
    <dgm:cxn modelId="{08358E4B-89D8-4DF1-A207-ED3949080F4B}" type="presParOf" srcId="{EF4A2770-DE0D-4CE1-96C5-248F35AC86C1}" destId="{FDB08F0F-0C6D-47F3-9755-5978CB986093}" srcOrd="0" destOrd="0" presId="urn:microsoft.com/office/officeart/2005/8/layout/list1#1"/>
    <dgm:cxn modelId="{A754EE8A-4757-4866-9354-B4FC5F414778}" type="presParOf" srcId="{EF4A2770-DE0D-4CE1-96C5-248F35AC86C1}" destId="{4D279CDD-F10A-440C-86BD-9E0465D8E85C}" srcOrd="1" destOrd="0" presId="urn:microsoft.com/office/officeart/2005/8/layout/list1#1"/>
    <dgm:cxn modelId="{1B0D340A-10B9-4670-ABA3-C77089303AD1}" type="presParOf" srcId="{CA99F338-B55F-4F3E-97BC-90911B938F32}" destId="{40A0E65A-284E-4F02-9A07-7B5B3EED09C9}" srcOrd="1" destOrd="0" presId="urn:microsoft.com/office/officeart/2005/8/layout/list1#1"/>
    <dgm:cxn modelId="{CD560999-6F55-472D-A62E-D5790B1685D1}" type="presParOf" srcId="{CA99F338-B55F-4F3E-97BC-90911B938F32}" destId="{60823984-E359-4A34-90D2-162928574EA8}" srcOrd="2" destOrd="0" presId="urn:microsoft.com/office/officeart/2005/8/layout/list1#1"/>
    <dgm:cxn modelId="{7CD9074E-781D-4041-855D-7D2D698C2DE0}" type="presParOf" srcId="{CA99F338-B55F-4F3E-97BC-90911B938F32}" destId="{CA548727-6324-45E5-9D22-CFEB70C696F7}" srcOrd="3" destOrd="0" presId="urn:microsoft.com/office/officeart/2005/8/layout/list1#1"/>
    <dgm:cxn modelId="{88FC3679-A9F6-45BB-89A6-7EA8EEF1EBFF}" type="presParOf" srcId="{CA99F338-B55F-4F3E-97BC-90911B938F32}" destId="{EE3E3F9A-EE4A-4DB1-8C53-3551DF710F37}" srcOrd="4" destOrd="0" presId="urn:microsoft.com/office/officeart/2005/8/layout/list1#1"/>
    <dgm:cxn modelId="{EFEBAEF4-C4D4-4A03-801A-823FDE4D4563}" type="presParOf" srcId="{EE3E3F9A-EE4A-4DB1-8C53-3551DF710F37}" destId="{1F315AFB-8A89-4FC5-AD24-4417F9B0B871}" srcOrd="0" destOrd="0" presId="urn:microsoft.com/office/officeart/2005/8/layout/list1#1"/>
    <dgm:cxn modelId="{9DFCAAE2-4A9B-4DE3-A74C-41BF7F410303}" type="presParOf" srcId="{EE3E3F9A-EE4A-4DB1-8C53-3551DF710F37}" destId="{154951C0-BC56-4E96-A9CA-4D8FD0F3C290}" srcOrd="1" destOrd="0" presId="urn:microsoft.com/office/officeart/2005/8/layout/list1#1"/>
    <dgm:cxn modelId="{655AA61B-152B-441C-8E69-B0ED8804EF11}" type="presParOf" srcId="{CA99F338-B55F-4F3E-97BC-90911B938F32}" destId="{9AAFF4E2-C8CD-4364-903B-B1CC68B56658}" srcOrd="5" destOrd="0" presId="urn:microsoft.com/office/officeart/2005/8/layout/list1#1"/>
    <dgm:cxn modelId="{D1D27EE0-5E63-4760-A835-DAAFFB2F2069}" type="presParOf" srcId="{CA99F338-B55F-4F3E-97BC-90911B938F32}" destId="{28453BF5-EB7E-458C-88A7-66034CF556C2}" srcOrd="6" destOrd="0" presId="urn:microsoft.com/office/officeart/2005/8/layout/list1#1"/>
    <dgm:cxn modelId="{79FC6926-7249-4413-9FE4-9A46A56A6C50}" type="presParOf" srcId="{CA99F338-B55F-4F3E-97BC-90911B938F32}" destId="{CFF6976A-98AB-4297-8566-37932B23AF06}" srcOrd="7" destOrd="0" presId="urn:microsoft.com/office/officeart/2005/8/layout/list1#1"/>
    <dgm:cxn modelId="{D9C19B70-039D-46FE-AA91-6B94D5F0E54C}" type="presParOf" srcId="{CA99F338-B55F-4F3E-97BC-90911B938F32}" destId="{5F70E2D8-99B6-42D0-8A5A-C8C25B8EFBBD}" srcOrd="8" destOrd="0" presId="urn:microsoft.com/office/officeart/2005/8/layout/list1#1"/>
    <dgm:cxn modelId="{EA487364-66D7-4C0E-B6AA-F964B9C78016}" type="presParOf" srcId="{5F70E2D8-99B6-42D0-8A5A-C8C25B8EFBBD}" destId="{9869F4F0-3051-4A58-B9FB-61F0404A0C03}" srcOrd="0" destOrd="0" presId="urn:microsoft.com/office/officeart/2005/8/layout/list1#1"/>
    <dgm:cxn modelId="{D0F7946A-24E9-4C8B-BC82-286ABC6533A9}" type="presParOf" srcId="{5F70E2D8-99B6-42D0-8A5A-C8C25B8EFBBD}" destId="{067748CE-797E-46F0-AB8D-9F1C3D954F32}" srcOrd="1" destOrd="0" presId="urn:microsoft.com/office/officeart/2005/8/layout/list1#1"/>
    <dgm:cxn modelId="{3BB648C2-C30D-4080-A4D9-A2ACDB5D0894}" type="presParOf" srcId="{CA99F338-B55F-4F3E-97BC-90911B938F32}" destId="{53B132FD-3514-40D6-BB56-083E901CAB70}" srcOrd="9" destOrd="0" presId="urn:microsoft.com/office/officeart/2005/8/layout/list1#1"/>
    <dgm:cxn modelId="{EECD4B70-AA80-4136-B69B-40A1F4435405}" type="presParOf" srcId="{CA99F338-B55F-4F3E-97BC-90911B938F32}" destId="{3A2D1DD6-6AB8-4369-97EF-6FE05DD900DA}" srcOrd="10" destOrd="0" presId="urn:microsoft.com/office/officeart/2005/8/layout/list1#1"/>
    <dgm:cxn modelId="{FB734294-497E-4F85-BCEF-7123E073D903}" type="presParOf" srcId="{CA99F338-B55F-4F3E-97BC-90911B938F32}" destId="{1255EF5D-EB97-4D53-864D-D25082657853}" srcOrd="11" destOrd="0" presId="urn:microsoft.com/office/officeart/2005/8/layout/list1#1"/>
    <dgm:cxn modelId="{71AEFA7B-1740-490D-86F9-D40D74B9761C}" type="presParOf" srcId="{CA99F338-B55F-4F3E-97BC-90911B938F32}" destId="{DB76D248-E2F7-44F5-B4EA-09685906A14B}" srcOrd="12" destOrd="0" presId="urn:microsoft.com/office/officeart/2005/8/layout/list1#1"/>
    <dgm:cxn modelId="{3D51C9EC-B4F2-444F-83DA-70DDE9310558}" type="presParOf" srcId="{DB76D248-E2F7-44F5-B4EA-09685906A14B}" destId="{6D195AA8-A85E-4DE9-A26A-18DC53BF9D2B}" srcOrd="0" destOrd="0" presId="urn:microsoft.com/office/officeart/2005/8/layout/list1#1"/>
    <dgm:cxn modelId="{0D146854-EBA5-4147-AF08-877291B4CCA7}" type="presParOf" srcId="{DB76D248-E2F7-44F5-B4EA-09685906A14B}" destId="{53B3C878-0D6D-4836-AC03-4A2242D09998}" srcOrd="1" destOrd="0" presId="urn:microsoft.com/office/officeart/2005/8/layout/list1#1"/>
    <dgm:cxn modelId="{7329E47A-854F-4A66-9A6C-056224A92B93}" type="presParOf" srcId="{CA99F338-B55F-4F3E-97BC-90911B938F32}" destId="{2A3870BD-F0A2-4D4C-A639-10AA1B06E21E}" srcOrd="13" destOrd="0" presId="urn:microsoft.com/office/officeart/2005/8/layout/list1#1"/>
    <dgm:cxn modelId="{27E67B53-0F9A-4CE2-867C-EEB79ADA40C1}" type="presParOf" srcId="{CA99F338-B55F-4F3E-97BC-90911B938F32}" destId="{E13A414B-3550-44EA-BE5F-6F174959EF80}" srcOrd="14" destOrd="0" presId="urn:microsoft.com/office/officeart/2005/8/layout/list1#1"/>
    <dgm:cxn modelId="{F90A8AEB-4235-4171-A4DC-46985C282CCB}" type="presParOf" srcId="{CA99F338-B55F-4F3E-97BC-90911B938F32}" destId="{7A8987F5-6473-47FB-8CF4-8F763874B832}" srcOrd="15" destOrd="0" presId="urn:microsoft.com/office/officeart/2005/8/layout/list1#1"/>
    <dgm:cxn modelId="{6A8EEFF6-7D81-4519-8403-35D67D879978}" type="presParOf" srcId="{CA99F338-B55F-4F3E-97BC-90911B938F32}" destId="{A2B72311-4A75-4C8C-81D0-25D83DDDCF5E}" srcOrd="16" destOrd="0" presId="urn:microsoft.com/office/officeart/2005/8/layout/list1#1"/>
    <dgm:cxn modelId="{222D660B-2862-4C18-8360-51D80C136EAC}" type="presParOf" srcId="{A2B72311-4A75-4C8C-81D0-25D83DDDCF5E}" destId="{2E6628F5-0D3E-4FD0-9E9C-A8AFF39874D0}" srcOrd="0" destOrd="0" presId="urn:microsoft.com/office/officeart/2005/8/layout/list1#1"/>
    <dgm:cxn modelId="{550EEED0-7369-47CF-A0A6-388423569323}" type="presParOf" srcId="{A2B72311-4A75-4C8C-81D0-25D83DDDCF5E}" destId="{497D4E74-7646-4F95-88D4-464C2E29BDCA}" srcOrd="1" destOrd="0" presId="urn:microsoft.com/office/officeart/2005/8/layout/list1#1"/>
    <dgm:cxn modelId="{1768A0C0-BA5C-41A1-9D8D-0B21C1DB303A}" type="presParOf" srcId="{CA99F338-B55F-4F3E-97BC-90911B938F32}" destId="{840B9963-1DE7-43E7-A8EE-6640112ADAC4}" srcOrd="17" destOrd="0" presId="urn:microsoft.com/office/officeart/2005/8/layout/list1#1"/>
    <dgm:cxn modelId="{9EBB466E-ADA9-41AC-B30D-B9E1AAC36B8B}" type="presParOf" srcId="{CA99F338-B55F-4F3E-97BC-90911B938F32}" destId="{5A453186-7682-4A1B-B0B7-20D74EAEA6E7}" srcOrd="18" destOrd="0" presId="urn:microsoft.com/office/officeart/2005/8/layout/list1#1"/>
    <dgm:cxn modelId="{41B12446-26CD-4606-A308-16CBDAA9E6EB}" type="presParOf" srcId="{CA99F338-B55F-4F3E-97BC-90911B938F32}" destId="{D4F084F6-5CD1-42D8-B28C-D366C878D155}" srcOrd="19" destOrd="0" presId="urn:microsoft.com/office/officeart/2005/8/layout/list1#1"/>
    <dgm:cxn modelId="{0141EE1A-C212-45B9-9F1C-10D64D1ADD4B}" type="presParOf" srcId="{CA99F338-B55F-4F3E-97BC-90911B938F32}" destId="{F9511FAD-759C-4C69-8A14-FC50B9E9F134}" srcOrd="20" destOrd="0" presId="urn:microsoft.com/office/officeart/2005/8/layout/list1#1"/>
    <dgm:cxn modelId="{149ED1F4-E96B-438B-A802-1B685DB8ADC9}" type="presParOf" srcId="{F9511FAD-759C-4C69-8A14-FC50B9E9F134}" destId="{82032475-7E24-482F-A7BC-362270451647}" srcOrd="0" destOrd="0" presId="urn:microsoft.com/office/officeart/2005/8/layout/list1#1"/>
    <dgm:cxn modelId="{EE6D11C7-7774-4313-8673-5E7E6F1F5645}" type="presParOf" srcId="{F9511FAD-759C-4C69-8A14-FC50B9E9F134}" destId="{C48F6FE6-837D-4F11-90D0-C88995B0F7CF}" srcOrd="1" destOrd="0" presId="urn:microsoft.com/office/officeart/2005/8/layout/list1#1"/>
    <dgm:cxn modelId="{27CF7F0A-CAE4-42A5-B693-BD0CE6C8DC32}" type="presParOf" srcId="{CA99F338-B55F-4F3E-97BC-90911B938F32}" destId="{06BDBA71-B26D-4989-92B7-2A68910303CE}" srcOrd="21" destOrd="0" presId="urn:microsoft.com/office/officeart/2005/8/layout/list1#1"/>
    <dgm:cxn modelId="{CEBF3222-4131-4FF3-933C-2A237D3152BA}" type="presParOf" srcId="{CA99F338-B55F-4F3E-97BC-90911B938F32}" destId="{6BB59614-1F74-4D86-A904-CEC50DDCAE81}" srcOrd="22"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F6BDAF-44EF-4796-9A90-E03C543D7C89}" type="doc">
      <dgm:prSet loTypeId="urn:microsoft.com/office/officeart/2005/8/layout/default#7" loCatId="list" qsTypeId="urn:microsoft.com/office/officeart/2005/8/quickstyle/simple1#9" qsCatId="simple" csTypeId="urn:microsoft.com/office/officeart/2005/8/colors/accent1_2#3" csCatId="accent1" phldr="1"/>
      <dgm:spPr/>
      <dgm:t>
        <a:bodyPr/>
        <a:lstStyle/>
        <a:p>
          <a:endParaRPr lang="en-US"/>
        </a:p>
      </dgm:t>
    </dgm:pt>
    <dgm:pt modelId="{D6DABE41-CC7E-4CF1-BDA2-2B24FCBFBEAA}">
      <dgm:prSet custT="1"/>
      <dgm:spPr>
        <a:solidFill>
          <a:srgbClr val="EF7A3D"/>
        </a:solidFill>
      </dgm:spPr>
      <dgm:t>
        <a:bodyPr/>
        <a:lstStyle/>
        <a:p>
          <a:r>
            <a:rPr lang="nl-NL" sz="3700"/>
            <a:t>In-kind uren hoeven </a:t>
          </a:r>
          <a:r>
            <a:rPr lang="nl-NL" sz="2400"/>
            <a:t>niet meer financieel verantwoord te woorden. </a:t>
          </a:r>
        </a:p>
        <a:p>
          <a:r>
            <a:rPr lang="en-US" sz="1400"/>
            <a:t>In-kind </a:t>
          </a:r>
          <a:r>
            <a:rPr lang="en-US" sz="1400" err="1"/>
            <a:t>uren</a:t>
          </a:r>
          <a:r>
            <a:rPr lang="en-US" sz="1400"/>
            <a:t> </a:t>
          </a:r>
          <a:r>
            <a:rPr lang="en-US" sz="1400" err="1"/>
            <a:t>moeten</a:t>
          </a:r>
          <a:r>
            <a:rPr lang="en-US" sz="1400"/>
            <a:t> </a:t>
          </a:r>
          <a:r>
            <a:rPr lang="en-US" sz="1400" err="1"/>
            <a:t>wel</a:t>
          </a:r>
          <a:r>
            <a:rPr lang="en-US" sz="1400"/>
            <a:t> </a:t>
          </a:r>
          <a:r>
            <a:rPr lang="en-US" sz="1400" b="1" err="1"/>
            <a:t>inhoudelijk</a:t>
          </a:r>
          <a:r>
            <a:rPr lang="en-US" sz="1400"/>
            <a:t> </a:t>
          </a:r>
          <a:r>
            <a:rPr lang="en-US" sz="1400" err="1"/>
            <a:t>verantwoord</a:t>
          </a:r>
          <a:r>
            <a:rPr lang="en-US" sz="1400"/>
            <a:t> </a:t>
          </a:r>
          <a:r>
            <a:rPr lang="en-US" sz="1400" err="1"/>
            <a:t>worden</a:t>
          </a:r>
          <a:r>
            <a:rPr lang="en-US" sz="1400"/>
            <a:t>.</a:t>
          </a:r>
        </a:p>
      </dgm:t>
    </dgm:pt>
    <dgm:pt modelId="{4DB580F2-796A-4028-B598-714D6A2D63C5}" type="parTrans" cxnId="{AC01B6F3-3294-4684-BC02-7956B19B348E}">
      <dgm:prSet/>
      <dgm:spPr/>
      <dgm:t>
        <a:bodyPr/>
        <a:lstStyle/>
        <a:p>
          <a:endParaRPr lang="en-US"/>
        </a:p>
      </dgm:t>
    </dgm:pt>
    <dgm:pt modelId="{F581FE0C-2E24-4C42-9DB1-80BA9C87E942}" type="sibTrans" cxnId="{AC01B6F3-3294-4684-BC02-7956B19B348E}">
      <dgm:prSet/>
      <dgm:spPr/>
      <dgm:t>
        <a:bodyPr/>
        <a:lstStyle/>
        <a:p>
          <a:endParaRPr lang="en-US"/>
        </a:p>
      </dgm:t>
    </dgm:pt>
    <dgm:pt modelId="{6F604785-4913-482E-967F-5E87F7BF7345}">
      <dgm:prSet custT="1"/>
      <dgm:spPr/>
      <dgm:t>
        <a:bodyPr/>
        <a:lstStyle/>
        <a:p>
          <a:r>
            <a:rPr lang="nl-NL" sz="2400">
              <a:solidFill>
                <a:schemeClr val="bg1"/>
              </a:solidFill>
            </a:rPr>
            <a:t> Tip: Houd de in-kind uren voor het VSV globaal bij</a:t>
          </a:r>
        </a:p>
      </dgm:t>
    </dgm:pt>
    <dgm:pt modelId="{93AED9B9-11F1-4DC1-A791-59D15DFB363A}" type="parTrans" cxnId="{2A52C271-80FE-4AF1-BC9D-0007AAA5B128}">
      <dgm:prSet/>
      <dgm:spPr/>
      <dgm:t>
        <a:bodyPr/>
        <a:lstStyle/>
        <a:p>
          <a:endParaRPr lang="nl-NL"/>
        </a:p>
      </dgm:t>
    </dgm:pt>
    <dgm:pt modelId="{E9278289-2B4C-4D27-95D9-8232B97E7D36}" type="sibTrans" cxnId="{2A52C271-80FE-4AF1-BC9D-0007AAA5B128}">
      <dgm:prSet/>
      <dgm:spPr/>
      <dgm:t>
        <a:bodyPr/>
        <a:lstStyle/>
        <a:p>
          <a:endParaRPr lang="nl-NL"/>
        </a:p>
      </dgm:t>
    </dgm:pt>
    <dgm:pt modelId="{5348FBB7-C4BA-4369-A248-1CD578CB7DCD}" type="pres">
      <dgm:prSet presAssocID="{74F6BDAF-44EF-4796-9A90-E03C543D7C89}" presName="diagram" presStyleCnt="0">
        <dgm:presLayoutVars>
          <dgm:dir/>
          <dgm:resizeHandles val="exact"/>
        </dgm:presLayoutVars>
      </dgm:prSet>
      <dgm:spPr/>
    </dgm:pt>
    <dgm:pt modelId="{51F3144E-40B6-45DD-9758-A0158E973AF8}" type="pres">
      <dgm:prSet presAssocID="{D6DABE41-CC7E-4CF1-BDA2-2B24FCBFBEAA}" presName="node" presStyleLbl="node1" presStyleIdx="0" presStyleCnt="2">
        <dgm:presLayoutVars>
          <dgm:bulletEnabled val="1"/>
        </dgm:presLayoutVars>
      </dgm:prSet>
      <dgm:spPr/>
    </dgm:pt>
    <dgm:pt modelId="{1B8978B2-42FA-433A-8A70-C699E6337F26}" type="pres">
      <dgm:prSet presAssocID="{F581FE0C-2E24-4C42-9DB1-80BA9C87E942}" presName="sibTrans" presStyleCnt="0"/>
      <dgm:spPr/>
    </dgm:pt>
    <dgm:pt modelId="{399ECAC6-8D1B-4ACA-8076-4ADBFB8F548F}" type="pres">
      <dgm:prSet presAssocID="{6F604785-4913-482E-967F-5E87F7BF7345}" presName="node" presStyleLbl="node1" presStyleIdx="1" presStyleCnt="2" custScaleX="62093" custScaleY="62093" custLinFactNeighborX="436">
        <dgm:presLayoutVars>
          <dgm:bulletEnabled val="1"/>
        </dgm:presLayoutVars>
      </dgm:prSet>
      <dgm:spPr/>
    </dgm:pt>
  </dgm:ptLst>
  <dgm:cxnLst>
    <dgm:cxn modelId="{924B9B6A-8AC0-4F51-9FB2-93DA0885CBD7}" type="presOf" srcId="{D6DABE41-CC7E-4CF1-BDA2-2B24FCBFBEAA}" destId="{51F3144E-40B6-45DD-9758-A0158E973AF8}" srcOrd="0" destOrd="0" presId="urn:microsoft.com/office/officeart/2005/8/layout/default#7"/>
    <dgm:cxn modelId="{2A52C271-80FE-4AF1-BC9D-0007AAA5B128}" srcId="{74F6BDAF-44EF-4796-9A90-E03C543D7C89}" destId="{6F604785-4913-482E-967F-5E87F7BF7345}" srcOrd="1" destOrd="0" parTransId="{93AED9B9-11F1-4DC1-A791-59D15DFB363A}" sibTransId="{E9278289-2B4C-4D27-95D9-8232B97E7D36}"/>
    <dgm:cxn modelId="{759675D4-0EC1-4213-B9E6-277E2F9BE767}" type="presOf" srcId="{74F6BDAF-44EF-4796-9A90-E03C543D7C89}" destId="{5348FBB7-C4BA-4369-A248-1CD578CB7DCD}" srcOrd="0" destOrd="0" presId="urn:microsoft.com/office/officeart/2005/8/layout/default#7"/>
    <dgm:cxn modelId="{33909ADC-7C37-4826-9452-58872F9AD96C}" type="presOf" srcId="{6F604785-4913-482E-967F-5E87F7BF7345}" destId="{399ECAC6-8D1B-4ACA-8076-4ADBFB8F548F}" srcOrd="0" destOrd="0" presId="urn:microsoft.com/office/officeart/2005/8/layout/default#7"/>
    <dgm:cxn modelId="{AC01B6F3-3294-4684-BC02-7956B19B348E}" srcId="{74F6BDAF-44EF-4796-9A90-E03C543D7C89}" destId="{D6DABE41-CC7E-4CF1-BDA2-2B24FCBFBEAA}" srcOrd="0" destOrd="0" parTransId="{4DB580F2-796A-4028-B598-714D6A2D63C5}" sibTransId="{F581FE0C-2E24-4C42-9DB1-80BA9C87E942}"/>
    <dgm:cxn modelId="{2CAFCA15-9DEE-4E05-BD0C-F4305BC09119}" type="presParOf" srcId="{5348FBB7-C4BA-4369-A248-1CD578CB7DCD}" destId="{51F3144E-40B6-45DD-9758-A0158E973AF8}" srcOrd="0" destOrd="0" presId="urn:microsoft.com/office/officeart/2005/8/layout/default#7"/>
    <dgm:cxn modelId="{2494B5A5-DB4B-4235-9A26-E6DFC39D272A}" type="presParOf" srcId="{5348FBB7-C4BA-4369-A248-1CD578CB7DCD}" destId="{1B8978B2-42FA-433A-8A70-C699E6337F26}" srcOrd="1" destOrd="0" presId="urn:microsoft.com/office/officeart/2005/8/layout/default#7"/>
    <dgm:cxn modelId="{0821D8CA-BCAF-4B4F-A56A-E973228D5A6A}" type="presParOf" srcId="{5348FBB7-C4BA-4369-A248-1CD578CB7DCD}" destId="{399ECAC6-8D1B-4ACA-8076-4ADBFB8F548F}" srcOrd="2"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250388-531C-4698-B010-3D84E4598C5B}" type="doc">
      <dgm:prSet loTypeId="urn:microsoft.com/office/officeart/2005/8/layout/vProcess5" loCatId="process" qsTypeId="urn:microsoft.com/office/officeart/2005/8/quickstyle/simple1#10" qsCatId="simple" csTypeId="urn:microsoft.com/office/officeart/2005/8/colors/accent2_2#7" csCatId="accent2" phldr="1"/>
      <dgm:spPr/>
      <dgm:t>
        <a:bodyPr/>
        <a:lstStyle/>
        <a:p>
          <a:endParaRPr lang="en-US"/>
        </a:p>
      </dgm:t>
    </dgm:pt>
    <dgm:pt modelId="{542198AF-1D21-493C-98C0-A4D2B098968A}">
      <dgm:prSet/>
      <dgm:spPr>
        <a:solidFill>
          <a:srgbClr val="EF7A3D"/>
        </a:solidFill>
      </dgm:spPr>
      <dgm:t>
        <a:bodyPr/>
        <a:lstStyle/>
        <a:p>
          <a:r>
            <a:rPr lang="nl-NL"/>
            <a:t>Er kan sprake zijn van bijdragen van derden die de activiteiten van het subsidieprogramma kunnen raken. Denk bijvoorbeeld aan kansrijke start middelen, subsidies gemeenten, onderzoeksgelden. Zie hiervoor de subsidieaanvraag.</a:t>
          </a:r>
          <a:endParaRPr lang="en-US"/>
        </a:p>
      </dgm:t>
    </dgm:pt>
    <dgm:pt modelId="{B4D65A1C-859B-460E-8A13-48EF80047455}" type="parTrans" cxnId="{F4DCC49B-2234-437C-B200-90C7D531A578}">
      <dgm:prSet/>
      <dgm:spPr/>
      <dgm:t>
        <a:bodyPr/>
        <a:lstStyle/>
        <a:p>
          <a:endParaRPr lang="en-US"/>
        </a:p>
      </dgm:t>
    </dgm:pt>
    <dgm:pt modelId="{C36B5179-7B18-4513-AC2F-E0605FB5E0CB}" type="sibTrans" cxnId="{F4DCC49B-2234-437C-B200-90C7D531A578}">
      <dgm:prSet/>
      <dgm:spPr/>
      <dgm:t>
        <a:bodyPr/>
        <a:lstStyle/>
        <a:p>
          <a:endParaRPr lang="en-US"/>
        </a:p>
      </dgm:t>
    </dgm:pt>
    <dgm:pt modelId="{E44951A8-A0ED-4FED-872E-4ABD5A53BE01}">
      <dgm:prSet/>
      <dgm:spPr>
        <a:solidFill>
          <a:srgbClr val="EF7A3D"/>
        </a:solidFill>
      </dgm:spPr>
      <dgm:t>
        <a:bodyPr/>
        <a:lstStyle/>
        <a:p>
          <a:r>
            <a:rPr lang="nl-NL"/>
            <a:t>Check hiervoor ook de voorwaarden van derden.</a:t>
          </a:r>
          <a:endParaRPr lang="en-US"/>
        </a:p>
      </dgm:t>
    </dgm:pt>
    <dgm:pt modelId="{631C9DAE-EF33-41B0-B6D2-CB5C56AB3D1A}" type="parTrans" cxnId="{60EE2002-CD0C-4BA0-8C5E-D5FA486847AA}">
      <dgm:prSet/>
      <dgm:spPr/>
      <dgm:t>
        <a:bodyPr/>
        <a:lstStyle/>
        <a:p>
          <a:endParaRPr lang="en-US"/>
        </a:p>
      </dgm:t>
    </dgm:pt>
    <dgm:pt modelId="{43FAFDB0-FD70-44C0-80DD-5643B0B51954}" type="sibTrans" cxnId="{60EE2002-CD0C-4BA0-8C5E-D5FA486847AA}">
      <dgm:prSet/>
      <dgm:spPr/>
      <dgm:t>
        <a:bodyPr/>
        <a:lstStyle/>
        <a:p>
          <a:endParaRPr lang="en-US"/>
        </a:p>
      </dgm:t>
    </dgm:pt>
    <dgm:pt modelId="{68902558-A54E-4C5A-A27F-D4877FEC4646}">
      <dgm:prSet/>
      <dgm:spPr>
        <a:solidFill>
          <a:srgbClr val="EF7A3D"/>
        </a:solidFill>
      </dgm:spPr>
      <dgm:t>
        <a:bodyPr/>
        <a:lstStyle/>
        <a:p>
          <a:r>
            <a:rPr lang="nl-NL"/>
            <a:t>Bij twijfel besteed administratie uit aan een deskundig bureau, een van de deelnemende partijen en/of raadpleeg een accountant.</a:t>
          </a:r>
          <a:endParaRPr lang="en-US"/>
        </a:p>
      </dgm:t>
    </dgm:pt>
    <dgm:pt modelId="{D1976658-52D9-4F88-8B22-EA9DA81E3FD7}" type="parTrans" cxnId="{9BD9970A-A5F7-4A37-B0A4-F9B0A3CACFAD}">
      <dgm:prSet/>
      <dgm:spPr/>
      <dgm:t>
        <a:bodyPr/>
        <a:lstStyle/>
        <a:p>
          <a:endParaRPr lang="en-US"/>
        </a:p>
      </dgm:t>
    </dgm:pt>
    <dgm:pt modelId="{7545D6CA-923D-4D57-BE5D-8B21C2876253}" type="sibTrans" cxnId="{9BD9970A-A5F7-4A37-B0A4-F9B0A3CACFAD}">
      <dgm:prSet/>
      <dgm:spPr/>
      <dgm:t>
        <a:bodyPr/>
        <a:lstStyle/>
        <a:p>
          <a:endParaRPr lang="en-US"/>
        </a:p>
      </dgm:t>
    </dgm:pt>
    <dgm:pt modelId="{FC8C7D3E-0F01-40D5-9DD6-9E11881A35FD}" type="pres">
      <dgm:prSet presAssocID="{41250388-531C-4698-B010-3D84E4598C5B}" presName="outerComposite" presStyleCnt="0">
        <dgm:presLayoutVars>
          <dgm:chMax val="5"/>
          <dgm:dir/>
          <dgm:resizeHandles val="exact"/>
        </dgm:presLayoutVars>
      </dgm:prSet>
      <dgm:spPr/>
    </dgm:pt>
    <dgm:pt modelId="{F0288399-E086-41AD-BEEA-1E73111F010A}" type="pres">
      <dgm:prSet presAssocID="{41250388-531C-4698-B010-3D84E4598C5B}" presName="dummyMaxCanvas" presStyleCnt="0">
        <dgm:presLayoutVars/>
      </dgm:prSet>
      <dgm:spPr/>
    </dgm:pt>
    <dgm:pt modelId="{AED2EC8A-CFE4-4D8B-91D2-7A1382EDA74D}" type="pres">
      <dgm:prSet presAssocID="{41250388-531C-4698-B010-3D84E4598C5B}" presName="ThreeNodes_1" presStyleLbl="node1" presStyleIdx="0" presStyleCnt="3">
        <dgm:presLayoutVars>
          <dgm:bulletEnabled val="1"/>
        </dgm:presLayoutVars>
      </dgm:prSet>
      <dgm:spPr/>
    </dgm:pt>
    <dgm:pt modelId="{1B40A9AF-3724-4636-93FE-0D77B10578D0}" type="pres">
      <dgm:prSet presAssocID="{41250388-531C-4698-B010-3D84E4598C5B}" presName="ThreeNodes_2" presStyleLbl="node1" presStyleIdx="1" presStyleCnt="3">
        <dgm:presLayoutVars>
          <dgm:bulletEnabled val="1"/>
        </dgm:presLayoutVars>
      </dgm:prSet>
      <dgm:spPr/>
    </dgm:pt>
    <dgm:pt modelId="{FC1FE705-7E76-40B2-B790-F007B65C763C}" type="pres">
      <dgm:prSet presAssocID="{41250388-531C-4698-B010-3D84E4598C5B}" presName="ThreeNodes_3" presStyleLbl="node1" presStyleIdx="2" presStyleCnt="3">
        <dgm:presLayoutVars>
          <dgm:bulletEnabled val="1"/>
        </dgm:presLayoutVars>
      </dgm:prSet>
      <dgm:spPr/>
    </dgm:pt>
    <dgm:pt modelId="{3991706C-55FC-4D43-9A56-94A8892CAD56}" type="pres">
      <dgm:prSet presAssocID="{41250388-531C-4698-B010-3D84E4598C5B}" presName="ThreeConn_1-2" presStyleLbl="fgAccFollowNode1" presStyleIdx="0" presStyleCnt="2">
        <dgm:presLayoutVars>
          <dgm:bulletEnabled val="1"/>
        </dgm:presLayoutVars>
      </dgm:prSet>
      <dgm:spPr/>
    </dgm:pt>
    <dgm:pt modelId="{81CCE29E-32FF-44F7-BB6F-66F269F932BA}" type="pres">
      <dgm:prSet presAssocID="{41250388-531C-4698-B010-3D84E4598C5B}" presName="ThreeConn_2-3" presStyleLbl="fgAccFollowNode1" presStyleIdx="1" presStyleCnt="2">
        <dgm:presLayoutVars>
          <dgm:bulletEnabled val="1"/>
        </dgm:presLayoutVars>
      </dgm:prSet>
      <dgm:spPr/>
    </dgm:pt>
    <dgm:pt modelId="{636CDB96-3CA8-418F-B326-0A75317E5F1B}" type="pres">
      <dgm:prSet presAssocID="{41250388-531C-4698-B010-3D84E4598C5B}" presName="ThreeNodes_1_text" presStyleLbl="node1" presStyleIdx="2" presStyleCnt="3">
        <dgm:presLayoutVars>
          <dgm:bulletEnabled val="1"/>
        </dgm:presLayoutVars>
      </dgm:prSet>
      <dgm:spPr/>
    </dgm:pt>
    <dgm:pt modelId="{A04B3F5B-3331-4A3D-970B-3C9456B183C5}" type="pres">
      <dgm:prSet presAssocID="{41250388-531C-4698-B010-3D84E4598C5B}" presName="ThreeNodes_2_text" presStyleLbl="node1" presStyleIdx="2" presStyleCnt="3">
        <dgm:presLayoutVars>
          <dgm:bulletEnabled val="1"/>
        </dgm:presLayoutVars>
      </dgm:prSet>
      <dgm:spPr/>
    </dgm:pt>
    <dgm:pt modelId="{F47D26F4-B76E-4766-BA9B-9A4711D27897}" type="pres">
      <dgm:prSet presAssocID="{41250388-531C-4698-B010-3D84E4598C5B}" presName="ThreeNodes_3_text" presStyleLbl="node1" presStyleIdx="2" presStyleCnt="3">
        <dgm:presLayoutVars>
          <dgm:bulletEnabled val="1"/>
        </dgm:presLayoutVars>
      </dgm:prSet>
      <dgm:spPr/>
    </dgm:pt>
  </dgm:ptLst>
  <dgm:cxnLst>
    <dgm:cxn modelId="{60EE2002-CD0C-4BA0-8C5E-D5FA486847AA}" srcId="{41250388-531C-4698-B010-3D84E4598C5B}" destId="{E44951A8-A0ED-4FED-872E-4ABD5A53BE01}" srcOrd="1" destOrd="0" parTransId="{631C9DAE-EF33-41B0-B6D2-CB5C56AB3D1A}" sibTransId="{43FAFDB0-FD70-44C0-80DD-5643B0B51954}"/>
    <dgm:cxn modelId="{2F6FDB08-DDEE-4F2E-902D-33E3B16EC9E7}" type="presOf" srcId="{43FAFDB0-FD70-44C0-80DD-5643B0B51954}" destId="{81CCE29E-32FF-44F7-BB6F-66F269F932BA}" srcOrd="0" destOrd="0" presId="urn:microsoft.com/office/officeart/2005/8/layout/vProcess5"/>
    <dgm:cxn modelId="{9BD9970A-A5F7-4A37-B0A4-F9B0A3CACFAD}" srcId="{41250388-531C-4698-B010-3D84E4598C5B}" destId="{68902558-A54E-4C5A-A27F-D4877FEC4646}" srcOrd="2" destOrd="0" parTransId="{D1976658-52D9-4F88-8B22-EA9DA81E3FD7}" sibTransId="{7545D6CA-923D-4D57-BE5D-8B21C2876253}"/>
    <dgm:cxn modelId="{8255E51B-7442-4204-913A-ECC76F30541F}" type="presOf" srcId="{68902558-A54E-4C5A-A27F-D4877FEC4646}" destId="{F47D26F4-B76E-4766-BA9B-9A4711D27897}" srcOrd="1" destOrd="0" presId="urn:microsoft.com/office/officeart/2005/8/layout/vProcess5"/>
    <dgm:cxn modelId="{D67C2760-5DD9-49EA-96DC-3666958B7231}" type="presOf" srcId="{68902558-A54E-4C5A-A27F-D4877FEC4646}" destId="{FC1FE705-7E76-40B2-B790-F007B65C763C}" srcOrd="0" destOrd="0" presId="urn:microsoft.com/office/officeart/2005/8/layout/vProcess5"/>
    <dgm:cxn modelId="{85F0CD67-9F3A-4C41-80AC-21A08ECC96FB}" type="presOf" srcId="{542198AF-1D21-493C-98C0-A4D2B098968A}" destId="{AED2EC8A-CFE4-4D8B-91D2-7A1382EDA74D}" srcOrd="0" destOrd="0" presId="urn:microsoft.com/office/officeart/2005/8/layout/vProcess5"/>
    <dgm:cxn modelId="{8D9F8871-9794-4429-AE1C-A5E6BC5C4A8A}" type="presOf" srcId="{542198AF-1D21-493C-98C0-A4D2B098968A}" destId="{636CDB96-3CA8-418F-B326-0A75317E5F1B}" srcOrd="1" destOrd="0" presId="urn:microsoft.com/office/officeart/2005/8/layout/vProcess5"/>
    <dgm:cxn modelId="{5FD6A993-318F-4DB9-A9F2-C3A886350AD5}" type="presOf" srcId="{E44951A8-A0ED-4FED-872E-4ABD5A53BE01}" destId="{A04B3F5B-3331-4A3D-970B-3C9456B183C5}" srcOrd="1" destOrd="0" presId="urn:microsoft.com/office/officeart/2005/8/layout/vProcess5"/>
    <dgm:cxn modelId="{F4DCC49B-2234-437C-B200-90C7D531A578}" srcId="{41250388-531C-4698-B010-3D84E4598C5B}" destId="{542198AF-1D21-493C-98C0-A4D2B098968A}" srcOrd="0" destOrd="0" parTransId="{B4D65A1C-859B-460E-8A13-48EF80047455}" sibTransId="{C36B5179-7B18-4513-AC2F-E0605FB5E0CB}"/>
    <dgm:cxn modelId="{EB8A32AB-EDBE-491C-B328-3727B271A083}" type="presOf" srcId="{E44951A8-A0ED-4FED-872E-4ABD5A53BE01}" destId="{1B40A9AF-3724-4636-93FE-0D77B10578D0}" srcOrd="0" destOrd="0" presId="urn:microsoft.com/office/officeart/2005/8/layout/vProcess5"/>
    <dgm:cxn modelId="{555458AE-BB6D-4E13-8FA8-9FAF7CB581AE}" type="presOf" srcId="{41250388-531C-4698-B010-3D84E4598C5B}" destId="{FC8C7D3E-0F01-40D5-9DD6-9E11881A35FD}" srcOrd="0" destOrd="0" presId="urn:microsoft.com/office/officeart/2005/8/layout/vProcess5"/>
    <dgm:cxn modelId="{CCC1DDF2-BAF6-4EFD-B6D9-397C63FBEC63}" type="presOf" srcId="{C36B5179-7B18-4513-AC2F-E0605FB5E0CB}" destId="{3991706C-55FC-4D43-9A56-94A8892CAD56}" srcOrd="0" destOrd="0" presId="urn:microsoft.com/office/officeart/2005/8/layout/vProcess5"/>
    <dgm:cxn modelId="{EF7FA9E9-7BD9-4AA9-A1C3-0017171040EE}" type="presParOf" srcId="{FC8C7D3E-0F01-40D5-9DD6-9E11881A35FD}" destId="{F0288399-E086-41AD-BEEA-1E73111F010A}" srcOrd="0" destOrd="0" presId="urn:microsoft.com/office/officeart/2005/8/layout/vProcess5"/>
    <dgm:cxn modelId="{AD2E517C-46AA-47E8-8500-6BCC9E983074}" type="presParOf" srcId="{FC8C7D3E-0F01-40D5-9DD6-9E11881A35FD}" destId="{AED2EC8A-CFE4-4D8B-91D2-7A1382EDA74D}" srcOrd="1" destOrd="0" presId="urn:microsoft.com/office/officeart/2005/8/layout/vProcess5"/>
    <dgm:cxn modelId="{D6B1630D-EBE8-4A68-8AC8-2C2F8CF53E87}" type="presParOf" srcId="{FC8C7D3E-0F01-40D5-9DD6-9E11881A35FD}" destId="{1B40A9AF-3724-4636-93FE-0D77B10578D0}" srcOrd="2" destOrd="0" presId="urn:microsoft.com/office/officeart/2005/8/layout/vProcess5"/>
    <dgm:cxn modelId="{48488CEF-91C6-45C1-BE38-0A3DC30A6B56}" type="presParOf" srcId="{FC8C7D3E-0F01-40D5-9DD6-9E11881A35FD}" destId="{FC1FE705-7E76-40B2-B790-F007B65C763C}" srcOrd="3" destOrd="0" presId="urn:microsoft.com/office/officeart/2005/8/layout/vProcess5"/>
    <dgm:cxn modelId="{A46204C6-7C93-435D-9899-DE4352942FDF}" type="presParOf" srcId="{FC8C7D3E-0F01-40D5-9DD6-9E11881A35FD}" destId="{3991706C-55FC-4D43-9A56-94A8892CAD56}" srcOrd="4" destOrd="0" presId="urn:microsoft.com/office/officeart/2005/8/layout/vProcess5"/>
    <dgm:cxn modelId="{23CBC313-57EF-494A-B5E4-3D644BC8AA33}" type="presParOf" srcId="{FC8C7D3E-0F01-40D5-9DD6-9E11881A35FD}" destId="{81CCE29E-32FF-44F7-BB6F-66F269F932BA}" srcOrd="5" destOrd="0" presId="urn:microsoft.com/office/officeart/2005/8/layout/vProcess5"/>
    <dgm:cxn modelId="{7F49B26F-C58B-4C19-B783-0E31903D88B5}" type="presParOf" srcId="{FC8C7D3E-0F01-40D5-9DD6-9E11881A35FD}" destId="{636CDB96-3CA8-418F-B326-0A75317E5F1B}" srcOrd="6" destOrd="0" presId="urn:microsoft.com/office/officeart/2005/8/layout/vProcess5"/>
    <dgm:cxn modelId="{CE8164EA-64B7-4DC1-B425-AD615099C428}" type="presParOf" srcId="{FC8C7D3E-0F01-40D5-9DD6-9E11881A35FD}" destId="{A04B3F5B-3331-4A3D-970B-3C9456B183C5}" srcOrd="7" destOrd="0" presId="urn:microsoft.com/office/officeart/2005/8/layout/vProcess5"/>
    <dgm:cxn modelId="{4B1FB24E-72FE-45D6-9597-7CFFC0FFF685}" type="presParOf" srcId="{FC8C7D3E-0F01-40D5-9DD6-9E11881A35FD}" destId="{F47D26F4-B76E-4766-BA9B-9A4711D278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62255E-DA20-4FF7-8D68-A08714697D35}" type="doc">
      <dgm:prSet loTypeId="urn:microsoft.com/office/officeart/2018/2/layout/IconVerticalSolidList#2" loCatId="icon" qsTypeId="urn:microsoft.com/office/officeart/2005/8/quickstyle/simple1#11" qsCatId="simple" csTypeId="urn:microsoft.com/office/officeart/2005/8/colors/accent2_2#8" csCatId="accent2" phldr="1"/>
      <dgm:spPr/>
      <dgm:t>
        <a:bodyPr/>
        <a:lstStyle/>
        <a:p>
          <a:endParaRPr lang="en-US"/>
        </a:p>
      </dgm:t>
    </dgm:pt>
    <dgm:pt modelId="{EA81473D-0C3F-417B-B792-C2DDE930BE95}">
      <dgm:prSet/>
      <dgm:spPr/>
      <dgm:t>
        <a:bodyPr/>
        <a:lstStyle/>
        <a:p>
          <a:r>
            <a:rPr lang="nl-NL"/>
            <a:t>Materiële kosten zijn gebaseerd op de </a:t>
          </a:r>
          <a:r>
            <a:rPr lang="nl-NL">
              <a:solidFill>
                <a:schemeClr val="tx1"/>
              </a:solidFill>
            </a:rPr>
            <a:t>subsidie</a:t>
          </a:r>
          <a:r>
            <a:rPr lang="nl-NL"/>
            <a:t> aanvraag en passen bij de looptijd van de subsidie.</a:t>
          </a:r>
          <a:endParaRPr lang="en-US"/>
        </a:p>
      </dgm:t>
    </dgm:pt>
    <dgm:pt modelId="{FC2E9C6C-9A6F-423D-A2FB-A88FE74207F3}" type="parTrans" cxnId="{BFB56FB2-AEBD-45BC-A872-08C10FE16A2A}">
      <dgm:prSet/>
      <dgm:spPr/>
      <dgm:t>
        <a:bodyPr/>
        <a:lstStyle/>
        <a:p>
          <a:endParaRPr lang="en-US"/>
        </a:p>
      </dgm:t>
    </dgm:pt>
    <dgm:pt modelId="{A5D2E1C9-27D8-4E72-A769-95343C22F17B}" type="sibTrans" cxnId="{BFB56FB2-AEBD-45BC-A872-08C10FE16A2A}">
      <dgm:prSet/>
      <dgm:spPr/>
      <dgm:t>
        <a:bodyPr/>
        <a:lstStyle/>
        <a:p>
          <a:endParaRPr lang="en-US"/>
        </a:p>
      </dgm:t>
    </dgm:pt>
    <dgm:pt modelId="{D6F9BD82-167B-48E3-93D4-A3C4DE9EC1CE}">
      <dgm:prSet/>
      <dgm:spPr/>
      <dgm:t>
        <a:bodyPr/>
        <a:lstStyle/>
        <a:p>
          <a:r>
            <a:rPr lang="nl-NL"/>
            <a:t>In de subsidie administratie worden deze materiele kosten op de juiste bouwsteen/activiteit verantwoord.</a:t>
          </a:r>
          <a:endParaRPr lang="en-US"/>
        </a:p>
      </dgm:t>
    </dgm:pt>
    <dgm:pt modelId="{9993ACD4-98DE-4DDC-B5BF-DF845536135F}" type="parTrans" cxnId="{B4C5FDA6-A7E8-46B8-BF8A-1A4DC97DC25F}">
      <dgm:prSet/>
      <dgm:spPr/>
      <dgm:t>
        <a:bodyPr/>
        <a:lstStyle/>
        <a:p>
          <a:endParaRPr lang="en-US"/>
        </a:p>
      </dgm:t>
    </dgm:pt>
    <dgm:pt modelId="{939DF5EE-E5AD-4075-98F0-D9FFA74B99C0}" type="sibTrans" cxnId="{B4C5FDA6-A7E8-46B8-BF8A-1A4DC97DC25F}">
      <dgm:prSet/>
      <dgm:spPr/>
      <dgm:t>
        <a:bodyPr/>
        <a:lstStyle/>
        <a:p>
          <a:endParaRPr lang="en-US"/>
        </a:p>
      </dgm:t>
    </dgm:pt>
    <dgm:pt modelId="{D66FD3CC-EA7A-46E2-A542-05C0C9971854}">
      <dgm:prSet/>
      <dgm:spPr/>
      <dgm:t>
        <a:bodyPr/>
        <a:lstStyle/>
        <a:p>
          <a:r>
            <a:rPr lang="nl-NL"/>
            <a:t>Er zijn twee soorten kosten, exploitatiekosten en investeringen, deze laatste worden conform gebruikelijke termijnen geboekt.</a:t>
          </a:r>
          <a:endParaRPr lang="en-US"/>
        </a:p>
      </dgm:t>
    </dgm:pt>
    <dgm:pt modelId="{354F4523-A9A3-44B9-A9A1-E15BF75D27E0}" type="parTrans" cxnId="{6B492166-9F39-492A-B7FE-5C0CBF83B738}">
      <dgm:prSet/>
      <dgm:spPr/>
      <dgm:t>
        <a:bodyPr/>
        <a:lstStyle/>
        <a:p>
          <a:endParaRPr lang="en-US"/>
        </a:p>
      </dgm:t>
    </dgm:pt>
    <dgm:pt modelId="{925650C9-6E6D-427C-80B6-C479568D8F59}" type="sibTrans" cxnId="{6B492166-9F39-492A-B7FE-5C0CBF83B738}">
      <dgm:prSet/>
      <dgm:spPr/>
      <dgm:t>
        <a:bodyPr/>
        <a:lstStyle/>
        <a:p>
          <a:endParaRPr lang="en-US"/>
        </a:p>
      </dgm:t>
    </dgm:pt>
    <dgm:pt modelId="{BDFB9DB6-9B44-4605-9726-5792FBCFB854}">
      <dgm:prSet/>
      <dgm:spPr/>
      <dgm:t>
        <a:bodyPr/>
        <a:lstStyle/>
        <a:p>
          <a:r>
            <a:rPr lang="nl-NL"/>
            <a:t>De opdracht, overeenkomst en factuur van het aanschafproces worden gedocumenteerd.</a:t>
          </a:r>
          <a:endParaRPr lang="en-US"/>
        </a:p>
      </dgm:t>
    </dgm:pt>
    <dgm:pt modelId="{87EEF92B-779E-4CFC-87CB-3BC53733F146}" type="parTrans" cxnId="{87B4F1D1-B475-4A49-BDBC-75C6B65E8C33}">
      <dgm:prSet/>
      <dgm:spPr/>
      <dgm:t>
        <a:bodyPr/>
        <a:lstStyle/>
        <a:p>
          <a:endParaRPr lang="en-US"/>
        </a:p>
      </dgm:t>
    </dgm:pt>
    <dgm:pt modelId="{98F4E27E-14DA-4246-AE0C-3197D33418EE}" type="sibTrans" cxnId="{87B4F1D1-B475-4A49-BDBC-75C6B65E8C33}">
      <dgm:prSet/>
      <dgm:spPr/>
      <dgm:t>
        <a:bodyPr/>
        <a:lstStyle/>
        <a:p>
          <a:endParaRPr lang="en-US"/>
        </a:p>
      </dgm:t>
    </dgm:pt>
    <dgm:pt modelId="{29214733-47B8-4647-9D61-D65313047A83}" type="pres">
      <dgm:prSet presAssocID="{0662255E-DA20-4FF7-8D68-A08714697D35}" presName="root" presStyleCnt="0">
        <dgm:presLayoutVars>
          <dgm:dir/>
          <dgm:resizeHandles val="exact"/>
        </dgm:presLayoutVars>
      </dgm:prSet>
      <dgm:spPr/>
    </dgm:pt>
    <dgm:pt modelId="{918DBA6C-77C3-4F16-9C1D-18F7AB914948}" type="pres">
      <dgm:prSet presAssocID="{EA81473D-0C3F-417B-B792-C2DDE930BE95}" presName="compNode" presStyleCnt="0"/>
      <dgm:spPr/>
    </dgm:pt>
    <dgm:pt modelId="{EBF6C27B-B57F-4AAA-92D1-DD69C19F65CC}" type="pres">
      <dgm:prSet presAssocID="{EA81473D-0C3F-417B-B792-C2DDE930BE95}" presName="bgRect" presStyleLbl="bgShp" presStyleIdx="0" presStyleCnt="4"/>
      <dgm:spPr>
        <a:solidFill>
          <a:srgbClr val="EF7A3D">
            <a:alpha val="50196"/>
          </a:srgbClr>
        </a:solidFill>
      </dgm:spPr>
    </dgm:pt>
    <dgm:pt modelId="{D53C22B7-A160-4551-B766-B5925A802E07}" type="pres">
      <dgm:prSet presAssocID="{EA81473D-0C3F-417B-B792-C2DDE930BE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9B7F86FF-4C1F-47F4-BCA7-6E310FE39321}" type="pres">
      <dgm:prSet presAssocID="{EA81473D-0C3F-417B-B792-C2DDE930BE95}" presName="spaceRect" presStyleCnt="0"/>
      <dgm:spPr/>
    </dgm:pt>
    <dgm:pt modelId="{4F5352E4-56C9-4A72-9A78-152B2E3F8A53}" type="pres">
      <dgm:prSet presAssocID="{EA81473D-0C3F-417B-B792-C2DDE930BE95}" presName="parTx" presStyleLbl="revTx" presStyleIdx="0" presStyleCnt="4">
        <dgm:presLayoutVars>
          <dgm:chMax val="0"/>
          <dgm:chPref val="0"/>
        </dgm:presLayoutVars>
      </dgm:prSet>
      <dgm:spPr/>
    </dgm:pt>
    <dgm:pt modelId="{E8838C2A-C807-4832-9BEA-6CE92009BC6C}" type="pres">
      <dgm:prSet presAssocID="{A5D2E1C9-27D8-4E72-A769-95343C22F17B}" presName="sibTrans" presStyleCnt="0"/>
      <dgm:spPr/>
    </dgm:pt>
    <dgm:pt modelId="{B548150D-055E-496E-BDE0-B5C81CE9C63C}" type="pres">
      <dgm:prSet presAssocID="{D6F9BD82-167B-48E3-93D4-A3C4DE9EC1CE}" presName="compNode" presStyleCnt="0"/>
      <dgm:spPr/>
    </dgm:pt>
    <dgm:pt modelId="{5751F33C-06C4-4EA0-AB7B-34B3DE506BB9}" type="pres">
      <dgm:prSet presAssocID="{D6F9BD82-167B-48E3-93D4-A3C4DE9EC1CE}" presName="bgRect" presStyleLbl="bgShp" presStyleIdx="1" presStyleCnt="4"/>
      <dgm:spPr>
        <a:solidFill>
          <a:srgbClr val="EF7A3D">
            <a:alpha val="50196"/>
          </a:srgbClr>
        </a:solidFill>
      </dgm:spPr>
    </dgm:pt>
    <dgm:pt modelId="{F43FE82B-69DD-460B-B935-7220A1F9B17A}" type="pres">
      <dgm:prSet presAssocID="{D6F9BD82-167B-48E3-93D4-A3C4DE9EC1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2D6F735A-9640-4631-8EF0-8E5C318C16B9}" type="pres">
      <dgm:prSet presAssocID="{D6F9BD82-167B-48E3-93D4-A3C4DE9EC1CE}" presName="spaceRect" presStyleCnt="0"/>
      <dgm:spPr/>
    </dgm:pt>
    <dgm:pt modelId="{C685D3DA-A0BE-4443-B821-6C375D5C159E}" type="pres">
      <dgm:prSet presAssocID="{D6F9BD82-167B-48E3-93D4-A3C4DE9EC1CE}" presName="parTx" presStyleLbl="revTx" presStyleIdx="1" presStyleCnt="4">
        <dgm:presLayoutVars>
          <dgm:chMax val="0"/>
          <dgm:chPref val="0"/>
        </dgm:presLayoutVars>
      </dgm:prSet>
      <dgm:spPr/>
    </dgm:pt>
    <dgm:pt modelId="{93DB15C5-11F6-4269-B184-343F4C38FAFF}" type="pres">
      <dgm:prSet presAssocID="{939DF5EE-E5AD-4075-98F0-D9FFA74B99C0}" presName="sibTrans" presStyleCnt="0"/>
      <dgm:spPr/>
    </dgm:pt>
    <dgm:pt modelId="{1F34EF3B-CE1C-4807-9D8C-D1C4F17CC6FB}" type="pres">
      <dgm:prSet presAssocID="{D66FD3CC-EA7A-46E2-A542-05C0C9971854}" presName="compNode" presStyleCnt="0"/>
      <dgm:spPr/>
    </dgm:pt>
    <dgm:pt modelId="{E6ADC318-D030-458A-9018-4482160C0AAE}" type="pres">
      <dgm:prSet presAssocID="{D66FD3CC-EA7A-46E2-A542-05C0C9971854}" presName="bgRect" presStyleLbl="bgShp" presStyleIdx="2" presStyleCnt="4"/>
      <dgm:spPr>
        <a:solidFill>
          <a:srgbClr val="EF7A3D">
            <a:alpha val="50196"/>
          </a:srgbClr>
        </a:solidFill>
      </dgm:spPr>
    </dgm:pt>
    <dgm:pt modelId="{E865AA38-F7B2-4F12-974B-FFA2C5344971}" type="pres">
      <dgm:prSet presAssocID="{D66FD3CC-EA7A-46E2-A542-05C0C997185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834F1FBA-8978-466E-AFFC-0DB480002F3B}" type="pres">
      <dgm:prSet presAssocID="{D66FD3CC-EA7A-46E2-A542-05C0C9971854}" presName="spaceRect" presStyleCnt="0"/>
      <dgm:spPr/>
    </dgm:pt>
    <dgm:pt modelId="{1143EDB8-77A4-4174-8BE5-07EFB64CA78E}" type="pres">
      <dgm:prSet presAssocID="{D66FD3CC-EA7A-46E2-A542-05C0C9971854}" presName="parTx" presStyleLbl="revTx" presStyleIdx="2" presStyleCnt="4">
        <dgm:presLayoutVars>
          <dgm:chMax val="0"/>
          <dgm:chPref val="0"/>
        </dgm:presLayoutVars>
      </dgm:prSet>
      <dgm:spPr/>
    </dgm:pt>
    <dgm:pt modelId="{7A427978-1D33-45EE-9900-DFD4FC6ED53F}" type="pres">
      <dgm:prSet presAssocID="{925650C9-6E6D-427C-80B6-C479568D8F59}" presName="sibTrans" presStyleCnt="0"/>
      <dgm:spPr/>
    </dgm:pt>
    <dgm:pt modelId="{D0D3B913-238C-43C3-BD82-AC52AD4C6106}" type="pres">
      <dgm:prSet presAssocID="{BDFB9DB6-9B44-4605-9726-5792FBCFB854}" presName="compNode" presStyleCnt="0"/>
      <dgm:spPr/>
    </dgm:pt>
    <dgm:pt modelId="{AB5934E9-9DD7-4570-962D-9175EB5E86CE}" type="pres">
      <dgm:prSet presAssocID="{BDFB9DB6-9B44-4605-9726-5792FBCFB854}" presName="bgRect" presStyleLbl="bgShp" presStyleIdx="3" presStyleCnt="4"/>
      <dgm:spPr>
        <a:solidFill>
          <a:srgbClr val="EF7A3D">
            <a:alpha val="50196"/>
          </a:srgbClr>
        </a:solidFill>
      </dgm:spPr>
    </dgm:pt>
    <dgm:pt modelId="{8CA926D1-31F1-4351-B9E5-38CE323BE450}" type="pres">
      <dgm:prSet presAssocID="{BDFB9DB6-9B44-4605-9726-5792FBCFB8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7DE224EC-6E00-4C72-A97D-577DD4C02CE8}" type="pres">
      <dgm:prSet presAssocID="{BDFB9DB6-9B44-4605-9726-5792FBCFB854}" presName="spaceRect" presStyleCnt="0"/>
      <dgm:spPr/>
    </dgm:pt>
    <dgm:pt modelId="{377CC8FA-A763-4200-9040-83AAEDBD8D39}" type="pres">
      <dgm:prSet presAssocID="{BDFB9DB6-9B44-4605-9726-5792FBCFB854}" presName="parTx" presStyleLbl="revTx" presStyleIdx="3" presStyleCnt="4">
        <dgm:presLayoutVars>
          <dgm:chMax val="0"/>
          <dgm:chPref val="0"/>
        </dgm:presLayoutVars>
      </dgm:prSet>
      <dgm:spPr/>
    </dgm:pt>
  </dgm:ptLst>
  <dgm:cxnLst>
    <dgm:cxn modelId="{1EC23211-4AFE-419E-8AA9-4CE3F2EF5793}" type="presOf" srcId="{D6F9BD82-167B-48E3-93D4-A3C4DE9EC1CE}" destId="{C685D3DA-A0BE-4443-B821-6C375D5C159E}" srcOrd="0" destOrd="0" presId="urn:microsoft.com/office/officeart/2018/2/layout/IconVerticalSolidList#2"/>
    <dgm:cxn modelId="{B1602D32-EBDE-4588-8042-05CDD1DD7F4C}" type="presOf" srcId="{EA81473D-0C3F-417B-B792-C2DDE930BE95}" destId="{4F5352E4-56C9-4A72-9A78-152B2E3F8A53}" srcOrd="0" destOrd="0" presId="urn:microsoft.com/office/officeart/2018/2/layout/IconVerticalSolidList#2"/>
    <dgm:cxn modelId="{FAE9CA45-E216-4E0D-B607-52E75CE0BA39}" type="presOf" srcId="{D66FD3CC-EA7A-46E2-A542-05C0C9971854}" destId="{1143EDB8-77A4-4174-8BE5-07EFB64CA78E}" srcOrd="0" destOrd="0" presId="urn:microsoft.com/office/officeart/2018/2/layout/IconVerticalSolidList#2"/>
    <dgm:cxn modelId="{6B492166-9F39-492A-B7FE-5C0CBF83B738}" srcId="{0662255E-DA20-4FF7-8D68-A08714697D35}" destId="{D66FD3CC-EA7A-46E2-A542-05C0C9971854}" srcOrd="2" destOrd="0" parTransId="{354F4523-A9A3-44B9-A9A1-E15BF75D27E0}" sibTransId="{925650C9-6E6D-427C-80B6-C479568D8F59}"/>
    <dgm:cxn modelId="{7575507F-95F5-4730-94B4-F45062233976}" type="presOf" srcId="{BDFB9DB6-9B44-4605-9726-5792FBCFB854}" destId="{377CC8FA-A763-4200-9040-83AAEDBD8D39}" srcOrd="0" destOrd="0" presId="urn:microsoft.com/office/officeart/2018/2/layout/IconVerticalSolidList#2"/>
    <dgm:cxn modelId="{B4C5FDA6-A7E8-46B8-BF8A-1A4DC97DC25F}" srcId="{0662255E-DA20-4FF7-8D68-A08714697D35}" destId="{D6F9BD82-167B-48E3-93D4-A3C4DE9EC1CE}" srcOrd="1" destOrd="0" parTransId="{9993ACD4-98DE-4DDC-B5BF-DF845536135F}" sibTransId="{939DF5EE-E5AD-4075-98F0-D9FFA74B99C0}"/>
    <dgm:cxn modelId="{BFB56FB2-AEBD-45BC-A872-08C10FE16A2A}" srcId="{0662255E-DA20-4FF7-8D68-A08714697D35}" destId="{EA81473D-0C3F-417B-B792-C2DDE930BE95}" srcOrd="0" destOrd="0" parTransId="{FC2E9C6C-9A6F-423D-A2FB-A88FE74207F3}" sibTransId="{A5D2E1C9-27D8-4E72-A769-95343C22F17B}"/>
    <dgm:cxn modelId="{87B4F1D1-B475-4A49-BDBC-75C6B65E8C33}" srcId="{0662255E-DA20-4FF7-8D68-A08714697D35}" destId="{BDFB9DB6-9B44-4605-9726-5792FBCFB854}" srcOrd="3" destOrd="0" parTransId="{87EEF92B-779E-4CFC-87CB-3BC53733F146}" sibTransId="{98F4E27E-14DA-4246-AE0C-3197D33418EE}"/>
    <dgm:cxn modelId="{45DF60D6-2327-49D6-8AEB-B8E80AC45C2C}" type="presOf" srcId="{0662255E-DA20-4FF7-8D68-A08714697D35}" destId="{29214733-47B8-4647-9D61-D65313047A83}" srcOrd="0" destOrd="0" presId="urn:microsoft.com/office/officeart/2018/2/layout/IconVerticalSolidList#2"/>
    <dgm:cxn modelId="{A80ADA81-E99F-4AED-BBA6-16F0AD772A51}" type="presParOf" srcId="{29214733-47B8-4647-9D61-D65313047A83}" destId="{918DBA6C-77C3-4F16-9C1D-18F7AB914948}" srcOrd="0" destOrd="0" presId="urn:microsoft.com/office/officeart/2018/2/layout/IconVerticalSolidList#2"/>
    <dgm:cxn modelId="{D98FE507-C873-4943-9585-F00CFA65F68B}" type="presParOf" srcId="{918DBA6C-77C3-4F16-9C1D-18F7AB914948}" destId="{EBF6C27B-B57F-4AAA-92D1-DD69C19F65CC}" srcOrd="0" destOrd="0" presId="urn:microsoft.com/office/officeart/2018/2/layout/IconVerticalSolidList#2"/>
    <dgm:cxn modelId="{C76ECBCF-15A6-4FF4-A5D6-194D5E306CB7}" type="presParOf" srcId="{918DBA6C-77C3-4F16-9C1D-18F7AB914948}" destId="{D53C22B7-A160-4551-B766-B5925A802E07}" srcOrd="1" destOrd="0" presId="urn:microsoft.com/office/officeart/2018/2/layout/IconVerticalSolidList#2"/>
    <dgm:cxn modelId="{4FCC1667-B9B6-4277-891E-1CFA208F05EA}" type="presParOf" srcId="{918DBA6C-77C3-4F16-9C1D-18F7AB914948}" destId="{9B7F86FF-4C1F-47F4-BCA7-6E310FE39321}" srcOrd="2" destOrd="0" presId="urn:microsoft.com/office/officeart/2018/2/layout/IconVerticalSolidList#2"/>
    <dgm:cxn modelId="{622BAABC-C034-4A4F-BE18-FDF47999A98B}" type="presParOf" srcId="{918DBA6C-77C3-4F16-9C1D-18F7AB914948}" destId="{4F5352E4-56C9-4A72-9A78-152B2E3F8A53}" srcOrd="3" destOrd="0" presId="urn:microsoft.com/office/officeart/2018/2/layout/IconVerticalSolidList#2"/>
    <dgm:cxn modelId="{A9E5827B-668F-4367-8EC1-740BD12F9344}" type="presParOf" srcId="{29214733-47B8-4647-9D61-D65313047A83}" destId="{E8838C2A-C807-4832-9BEA-6CE92009BC6C}" srcOrd="1" destOrd="0" presId="urn:microsoft.com/office/officeart/2018/2/layout/IconVerticalSolidList#2"/>
    <dgm:cxn modelId="{AF7D3B4F-5C4F-4196-BF8E-98B8EC381913}" type="presParOf" srcId="{29214733-47B8-4647-9D61-D65313047A83}" destId="{B548150D-055E-496E-BDE0-B5C81CE9C63C}" srcOrd="2" destOrd="0" presId="urn:microsoft.com/office/officeart/2018/2/layout/IconVerticalSolidList#2"/>
    <dgm:cxn modelId="{7CB530DC-A499-4E8C-B2D5-8C4B8CBE5B16}" type="presParOf" srcId="{B548150D-055E-496E-BDE0-B5C81CE9C63C}" destId="{5751F33C-06C4-4EA0-AB7B-34B3DE506BB9}" srcOrd="0" destOrd="0" presId="urn:microsoft.com/office/officeart/2018/2/layout/IconVerticalSolidList#2"/>
    <dgm:cxn modelId="{6BA7E55E-4A2E-46AE-9821-BB1981172783}" type="presParOf" srcId="{B548150D-055E-496E-BDE0-B5C81CE9C63C}" destId="{F43FE82B-69DD-460B-B935-7220A1F9B17A}" srcOrd="1" destOrd="0" presId="urn:microsoft.com/office/officeart/2018/2/layout/IconVerticalSolidList#2"/>
    <dgm:cxn modelId="{9EBC15E9-1DCD-4609-9DEE-A97860A447AD}" type="presParOf" srcId="{B548150D-055E-496E-BDE0-B5C81CE9C63C}" destId="{2D6F735A-9640-4631-8EF0-8E5C318C16B9}" srcOrd="2" destOrd="0" presId="urn:microsoft.com/office/officeart/2018/2/layout/IconVerticalSolidList#2"/>
    <dgm:cxn modelId="{4F9A7E63-F597-480D-B304-1059DF28A13E}" type="presParOf" srcId="{B548150D-055E-496E-BDE0-B5C81CE9C63C}" destId="{C685D3DA-A0BE-4443-B821-6C375D5C159E}" srcOrd="3" destOrd="0" presId="urn:microsoft.com/office/officeart/2018/2/layout/IconVerticalSolidList#2"/>
    <dgm:cxn modelId="{4F9C8F76-3571-4FF0-93F6-A962C8D13B1E}" type="presParOf" srcId="{29214733-47B8-4647-9D61-D65313047A83}" destId="{93DB15C5-11F6-4269-B184-343F4C38FAFF}" srcOrd="3" destOrd="0" presId="urn:microsoft.com/office/officeart/2018/2/layout/IconVerticalSolidList#2"/>
    <dgm:cxn modelId="{B97B6AD1-597F-4F99-86BC-A08E37CB02A3}" type="presParOf" srcId="{29214733-47B8-4647-9D61-D65313047A83}" destId="{1F34EF3B-CE1C-4807-9D8C-D1C4F17CC6FB}" srcOrd="4" destOrd="0" presId="urn:microsoft.com/office/officeart/2018/2/layout/IconVerticalSolidList#2"/>
    <dgm:cxn modelId="{D0F9CBB6-8492-48A1-841B-F815734CF104}" type="presParOf" srcId="{1F34EF3B-CE1C-4807-9D8C-D1C4F17CC6FB}" destId="{E6ADC318-D030-458A-9018-4482160C0AAE}" srcOrd="0" destOrd="0" presId="urn:microsoft.com/office/officeart/2018/2/layout/IconVerticalSolidList#2"/>
    <dgm:cxn modelId="{4CA75E57-AB6B-4EF7-9141-A6A3C7BA6408}" type="presParOf" srcId="{1F34EF3B-CE1C-4807-9D8C-D1C4F17CC6FB}" destId="{E865AA38-F7B2-4F12-974B-FFA2C5344971}" srcOrd="1" destOrd="0" presId="urn:microsoft.com/office/officeart/2018/2/layout/IconVerticalSolidList#2"/>
    <dgm:cxn modelId="{CB8DDB59-46E2-4341-B2BC-0BDFEFBA240A}" type="presParOf" srcId="{1F34EF3B-CE1C-4807-9D8C-D1C4F17CC6FB}" destId="{834F1FBA-8978-466E-AFFC-0DB480002F3B}" srcOrd="2" destOrd="0" presId="urn:microsoft.com/office/officeart/2018/2/layout/IconVerticalSolidList#2"/>
    <dgm:cxn modelId="{098190E9-8013-4E9D-B0D1-14DC652871B2}" type="presParOf" srcId="{1F34EF3B-CE1C-4807-9D8C-D1C4F17CC6FB}" destId="{1143EDB8-77A4-4174-8BE5-07EFB64CA78E}" srcOrd="3" destOrd="0" presId="urn:microsoft.com/office/officeart/2018/2/layout/IconVerticalSolidList#2"/>
    <dgm:cxn modelId="{0155FF6C-A52B-4645-A42D-0E27476218CB}" type="presParOf" srcId="{29214733-47B8-4647-9D61-D65313047A83}" destId="{7A427978-1D33-45EE-9900-DFD4FC6ED53F}" srcOrd="5" destOrd="0" presId="urn:microsoft.com/office/officeart/2018/2/layout/IconVerticalSolidList#2"/>
    <dgm:cxn modelId="{10A9D7AC-E552-4410-89A2-5EC9C7E77CA2}" type="presParOf" srcId="{29214733-47B8-4647-9D61-D65313047A83}" destId="{D0D3B913-238C-43C3-BD82-AC52AD4C6106}" srcOrd="6" destOrd="0" presId="urn:microsoft.com/office/officeart/2018/2/layout/IconVerticalSolidList#2"/>
    <dgm:cxn modelId="{688BD7D7-DA90-45EA-8281-CEE8C83A880C}" type="presParOf" srcId="{D0D3B913-238C-43C3-BD82-AC52AD4C6106}" destId="{AB5934E9-9DD7-4570-962D-9175EB5E86CE}" srcOrd="0" destOrd="0" presId="urn:microsoft.com/office/officeart/2018/2/layout/IconVerticalSolidList#2"/>
    <dgm:cxn modelId="{6826CBB0-90A8-4679-8FC3-96CA0F7DB9DF}" type="presParOf" srcId="{D0D3B913-238C-43C3-BD82-AC52AD4C6106}" destId="{8CA926D1-31F1-4351-B9E5-38CE323BE450}" srcOrd="1" destOrd="0" presId="urn:microsoft.com/office/officeart/2018/2/layout/IconVerticalSolidList#2"/>
    <dgm:cxn modelId="{D7F6E449-9C3F-43F4-8AFB-E8EE15C59715}" type="presParOf" srcId="{D0D3B913-238C-43C3-BD82-AC52AD4C6106}" destId="{7DE224EC-6E00-4C72-A97D-577DD4C02CE8}" srcOrd="2" destOrd="0" presId="urn:microsoft.com/office/officeart/2018/2/layout/IconVerticalSolidList#2"/>
    <dgm:cxn modelId="{651F685C-76D5-43C5-A299-BF82361A107F}" type="presParOf" srcId="{D0D3B913-238C-43C3-BD82-AC52AD4C6106}" destId="{377CC8FA-A763-4200-9040-83AAEDBD8D39}" srcOrd="3" destOrd="0" presId="urn:microsoft.com/office/officeart/2018/2/layout/IconVerticalSolid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0FE820-E06C-444E-97C9-018B6C147775}" type="doc">
      <dgm:prSet loTypeId="urn:microsoft.com/office/officeart/2005/8/layout/default#8" loCatId="list" qsTypeId="urn:microsoft.com/office/officeart/2005/8/quickstyle/simple1#12" qsCatId="simple" csTypeId="urn:microsoft.com/office/officeart/2005/8/colors/accent2_2#9" csCatId="accent2" phldr="1"/>
      <dgm:spPr/>
      <dgm:t>
        <a:bodyPr/>
        <a:lstStyle/>
        <a:p>
          <a:endParaRPr lang="en-US"/>
        </a:p>
      </dgm:t>
    </dgm:pt>
    <dgm:pt modelId="{B9F2665E-CEBB-4B70-A093-5EA330B53DB6}">
      <dgm:prSet custT="1"/>
      <dgm:spPr>
        <a:solidFill>
          <a:srgbClr val="EF7A3D"/>
        </a:solidFill>
      </dgm:spPr>
      <dgm:t>
        <a:bodyPr/>
        <a:lstStyle/>
        <a:p>
          <a:r>
            <a:rPr lang="nl-NL" sz="1400"/>
            <a:t>Gebaseerd op de subsidie-administratie afgeleid van je subsidieaanvraag en activiteiten rapportage.</a:t>
          </a:r>
          <a:endParaRPr lang="en-US" sz="1400"/>
        </a:p>
      </dgm:t>
    </dgm:pt>
    <dgm:pt modelId="{1E16AF51-AD03-422F-BE5F-57EA4D1D2998}" type="parTrans" cxnId="{8CD13F08-33EA-4F4C-BB66-4987AD268D6E}">
      <dgm:prSet/>
      <dgm:spPr/>
      <dgm:t>
        <a:bodyPr/>
        <a:lstStyle/>
        <a:p>
          <a:endParaRPr lang="en-US" sz="1400"/>
        </a:p>
      </dgm:t>
    </dgm:pt>
    <dgm:pt modelId="{A88339E7-A906-44AE-99BB-FD1B0012DBF9}" type="sibTrans" cxnId="{8CD13F08-33EA-4F4C-BB66-4987AD268D6E}">
      <dgm:prSet/>
      <dgm:spPr/>
      <dgm:t>
        <a:bodyPr/>
        <a:lstStyle/>
        <a:p>
          <a:endParaRPr lang="en-US" sz="1400"/>
        </a:p>
      </dgm:t>
    </dgm:pt>
    <dgm:pt modelId="{2F5324E2-AED8-4C2F-A3CA-3BC68B04445E}">
      <dgm:prSet phldr="0" custT="1"/>
      <dgm:spPr>
        <a:solidFill>
          <a:srgbClr val="EF7A3D"/>
        </a:solidFill>
      </dgm:spPr>
      <dgm:t>
        <a:bodyPr vert="horz" wrap="square"/>
        <a:lstStyle/>
        <a:p>
          <a:pPr>
            <a:lnSpc>
              <a:spcPct val="100000"/>
            </a:lnSpc>
            <a:spcBef>
              <a:spcPct val="0"/>
            </a:spcBef>
            <a:spcAft>
              <a:spcPct val="35000"/>
            </a:spcAft>
          </a:pPr>
          <a:r>
            <a:rPr lang="nl-NL" sz="1400"/>
            <a:t>Tegemoet</a:t>
          </a:r>
          <a:r>
            <a:rPr lang="nl-NL" sz="1400" err="1"/>
            <a:t>koming</a:t>
          </a:r>
          <a:r>
            <a:rPr lang="nl-NL" sz="1400"/>
            <a:t> voor de kosten accountant zijn opgenomen in de subsidie aanvraag.</a:t>
          </a:r>
          <a:endParaRPr lang="en-US" sz="1400"/>
        </a:p>
      </dgm:t>
    </dgm:pt>
    <dgm:pt modelId="{2F04D268-D4AE-47F4-92F3-69086649F89E}" type="parTrans" cxnId="{C06D9ACE-C681-468F-B054-6090DDC261C0}">
      <dgm:prSet/>
      <dgm:spPr/>
      <dgm:t>
        <a:bodyPr/>
        <a:lstStyle/>
        <a:p>
          <a:endParaRPr lang="en-US" sz="1400"/>
        </a:p>
      </dgm:t>
    </dgm:pt>
    <dgm:pt modelId="{CB13DFDC-3C75-4CB0-8932-C4E353E2F50B}" type="sibTrans" cxnId="{C06D9ACE-C681-468F-B054-6090DDC261C0}">
      <dgm:prSet/>
      <dgm:spPr/>
      <dgm:t>
        <a:bodyPr/>
        <a:lstStyle/>
        <a:p>
          <a:endParaRPr lang="en-US" sz="1400"/>
        </a:p>
      </dgm:t>
    </dgm:pt>
    <dgm:pt modelId="{EBFC48FD-E48C-46D8-9B31-F8DAF89537F0}">
      <dgm:prSet custT="1"/>
      <dgm:spPr>
        <a:solidFill>
          <a:srgbClr val="EF7A3D"/>
        </a:solidFill>
      </dgm:spPr>
      <dgm:t>
        <a:bodyPr/>
        <a:lstStyle/>
        <a:p>
          <a:r>
            <a:rPr lang="nl-NL" sz="1400"/>
            <a:t>Controle vindt plaats op basis van het vastgestelde controle-protocol van Zon Mw en de subsidiebeschikking.</a:t>
          </a:r>
          <a:endParaRPr lang="en-US" sz="1400"/>
        </a:p>
      </dgm:t>
    </dgm:pt>
    <dgm:pt modelId="{68702973-1937-47BE-BB9B-3944C76C34AA}" type="parTrans" cxnId="{5EA596F9-F5CF-4C6A-BC41-9E96024D56EE}">
      <dgm:prSet/>
      <dgm:spPr/>
      <dgm:t>
        <a:bodyPr/>
        <a:lstStyle/>
        <a:p>
          <a:endParaRPr lang="en-US" sz="1400"/>
        </a:p>
      </dgm:t>
    </dgm:pt>
    <dgm:pt modelId="{C1BC7F45-8D96-4488-B795-22EA9C896592}" type="sibTrans" cxnId="{5EA596F9-F5CF-4C6A-BC41-9E96024D56EE}">
      <dgm:prSet/>
      <dgm:spPr/>
      <dgm:t>
        <a:bodyPr/>
        <a:lstStyle/>
        <a:p>
          <a:endParaRPr lang="en-US" sz="1400"/>
        </a:p>
      </dgm:t>
    </dgm:pt>
    <dgm:pt modelId="{A977A271-1B3D-4517-B8FF-C83BF5B3BC25}">
      <dgm:prSet custT="1"/>
      <dgm:spPr>
        <a:solidFill>
          <a:srgbClr val="EF7A3D"/>
        </a:solidFill>
      </dgm:spPr>
      <dgm:t>
        <a:bodyPr/>
        <a:lstStyle/>
        <a:p>
          <a:r>
            <a:rPr lang="nl-NL" sz="1100"/>
            <a:t>Een accountant onderzoekt alle financiële gegevens, beoordeelt de administratieve organisatie en interne controlemaatregelen en voert diverse controlewerkzaamheden uit om zo de juistheid van de cijfers te verifiëren.</a:t>
          </a:r>
          <a:endParaRPr lang="en-US" sz="1100"/>
        </a:p>
      </dgm:t>
    </dgm:pt>
    <dgm:pt modelId="{B7A25A85-D6C8-44F1-BF1E-F8FD8547888E}" type="parTrans" cxnId="{B7373BB3-EAC4-439E-9538-78E475105D14}">
      <dgm:prSet/>
      <dgm:spPr/>
      <dgm:t>
        <a:bodyPr/>
        <a:lstStyle/>
        <a:p>
          <a:endParaRPr lang="en-US" sz="1400"/>
        </a:p>
      </dgm:t>
    </dgm:pt>
    <dgm:pt modelId="{DF6B98D1-0A15-44A2-9A54-2D56FF4A7D12}" type="sibTrans" cxnId="{B7373BB3-EAC4-439E-9538-78E475105D14}">
      <dgm:prSet/>
      <dgm:spPr/>
      <dgm:t>
        <a:bodyPr/>
        <a:lstStyle/>
        <a:p>
          <a:endParaRPr lang="en-US" sz="1400"/>
        </a:p>
      </dgm:t>
    </dgm:pt>
    <dgm:pt modelId="{75BFD2A8-F9B6-4CB6-A055-89C6ACF172A5}">
      <dgm:prSet custT="1"/>
      <dgm:spPr>
        <a:solidFill>
          <a:srgbClr val="EF7A3D"/>
        </a:solidFill>
      </dgm:spPr>
      <dgm:t>
        <a:bodyPr/>
        <a:lstStyle/>
        <a:p>
          <a:r>
            <a:rPr lang="nl-NL" sz="1000">
              <a:solidFill>
                <a:schemeClr val="bg1"/>
              </a:solidFill>
            </a:rPr>
            <a:t>Via deze link : </a:t>
          </a:r>
          <a:r>
            <a:rPr lang="nl-NL" sz="10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https://www.zonmw.nl/nl/programma/versterking-verloskundige-samenwerkingsverbanden/veelgestelde-vragen-versterking-vsvs</a:t>
          </a:r>
          <a:r>
            <a:rPr lang="nl-NL" sz="1000">
              <a:solidFill>
                <a:schemeClr val="bg1"/>
              </a:solidFill>
            </a:rPr>
            <a:t> onder Inhoudelijke verantwoording staat aanvullende info en de link naar concept format.</a:t>
          </a:r>
          <a:endParaRPr lang="en-US" sz="1000">
            <a:solidFill>
              <a:schemeClr val="bg1"/>
            </a:solidFill>
          </a:endParaRPr>
        </a:p>
      </dgm:t>
    </dgm:pt>
    <dgm:pt modelId="{FC4F9E2C-2654-489E-8E79-A99BFAD790FA}" type="parTrans" cxnId="{6144FAC7-C7C2-4133-9A6B-5DD94F3BE6BA}">
      <dgm:prSet/>
      <dgm:spPr/>
      <dgm:t>
        <a:bodyPr/>
        <a:lstStyle/>
        <a:p>
          <a:endParaRPr lang="en-US" sz="1400"/>
        </a:p>
      </dgm:t>
    </dgm:pt>
    <dgm:pt modelId="{70312B79-4E61-42CF-B83E-935F77EA5660}" type="sibTrans" cxnId="{6144FAC7-C7C2-4133-9A6B-5DD94F3BE6BA}">
      <dgm:prSet/>
      <dgm:spPr/>
      <dgm:t>
        <a:bodyPr/>
        <a:lstStyle/>
        <a:p>
          <a:endParaRPr lang="en-US" sz="1400"/>
        </a:p>
      </dgm:t>
    </dgm:pt>
    <dgm:pt modelId="{AABAD0ED-EE41-4912-A102-441B51773BFD}">
      <dgm:prSet custT="1"/>
      <dgm:spPr>
        <a:solidFill>
          <a:srgbClr val="EF7A3D"/>
        </a:solidFill>
      </dgm:spPr>
      <dgm:t>
        <a:bodyPr/>
        <a:lstStyle/>
        <a:p>
          <a:r>
            <a:rPr lang="nl-NL" sz="1400"/>
            <a:t>Voor UMC’s is er een ander protocol. Link toevoegen</a:t>
          </a:r>
          <a:endParaRPr lang="en-US" sz="1400"/>
        </a:p>
      </dgm:t>
    </dgm:pt>
    <dgm:pt modelId="{C2F42A6F-F905-46D7-958B-2FDC7923602E}" type="parTrans" cxnId="{B5E2D9B8-F4D8-4E42-ABB7-F55703310210}">
      <dgm:prSet/>
      <dgm:spPr/>
      <dgm:t>
        <a:bodyPr/>
        <a:lstStyle/>
        <a:p>
          <a:endParaRPr lang="en-US" sz="1400"/>
        </a:p>
      </dgm:t>
    </dgm:pt>
    <dgm:pt modelId="{FAED1671-2F97-43C1-8F47-E78168AA0C3B}" type="sibTrans" cxnId="{B5E2D9B8-F4D8-4E42-ABB7-F55703310210}">
      <dgm:prSet/>
      <dgm:spPr/>
      <dgm:t>
        <a:bodyPr/>
        <a:lstStyle/>
        <a:p>
          <a:endParaRPr lang="en-US" sz="1400"/>
        </a:p>
      </dgm:t>
    </dgm:pt>
    <dgm:pt modelId="{F67411EF-5979-49D1-A65C-1E593A8FA2C9}">
      <dgm:prSet phldr="0" custT="1"/>
      <dgm:spPr>
        <a:solidFill>
          <a:srgbClr val="EF7A3D"/>
        </a:solidFill>
      </dgm:spPr>
      <dgm:t>
        <a:bodyPr vert="horz" wrap="square"/>
        <a:lstStyle/>
        <a:p>
          <a:pPr>
            <a:lnSpc>
              <a:spcPct val="100000"/>
            </a:lnSpc>
            <a:spcBef>
              <a:spcPct val="0"/>
            </a:spcBef>
            <a:spcAft>
              <a:spcPct val="35000"/>
            </a:spcAft>
          </a:pPr>
          <a:r>
            <a:rPr lang="nl-NL" sz="1200" err="1"/>
            <a:t>VSV’s</a:t>
          </a:r>
          <a:r>
            <a:rPr lang="nl-NL" sz="1200"/>
            <a:t> ontvangen voorschotten in 2025-2026.</a:t>
          </a:r>
          <a:r>
            <a:rPr lang="nl-NL" sz="1200">
              <a:solidFill>
                <a:srgbClr val="FF0000"/>
              </a:solidFill>
            </a:rPr>
            <a:t> </a:t>
          </a:r>
          <a:r>
            <a:rPr lang="nl-NL" sz="1200"/>
            <a:t>Na afloop </a:t>
          </a:r>
          <a:r>
            <a:rPr lang="nl-NL" sz="1200">
              <a:solidFill>
                <a:schemeClr val="bg1"/>
              </a:solidFill>
            </a:rPr>
            <a:t>programma in </a:t>
          </a:r>
          <a:r>
            <a:rPr lang="nl-NL" sz="1200"/>
            <a:t>2027 vindt controle en eindbeoordeling subsidie </a:t>
          </a:r>
          <a:r>
            <a:rPr lang="nl-NL" sz="1400"/>
            <a:t>plaats.</a:t>
          </a:r>
          <a:endParaRPr lang="en-US" sz="1400"/>
        </a:p>
      </dgm:t>
    </dgm:pt>
    <dgm:pt modelId="{964A6754-157C-418B-B626-E2913A8F15C1}" type="parTrans" cxnId="{87B48B1D-B118-42AC-81FE-FFA6DC0D46C7}">
      <dgm:prSet/>
      <dgm:spPr/>
      <dgm:t>
        <a:bodyPr/>
        <a:lstStyle/>
        <a:p>
          <a:endParaRPr lang="en-US" sz="1400"/>
        </a:p>
      </dgm:t>
    </dgm:pt>
    <dgm:pt modelId="{20DD178C-4400-4115-9E02-87A6B0C1DFDC}" type="sibTrans" cxnId="{87B48B1D-B118-42AC-81FE-FFA6DC0D46C7}">
      <dgm:prSet/>
      <dgm:spPr/>
      <dgm:t>
        <a:bodyPr/>
        <a:lstStyle/>
        <a:p>
          <a:endParaRPr lang="en-US" sz="1400"/>
        </a:p>
      </dgm:t>
    </dgm:pt>
    <dgm:pt modelId="{CDA55BB9-4F3D-43F1-AA6C-F673FE98F344}">
      <dgm:prSet custT="1"/>
      <dgm:spPr>
        <a:solidFill>
          <a:srgbClr val="EF7A3D"/>
        </a:solidFill>
      </dgm:spPr>
      <dgm:t>
        <a:bodyPr/>
        <a:lstStyle/>
        <a:p>
          <a:r>
            <a:rPr lang="nl-NL" sz="1400"/>
            <a:t>Dus geen tussentijdse financiële verantwoording, maar wel inhoudelijke voortgangsrapportage voor Zon Mw (informatie volgt nog).</a:t>
          </a:r>
          <a:endParaRPr lang="en-US" sz="1400"/>
        </a:p>
      </dgm:t>
    </dgm:pt>
    <dgm:pt modelId="{D32C7664-4FEB-4438-8B25-75D5C213E049}" type="parTrans" cxnId="{D36FFCCE-A066-4AD9-AC4B-73C0C7B454B1}">
      <dgm:prSet/>
      <dgm:spPr/>
      <dgm:t>
        <a:bodyPr/>
        <a:lstStyle/>
        <a:p>
          <a:endParaRPr lang="en-US" sz="1400"/>
        </a:p>
      </dgm:t>
    </dgm:pt>
    <dgm:pt modelId="{D4FD7648-4877-423C-A8F3-2A4DFCCA8C05}" type="sibTrans" cxnId="{D36FFCCE-A066-4AD9-AC4B-73C0C7B454B1}">
      <dgm:prSet/>
      <dgm:spPr/>
      <dgm:t>
        <a:bodyPr/>
        <a:lstStyle/>
        <a:p>
          <a:endParaRPr lang="en-US" sz="1400"/>
        </a:p>
      </dgm:t>
    </dgm:pt>
    <dgm:pt modelId="{7A4263A6-D249-4E91-ABC3-73CCAE58961C}">
      <dgm:prSet/>
      <dgm:spPr>
        <a:solidFill>
          <a:srgbClr val="EF7A3D"/>
        </a:solidFill>
      </dgm:spPr>
      <dgm:t>
        <a:bodyPr/>
        <a:lstStyle/>
        <a:p>
          <a:r>
            <a:rPr lang="nl-NL">
              <a:solidFill>
                <a:schemeClr val="bg1"/>
              </a:solidFill>
              <a:latin typeface="Calibri"/>
            </a:rPr>
            <a:t>Indien een VSV geen entiteit is en één van de deelnemers ≥ € 125.000,  dan moet voor dat deel een accountantsverklaring worden opgesteld. Bij twijfel: raadpleeg een adviseur of accountant.</a:t>
          </a:r>
        </a:p>
      </dgm:t>
    </dgm:pt>
    <dgm:pt modelId="{18B16699-8663-4F5E-AB34-12475CDFB413}" type="parTrans" cxnId="{AD5DFD73-4016-4FB9-8653-1AFF290CC1B0}">
      <dgm:prSet/>
      <dgm:spPr/>
      <dgm:t>
        <a:bodyPr/>
        <a:lstStyle/>
        <a:p>
          <a:endParaRPr lang="nl-NL"/>
        </a:p>
      </dgm:t>
    </dgm:pt>
    <dgm:pt modelId="{B802F560-7FFF-4722-A97F-537A7602BB42}" type="sibTrans" cxnId="{AD5DFD73-4016-4FB9-8653-1AFF290CC1B0}">
      <dgm:prSet/>
      <dgm:spPr/>
      <dgm:t>
        <a:bodyPr/>
        <a:lstStyle/>
        <a:p>
          <a:endParaRPr lang="nl-NL"/>
        </a:p>
      </dgm:t>
    </dgm:pt>
    <dgm:pt modelId="{BF459AA4-C5C7-4AA8-894B-60829CFCAC76}">
      <dgm:prSet/>
      <dgm:spPr>
        <a:solidFill>
          <a:srgbClr val="EF7A3D"/>
        </a:solidFill>
      </dgm:spPr>
      <dgm:t>
        <a:bodyPr/>
        <a:lstStyle/>
        <a:p>
          <a:r>
            <a:rPr lang="nl-NL"/>
            <a:t>Indien VSV geen entiteit en </a:t>
          </a:r>
          <a:r>
            <a:rPr lang="nl-NL">
              <a:solidFill>
                <a:schemeClr val="bg1"/>
              </a:solidFill>
              <a:latin typeface="Calibri"/>
            </a:rPr>
            <a:t>≥ </a:t>
          </a:r>
          <a:r>
            <a:rPr lang="nl-NL"/>
            <a:t>125.000</a:t>
          </a:r>
          <a:r>
            <a:rPr lang="nl-NL">
              <a:latin typeface="Calibri"/>
            </a:rPr>
            <a:t> dan moet een accountantsverklaring</a:t>
          </a:r>
          <a:r>
            <a:rPr lang="nl-NL"/>
            <a:t> en rapport van bevindingen</a:t>
          </a:r>
          <a:r>
            <a:rPr lang="nl-NL">
              <a:latin typeface="Calibri"/>
            </a:rPr>
            <a:t> worden opgesteld.</a:t>
          </a:r>
          <a:endParaRPr lang="nl-NL"/>
        </a:p>
      </dgm:t>
    </dgm:pt>
    <dgm:pt modelId="{A614B7A5-FF39-4E21-BF43-5197F56DD495}" type="parTrans" cxnId="{84D78961-9D7D-4D9A-8229-4C1500B37DD9}">
      <dgm:prSet/>
      <dgm:spPr/>
      <dgm:t>
        <a:bodyPr/>
        <a:lstStyle/>
        <a:p>
          <a:endParaRPr lang="nl-NL"/>
        </a:p>
      </dgm:t>
    </dgm:pt>
    <dgm:pt modelId="{5455F746-871E-4F4B-A702-B78A3C9B50C8}" type="sibTrans" cxnId="{84D78961-9D7D-4D9A-8229-4C1500B37DD9}">
      <dgm:prSet/>
      <dgm:spPr/>
      <dgm:t>
        <a:bodyPr/>
        <a:lstStyle/>
        <a:p>
          <a:endParaRPr lang="nl-NL"/>
        </a:p>
      </dgm:t>
    </dgm:pt>
    <dgm:pt modelId="{CB588134-09C5-424D-BE09-CA7891DB2C43}" type="pres">
      <dgm:prSet presAssocID="{D20FE820-E06C-444E-97C9-018B6C147775}" presName="diagram" presStyleCnt="0">
        <dgm:presLayoutVars>
          <dgm:dir/>
          <dgm:resizeHandles val="exact"/>
        </dgm:presLayoutVars>
      </dgm:prSet>
      <dgm:spPr/>
    </dgm:pt>
    <dgm:pt modelId="{E22615D6-3A40-48B8-9CA8-A3C06CE208BA}" type="pres">
      <dgm:prSet presAssocID="{B9F2665E-CEBB-4B70-A093-5EA330B53DB6}" presName="node" presStyleLbl="node1" presStyleIdx="0" presStyleCnt="10">
        <dgm:presLayoutVars>
          <dgm:bulletEnabled val="1"/>
        </dgm:presLayoutVars>
      </dgm:prSet>
      <dgm:spPr/>
    </dgm:pt>
    <dgm:pt modelId="{78A2CB92-8C6B-4A8E-BA67-108E21628BB3}" type="pres">
      <dgm:prSet presAssocID="{A88339E7-A906-44AE-99BB-FD1B0012DBF9}" presName="sibTrans" presStyleCnt="0"/>
      <dgm:spPr/>
    </dgm:pt>
    <dgm:pt modelId="{F4C08846-BBC0-4632-AA9E-C3221C414BAD}" type="pres">
      <dgm:prSet presAssocID="{2F5324E2-AED8-4C2F-A3CA-3BC68B04445E}" presName="node" presStyleLbl="node1" presStyleIdx="1" presStyleCnt="10">
        <dgm:presLayoutVars>
          <dgm:bulletEnabled val="1"/>
        </dgm:presLayoutVars>
      </dgm:prSet>
      <dgm:spPr/>
    </dgm:pt>
    <dgm:pt modelId="{EA409C7B-9551-4A42-B456-C3F86F6D4372}" type="pres">
      <dgm:prSet presAssocID="{CB13DFDC-3C75-4CB0-8932-C4E353E2F50B}" presName="sibTrans" presStyleCnt="0"/>
      <dgm:spPr/>
    </dgm:pt>
    <dgm:pt modelId="{4FE4638F-99B4-43A4-A311-026DE01154E7}" type="pres">
      <dgm:prSet presAssocID="{EBFC48FD-E48C-46D8-9B31-F8DAF89537F0}" presName="node" presStyleLbl="node1" presStyleIdx="2" presStyleCnt="10">
        <dgm:presLayoutVars>
          <dgm:bulletEnabled val="1"/>
        </dgm:presLayoutVars>
      </dgm:prSet>
      <dgm:spPr/>
    </dgm:pt>
    <dgm:pt modelId="{2A7F853D-9EE4-41A1-9E22-23D15467F6D0}" type="pres">
      <dgm:prSet presAssocID="{C1BC7F45-8D96-4488-B795-22EA9C896592}" presName="sibTrans" presStyleCnt="0"/>
      <dgm:spPr/>
    </dgm:pt>
    <dgm:pt modelId="{591BB665-EB6B-488A-B37F-F941AC22F4A9}" type="pres">
      <dgm:prSet presAssocID="{A977A271-1B3D-4517-B8FF-C83BF5B3BC25}" presName="node" presStyleLbl="node1" presStyleIdx="3" presStyleCnt="10">
        <dgm:presLayoutVars>
          <dgm:bulletEnabled val="1"/>
        </dgm:presLayoutVars>
      </dgm:prSet>
      <dgm:spPr/>
    </dgm:pt>
    <dgm:pt modelId="{3BCDA7ED-5201-4F0F-B8E3-8FF87076414C}" type="pres">
      <dgm:prSet presAssocID="{DF6B98D1-0A15-44A2-9A54-2D56FF4A7D12}" presName="sibTrans" presStyleCnt="0"/>
      <dgm:spPr/>
    </dgm:pt>
    <dgm:pt modelId="{0C0DD265-F853-4C63-98EE-C4A4F33C3BA9}" type="pres">
      <dgm:prSet presAssocID="{75BFD2A8-F9B6-4CB6-A055-89C6ACF172A5}" presName="node" presStyleLbl="node1" presStyleIdx="4" presStyleCnt="10">
        <dgm:presLayoutVars>
          <dgm:bulletEnabled val="1"/>
        </dgm:presLayoutVars>
      </dgm:prSet>
      <dgm:spPr/>
    </dgm:pt>
    <dgm:pt modelId="{14F360E9-F222-4B65-A63E-36BEA80B7451}" type="pres">
      <dgm:prSet presAssocID="{70312B79-4E61-42CF-B83E-935F77EA5660}" presName="sibTrans" presStyleCnt="0"/>
      <dgm:spPr/>
    </dgm:pt>
    <dgm:pt modelId="{5982E060-D319-4F2E-BB88-152B04A15013}" type="pres">
      <dgm:prSet presAssocID="{AABAD0ED-EE41-4912-A102-441B51773BFD}" presName="node" presStyleLbl="node1" presStyleIdx="5" presStyleCnt="10">
        <dgm:presLayoutVars>
          <dgm:bulletEnabled val="1"/>
        </dgm:presLayoutVars>
      </dgm:prSet>
      <dgm:spPr/>
    </dgm:pt>
    <dgm:pt modelId="{18FEA5C3-8033-4577-9D8E-C9F4A96655BB}" type="pres">
      <dgm:prSet presAssocID="{FAED1671-2F97-43C1-8F47-E78168AA0C3B}" presName="sibTrans" presStyleCnt="0"/>
      <dgm:spPr/>
    </dgm:pt>
    <dgm:pt modelId="{FF2F13BD-51D8-4DE6-B5E0-231917053F27}" type="pres">
      <dgm:prSet presAssocID="{F67411EF-5979-49D1-A65C-1E593A8FA2C9}" presName="node" presStyleLbl="node1" presStyleIdx="6" presStyleCnt="10">
        <dgm:presLayoutVars>
          <dgm:bulletEnabled val="1"/>
        </dgm:presLayoutVars>
      </dgm:prSet>
      <dgm:spPr/>
    </dgm:pt>
    <dgm:pt modelId="{A5D699D6-1B53-47B2-A246-0A2DEB4755DD}" type="pres">
      <dgm:prSet presAssocID="{20DD178C-4400-4115-9E02-87A6B0C1DFDC}" presName="sibTrans" presStyleCnt="0"/>
      <dgm:spPr/>
    </dgm:pt>
    <dgm:pt modelId="{821D1AA7-41A6-4144-9195-0BEBA6A80EF5}" type="pres">
      <dgm:prSet presAssocID="{CDA55BB9-4F3D-43F1-AA6C-F673FE98F344}" presName="node" presStyleLbl="node1" presStyleIdx="7" presStyleCnt="10">
        <dgm:presLayoutVars>
          <dgm:bulletEnabled val="1"/>
        </dgm:presLayoutVars>
      </dgm:prSet>
      <dgm:spPr/>
    </dgm:pt>
    <dgm:pt modelId="{74A2C371-CB04-4495-972A-DB9D31D682D5}" type="pres">
      <dgm:prSet presAssocID="{D4FD7648-4877-423C-A8F3-2A4DFCCA8C05}" presName="sibTrans" presStyleCnt="0"/>
      <dgm:spPr/>
    </dgm:pt>
    <dgm:pt modelId="{22F7D7FB-733D-494F-BC5A-F20102575E95}" type="pres">
      <dgm:prSet presAssocID="{7A4263A6-D249-4E91-ABC3-73CCAE58961C}" presName="node" presStyleLbl="node1" presStyleIdx="8" presStyleCnt="10">
        <dgm:presLayoutVars>
          <dgm:bulletEnabled val="1"/>
        </dgm:presLayoutVars>
      </dgm:prSet>
      <dgm:spPr/>
    </dgm:pt>
    <dgm:pt modelId="{D178EC04-3A1B-4772-9F08-99C493104683}" type="pres">
      <dgm:prSet presAssocID="{B802F560-7FFF-4722-A97F-537A7602BB42}" presName="sibTrans" presStyleCnt="0"/>
      <dgm:spPr/>
    </dgm:pt>
    <dgm:pt modelId="{EDDDE211-A144-49E7-B07D-6C679F21500E}" type="pres">
      <dgm:prSet presAssocID="{BF459AA4-C5C7-4AA8-894B-60829CFCAC76}" presName="node" presStyleLbl="node1" presStyleIdx="9" presStyleCnt="10">
        <dgm:presLayoutVars>
          <dgm:bulletEnabled val="1"/>
        </dgm:presLayoutVars>
      </dgm:prSet>
      <dgm:spPr/>
    </dgm:pt>
  </dgm:ptLst>
  <dgm:cxnLst>
    <dgm:cxn modelId="{4E640207-3FA0-42DD-BD1D-843E4B840943}" type="presOf" srcId="{D20FE820-E06C-444E-97C9-018B6C147775}" destId="{CB588134-09C5-424D-BE09-CA7891DB2C43}" srcOrd="0" destOrd="0" presId="urn:microsoft.com/office/officeart/2005/8/layout/default#8"/>
    <dgm:cxn modelId="{8CD13F08-33EA-4F4C-BB66-4987AD268D6E}" srcId="{D20FE820-E06C-444E-97C9-018B6C147775}" destId="{B9F2665E-CEBB-4B70-A093-5EA330B53DB6}" srcOrd="0" destOrd="0" parTransId="{1E16AF51-AD03-422F-BE5F-57EA4D1D2998}" sibTransId="{A88339E7-A906-44AE-99BB-FD1B0012DBF9}"/>
    <dgm:cxn modelId="{87B48B1D-B118-42AC-81FE-FFA6DC0D46C7}" srcId="{D20FE820-E06C-444E-97C9-018B6C147775}" destId="{F67411EF-5979-49D1-A65C-1E593A8FA2C9}" srcOrd="6" destOrd="0" parTransId="{964A6754-157C-418B-B626-E2913A8F15C1}" sibTransId="{20DD178C-4400-4115-9E02-87A6B0C1DFDC}"/>
    <dgm:cxn modelId="{03FD5F32-F5E0-4BD2-955F-5AC178B35EC4}" type="presOf" srcId="{7A4263A6-D249-4E91-ABC3-73CCAE58961C}" destId="{22F7D7FB-733D-494F-BC5A-F20102575E95}" srcOrd="0" destOrd="0" presId="urn:microsoft.com/office/officeart/2005/8/layout/default#8"/>
    <dgm:cxn modelId="{7CA3BE35-E8A5-4778-9ADD-362C8C5EF3A9}" type="presOf" srcId="{A977A271-1B3D-4517-B8FF-C83BF5B3BC25}" destId="{591BB665-EB6B-488A-B37F-F941AC22F4A9}" srcOrd="0" destOrd="0" presId="urn:microsoft.com/office/officeart/2005/8/layout/default#8"/>
    <dgm:cxn modelId="{6488F45C-116F-464E-8781-5E63D3FF9D46}" type="presOf" srcId="{BF459AA4-C5C7-4AA8-894B-60829CFCAC76}" destId="{EDDDE211-A144-49E7-B07D-6C679F21500E}" srcOrd="0" destOrd="0" presId="urn:microsoft.com/office/officeart/2005/8/layout/default#8"/>
    <dgm:cxn modelId="{F0E92641-8390-49ED-AF4C-E0BC0C8D0183}" type="presOf" srcId="{CDA55BB9-4F3D-43F1-AA6C-F673FE98F344}" destId="{821D1AA7-41A6-4144-9195-0BEBA6A80EF5}" srcOrd="0" destOrd="0" presId="urn:microsoft.com/office/officeart/2005/8/layout/default#8"/>
    <dgm:cxn modelId="{84D78961-9D7D-4D9A-8229-4C1500B37DD9}" srcId="{D20FE820-E06C-444E-97C9-018B6C147775}" destId="{BF459AA4-C5C7-4AA8-894B-60829CFCAC76}" srcOrd="9" destOrd="0" parTransId="{A614B7A5-FF39-4E21-BF43-5197F56DD495}" sibTransId="{5455F746-871E-4F4B-A702-B78A3C9B50C8}"/>
    <dgm:cxn modelId="{1E41E541-3D7B-41CC-BD6E-D1284F881ABA}" type="presOf" srcId="{EBFC48FD-E48C-46D8-9B31-F8DAF89537F0}" destId="{4FE4638F-99B4-43A4-A311-026DE01154E7}" srcOrd="0" destOrd="0" presId="urn:microsoft.com/office/officeart/2005/8/layout/default#8"/>
    <dgm:cxn modelId="{AD5DFD73-4016-4FB9-8653-1AFF290CC1B0}" srcId="{D20FE820-E06C-444E-97C9-018B6C147775}" destId="{7A4263A6-D249-4E91-ABC3-73CCAE58961C}" srcOrd="8" destOrd="0" parTransId="{18B16699-8663-4F5E-AB34-12475CDFB413}" sibTransId="{B802F560-7FFF-4722-A97F-537A7602BB42}"/>
    <dgm:cxn modelId="{4A8C6D95-247E-44E1-A6A3-6F05F929525E}" type="presOf" srcId="{2F5324E2-AED8-4C2F-A3CA-3BC68B04445E}" destId="{F4C08846-BBC0-4632-AA9E-C3221C414BAD}" srcOrd="0" destOrd="0" presId="urn:microsoft.com/office/officeart/2005/8/layout/default#8"/>
    <dgm:cxn modelId="{05CD9A9B-539A-4B86-95BE-CBE5BC24F123}" type="presOf" srcId="{AABAD0ED-EE41-4912-A102-441B51773BFD}" destId="{5982E060-D319-4F2E-BB88-152B04A15013}" srcOrd="0" destOrd="0" presId="urn:microsoft.com/office/officeart/2005/8/layout/default#8"/>
    <dgm:cxn modelId="{B7373BB3-EAC4-439E-9538-78E475105D14}" srcId="{D20FE820-E06C-444E-97C9-018B6C147775}" destId="{A977A271-1B3D-4517-B8FF-C83BF5B3BC25}" srcOrd="3" destOrd="0" parTransId="{B7A25A85-D6C8-44F1-BF1E-F8FD8547888E}" sibTransId="{DF6B98D1-0A15-44A2-9A54-2D56FF4A7D12}"/>
    <dgm:cxn modelId="{B88E77B5-594C-4D06-9C63-87E8A8169F88}" type="presOf" srcId="{F67411EF-5979-49D1-A65C-1E593A8FA2C9}" destId="{FF2F13BD-51D8-4DE6-B5E0-231917053F27}" srcOrd="0" destOrd="0" presId="urn:microsoft.com/office/officeart/2005/8/layout/default#8"/>
    <dgm:cxn modelId="{B5E2D9B8-F4D8-4E42-ABB7-F55703310210}" srcId="{D20FE820-E06C-444E-97C9-018B6C147775}" destId="{AABAD0ED-EE41-4912-A102-441B51773BFD}" srcOrd="5" destOrd="0" parTransId="{C2F42A6F-F905-46D7-958B-2FDC7923602E}" sibTransId="{FAED1671-2F97-43C1-8F47-E78168AA0C3B}"/>
    <dgm:cxn modelId="{B92FF3C2-DD74-486A-9F02-33CCD01703A7}" type="presOf" srcId="{75BFD2A8-F9B6-4CB6-A055-89C6ACF172A5}" destId="{0C0DD265-F853-4C63-98EE-C4A4F33C3BA9}" srcOrd="0" destOrd="0" presId="urn:microsoft.com/office/officeart/2005/8/layout/default#8"/>
    <dgm:cxn modelId="{6144FAC7-C7C2-4133-9A6B-5DD94F3BE6BA}" srcId="{D20FE820-E06C-444E-97C9-018B6C147775}" destId="{75BFD2A8-F9B6-4CB6-A055-89C6ACF172A5}" srcOrd="4" destOrd="0" parTransId="{FC4F9E2C-2654-489E-8E79-A99BFAD790FA}" sibTransId="{70312B79-4E61-42CF-B83E-935F77EA5660}"/>
    <dgm:cxn modelId="{C06D9ACE-C681-468F-B054-6090DDC261C0}" srcId="{D20FE820-E06C-444E-97C9-018B6C147775}" destId="{2F5324E2-AED8-4C2F-A3CA-3BC68B04445E}" srcOrd="1" destOrd="0" parTransId="{2F04D268-D4AE-47F4-92F3-69086649F89E}" sibTransId="{CB13DFDC-3C75-4CB0-8932-C4E353E2F50B}"/>
    <dgm:cxn modelId="{D36FFCCE-A066-4AD9-AC4B-73C0C7B454B1}" srcId="{D20FE820-E06C-444E-97C9-018B6C147775}" destId="{CDA55BB9-4F3D-43F1-AA6C-F673FE98F344}" srcOrd="7" destOrd="0" parTransId="{D32C7664-4FEB-4438-8B25-75D5C213E049}" sibTransId="{D4FD7648-4877-423C-A8F3-2A4DFCCA8C05}"/>
    <dgm:cxn modelId="{D58DF1F3-3012-4C6B-9666-12DB7076A9FF}" type="presOf" srcId="{B9F2665E-CEBB-4B70-A093-5EA330B53DB6}" destId="{E22615D6-3A40-48B8-9CA8-A3C06CE208BA}" srcOrd="0" destOrd="0" presId="urn:microsoft.com/office/officeart/2005/8/layout/default#8"/>
    <dgm:cxn modelId="{5EA596F9-F5CF-4C6A-BC41-9E96024D56EE}" srcId="{D20FE820-E06C-444E-97C9-018B6C147775}" destId="{EBFC48FD-E48C-46D8-9B31-F8DAF89537F0}" srcOrd="2" destOrd="0" parTransId="{68702973-1937-47BE-BB9B-3944C76C34AA}" sibTransId="{C1BC7F45-8D96-4488-B795-22EA9C896592}"/>
    <dgm:cxn modelId="{C34956A5-5D79-439A-AF40-D5F8C798E995}" type="presParOf" srcId="{CB588134-09C5-424D-BE09-CA7891DB2C43}" destId="{E22615D6-3A40-48B8-9CA8-A3C06CE208BA}" srcOrd="0" destOrd="0" presId="urn:microsoft.com/office/officeart/2005/8/layout/default#8"/>
    <dgm:cxn modelId="{6DE14E4C-FB67-44D8-9B20-C79FFA303849}" type="presParOf" srcId="{CB588134-09C5-424D-BE09-CA7891DB2C43}" destId="{78A2CB92-8C6B-4A8E-BA67-108E21628BB3}" srcOrd="1" destOrd="0" presId="urn:microsoft.com/office/officeart/2005/8/layout/default#8"/>
    <dgm:cxn modelId="{E2FBD0DC-0D08-42A5-BCF1-12511C4526C4}" type="presParOf" srcId="{CB588134-09C5-424D-BE09-CA7891DB2C43}" destId="{F4C08846-BBC0-4632-AA9E-C3221C414BAD}" srcOrd="2" destOrd="0" presId="urn:microsoft.com/office/officeart/2005/8/layout/default#8"/>
    <dgm:cxn modelId="{BA3FA04F-05BF-4DBC-8099-38431D7A2F45}" type="presParOf" srcId="{CB588134-09C5-424D-BE09-CA7891DB2C43}" destId="{EA409C7B-9551-4A42-B456-C3F86F6D4372}" srcOrd="3" destOrd="0" presId="urn:microsoft.com/office/officeart/2005/8/layout/default#8"/>
    <dgm:cxn modelId="{60D20A65-7D01-44DD-82B3-57F6CECF3CB2}" type="presParOf" srcId="{CB588134-09C5-424D-BE09-CA7891DB2C43}" destId="{4FE4638F-99B4-43A4-A311-026DE01154E7}" srcOrd="4" destOrd="0" presId="urn:microsoft.com/office/officeart/2005/8/layout/default#8"/>
    <dgm:cxn modelId="{22C68912-C0C5-410E-8D82-7C4D42025B14}" type="presParOf" srcId="{CB588134-09C5-424D-BE09-CA7891DB2C43}" destId="{2A7F853D-9EE4-41A1-9E22-23D15467F6D0}" srcOrd="5" destOrd="0" presId="urn:microsoft.com/office/officeart/2005/8/layout/default#8"/>
    <dgm:cxn modelId="{9194958D-A2B0-4FE0-B9F1-38FB03274B35}" type="presParOf" srcId="{CB588134-09C5-424D-BE09-CA7891DB2C43}" destId="{591BB665-EB6B-488A-B37F-F941AC22F4A9}" srcOrd="6" destOrd="0" presId="urn:microsoft.com/office/officeart/2005/8/layout/default#8"/>
    <dgm:cxn modelId="{874CF7F9-0737-4610-8F92-613D9E344C6C}" type="presParOf" srcId="{CB588134-09C5-424D-BE09-CA7891DB2C43}" destId="{3BCDA7ED-5201-4F0F-B8E3-8FF87076414C}" srcOrd="7" destOrd="0" presId="urn:microsoft.com/office/officeart/2005/8/layout/default#8"/>
    <dgm:cxn modelId="{E81FE1C7-49BD-4450-B5C1-18DC2D9C9230}" type="presParOf" srcId="{CB588134-09C5-424D-BE09-CA7891DB2C43}" destId="{0C0DD265-F853-4C63-98EE-C4A4F33C3BA9}" srcOrd="8" destOrd="0" presId="urn:microsoft.com/office/officeart/2005/8/layout/default#8"/>
    <dgm:cxn modelId="{A7EC8A8B-82FD-47EF-AFBA-9756DB4FBC20}" type="presParOf" srcId="{CB588134-09C5-424D-BE09-CA7891DB2C43}" destId="{14F360E9-F222-4B65-A63E-36BEA80B7451}" srcOrd="9" destOrd="0" presId="urn:microsoft.com/office/officeart/2005/8/layout/default#8"/>
    <dgm:cxn modelId="{898E915D-8B66-456F-B449-9A57F75937A9}" type="presParOf" srcId="{CB588134-09C5-424D-BE09-CA7891DB2C43}" destId="{5982E060-D319-4F2E-BB88-152B04A15013}" srcOrd="10" destOrd="0" presId="urn:microsoft.com/office/officeart/2005/8/layout/default#8"/>
    <dgm:cxn modelId="{132E43B1-C176-4829-A024-65B33BA964F3}" type="presParOf" srcId="{CB588134-09C5-424D-BE09-CA7891DB2C43}" destId="{18FEA5C3-8033-4577-9D8E-C9F4A96655BB}" srcOrd="11" destOrd="0" presId="urn:microsoft.com/office/officeart/2005/8/layout/default#8"/>
    <dgm:cxn modelId="{7FC206A0-A0F3-46FF-B61B-8A40EEB1D35A}" type="presParOf" srcId="{CB588134-09C5-424D-BE09-CA7891DB2C43}" destId="{FF2F13BD-51D8-4DE6-B5E0-231917053F27}" srcOrd="12" destOrd="0" presId="urn:microsoft.com/office/officeart/2005/8/layout/default#8"/>
    <dgm:cxn modelId="{990B5CB8-0A49-4C0A-9A31-C35027C8393A}" type="presParOf" srcId="{CB588134-09C5-424D-BE09-CA7891DB2C43}" destId="{A5D699D6-1B53-47B2-A246-0A2DEB4755DD}" srcOrd="13" destOrd="0" presId="urn:microsoft.com/office/officeart/2005/8/layout/default#8"/>
    <dgm:cxn modelId="{EA99E24C-7A37-4ADE-9BFB-4FACEF26FC5F}" type="presParOf" srcId="{CB588134-09C5-424D-BE09-CA7891DB2C43}" destId="{821D1AA7-41A6-4144-9195-0BEBA6A80EF5}" srcOrd="14" destOrd="0" presId="urn:microsoft.com/office/officeart/2005/8/layout/default#8"/>
    <dgm:cxn modelId="{88828BEE-B599-47A9-82FD-82E9747E4EE1}" type="presParOf" srcId="{CB588134-09C5-424D-BE09-CA7891DB2C43}" destId="{74A2C371-CB04-4495-972A-DB9D31D682D5}" srcOrd="15" destOrd="0" presId="urn:microsoft.com/office/officeart/2005/8/layout/default#8"/>
    <dgm:cxn modelId="{4761889B-A551-4B35-ABD4-72390B00548E}" type="presParOf" srcId="{CB588134-09C5-424D-BE09-CA7891DB2C43}" destId="{22F7D7FB-733D-494F-BC5A-F20102575E95}" srcOrd="16" destOrd="0" presId="urn:microsoft.com/office/officeart/2005/8/layout/default#8"/>
    <dgm:cxn modelId="{F568DDBD-BF3F-47FB-ABD2-B9716D20531F}" type="presParOf" srcId="{CB588134-09C5-424D-BE09-CA7891DB2C43}" destId="{D178EC04-3A1B-4772-9F08-99C493104683}" srcOrd="17" destOrd="0" presId="urn:microsoft.com/office/officeart/2005/8/layout/default#8"/>
    <dgm:cxn modelId="{4AE7032E-1A0B-47B4-81CA-54C98325F125}" type="presParOf" srcId="{CB588134-09C5-424D-BE09-CA7891DB2C43}" destId="{EDDDE211-A144-49E7-B07D-6C679F21500E}" srcOrd="18"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1089F9-9101-4E46-AB47-F40D3FDEE390}" type="doc">
      <dgm:prSet loTypeId="urn:microsoft.com/office/officeart/2005/8/layout/default#1" loCatId="list" qsTypeId="urn:microsoft.com/office/officeart/2005/8/quickstyle/simple1#1" qsCatId="simple" csTypeId="urn:microsoft.com/office/officeart/2005/8/colors/accent2_2#1" csCatId="accent2" phldr="1"/>
      <dgm:spPr/>
      <dgm:t>
        <a:bodyPr/>
        <a:lstStyle/>
        <a:p>
          <a:endParaRPr lang="en-US"/>
        </a:p>
      </dgm:t>
    </dgm:pt>
    <dgm:pt modelId="{E57DA72B-694B-47CC-9272-E485BCD0C5D7}">
      <dgm:prSet phldr="0" custT="0"/>
      <dgm:spPr>
        <a:solidFill>
          <a:srgbClr val="EF7A3D"/>
        </a:solidFill>
      </dgm:spPr>
      <dgm:t>
        <a:bodyPr vert="horz" wrap="square"/>
        <a:lstStyle/>
        <a:p>
          <a:pPr>
            <a:lnSpc>
              <a:spcPct val="100000"/>
            </a:lnSpc>
            <a:spcBef>
              <a:spcPct val="0"/>
            </a:spcBef>
            <a:spcAft>
              <a:spcPct val="35000"/>
            </a:spcAft>
          </a:pPr>
          <a:r>
            <a:rPr lang="nl-NL"/>
            <a:t>Het Versterkingsprogramma </a:t>
          </a:r>
          <a:r>
            <a:rPr lang="nl-NL" err="1"/>
            <a:t>VSV’s</a:t>
          </a:r>
          <a:r>
            <a:rPr lang="nl-NL"/>
            <a:t> wordt uitgevoerd door </a:t>
          </a:r>
          <a:r>
            <a:rPr lang="nl-NL" err="1"/>
            <a:t>Zon</a:t>
          </a:r>
          <a:r>
            <a:rPr lang="nl-NL" err="1">
              <a:solidFill>
                <a:schemeClr val="bg1"/>
              </a:solidFill>
            </a:rPr>
            <a:t>Mw</a:t>
          </a:r>
          <a:r>
            <a:rPr lang="nl-NL"/>
            <a:t>. Het programma loopt in 2025-2026.</a:t>
          </a:r>
          <a:endParaRPr lang="en-US"/>
        </a:p>
      </dgm:t>
    </dgm:pt>
    <dgm:pt modelId="{E265E909-7594-42A3-BDD2-7C03BE699ECA}" type="parTrans" cxnId="{089E239A-E5BE-4568-89A0-C6A334DB59E3}">
      <dgm:prSet/>
      <dgm:spPr/>
      <dgm:t>
        <a:bodyPr/>
        <a:lstStyle/>
        <a:p>
          <a:endParaRPr lang="en-US"/>
        </a:p>
      </dgm:t>
    </dgm:pt>
    <dgm:pt modelId="{2CC855A2-49DD-45A7-A7D5-38A890056788}" type="sibTrans" cxnId="{089E239A-E5BE-4568-89A0-C6A334DB59E3}">
      <dgm:prSet/>
      <dgm:spPr/>
      <dgm:t>
        <a:bodyPr/>
        <a:lstStyle/>
        <a:p>
          <a:endParaRPr lang="en-US"/>
        </a:p>
      </dgm:t>
    </dgm:pt>
    <dgm:pt modelId="{C6EDAD14-BA86-4B61-B9EC-B76BC9E6616F}">
      <dgm:prSet/>
      <dgm:spPr>
        <a:solidFill>
          <a:srgbClr val="EF7A3D"/>
        </a:solidFill>
      </dgm:spPr>
      <dgm:t>
        <a:bodyPr/>
        <a:lstStyle/>
        <a:p>
          <a:r>
            <a:rPr lang="nl-NL"/>
            <a:t>Subsidieaanvragen worden vooraf marginaal getoetst.</a:t>
          </a:r>
          <a:endParaRPr lang="en-US"/>
        </a:p>
      </dgm:t>
    </dgm:pt>
    <dgm:pt modelId="{5FE32A4E-EE6B-40DA-A0B2-AA808E51F84A}" type="parTrans" cxnId="{B7D4792E-29A5-4D11-A1D5-27CB348C2454}">
      <dgm:prSet/>
      <dgm:spPr/>
      <dgm:t>
        <a:bodyPr/>
        <a:lstStyle/>
        <a:p>
          <a:endParaRPr lang="en-US"/>
        </a:p>
      </dgm:t>
    </dgm:pt>
    <dgm:pt modelId="{AFB7F5D7-1768-4C9A-9000-98D3190B9DFA}" type="sibTrans" cxnId="{B7D4792E-29A5-4D11-A1D5-27CB348C2454}">
      <dgm:prSet/>
      <dgm:spPr/>
      <dgm:t>
        <a:bodyPr/>
        <a:lstStyle/>
        <a:p>
          <a:endParaRPr lang="en-US"/>
        </a:p>
      </dgm:t>
    </dgm:pt>
    <dgm:pt modelId="{A56BAB47-7A60-4BC6-9B21-B0584E313280}">
      <dgm:prSet/>
      <dgm:spPr>
        <a:solidFill>
          <a:srgbClr val="EF7A3D"/>
        </a:solidFill>
      </dgm:spPr>
      <dgm:t>
        <a:bodyPr/>
        <a:lstStyle/>
        <a:p>
          <a:r>
            <a:rPr lang="nl-NL"/>
            <a:t>De startbeschikking voor het uitvoeren van het project heeft het karakter van een voorschot (45%/45%/10%) </a:t>
          </a:r>
          <a:endParaRPr lang="en-US"/>
        </a:p>
      </dgm:t>
    </dgm:pt>
    <dgm:pt modelId="{9EE2ECFD-AE64-4F3E-91E3-377A6EAB701B}" type="parTrans" cxnId="{12870391-A211-4414-A36E-1605342DC6C8}">
      <dgm:prSet/>
      <dgm:spPr/>
      <dgm:t>
        <a:bodyPr/>
        <a:lstStyle/>
        <a:p>
          <a:endParaRPr lang="en-US"/>
        </a:p>
      </dgm:t>
    </dgm:pt>
    <dgm:pt modelId="{4B9CF7FF-5DE9-428A-B7E5-CB2AE022ECE0}" type="sibTrans" cxnId="{12870391-A211-4414-A36E-1605342DC6C8}">
      <dgm:prSet/>
      <dgm:spPr/>
      <dgm:t>
        <a:bodyPr/>
        <a:lstStyle/>
        <a:p>
          <a:endParaRPr lang="en-US"/>
        </a:p>
      </dgm:t>
    </dgm:pt>
    <dgm:pt modelId="{BEF1EFD5-D3BD-43C2-B69A-320AC680C1E5}">
      <dgm:prSet/>
      <dgm:spPr>
        <a:solidFill>
          <a:srgbClr val="EF7A3D"/>
        </a:solidFill>
      </dgm:spPr>
      <dgm:t>
        <a:bodyPr/>
        <a:lstStyle/>
        <a:p>
          <a:r>
            <a:rPr lang="nl-NL"/>
            <a:t>Wijzigingen in de begroting moeten voorafgaand aan uitvoering geaccordeerd worden door </a:t>
          </a:r>
          <a:r>
            <a:rPr lang="nl-NL" err="1"/>
            <a:t>ZonMw</a:t>
          </a:r>
          <a:endParaRPr lang="nl-NL"/>
        </a:p>
      </dgm:t>
    </dgm:pt>
    <dgm:pt modelId="{A1B0E8F1-FBB2-496B-BBE4-3575B8E7763C}" type="parTrans" cxnId="{3ACD094B-09A5-4587-9683-78B49E25E0EB}">
      <dgm:prSet/>
      <dgm:spPr/>
      <dgm:t>
        <a:bodyPr/>
        <a:lstStyle/>
        <a:p>
          <a:endParaRPr lang="en-US"/>
        </a:p>
      </dgm:t>
    </dgm:pt>
    <dgm:pt modelId="{4D9B1366-D5AD-47E9-B644-B5B5D88149A5}" type="sibTrans" cxnId="{3ACD094B-09A5-4587-9683-78B49E25E0EB}">
      <dgm:prSet/>
      <dgm:spPr/>
      <dgm:t>
        <a:bodyPr/>
        <a:lstStyle/>
        <a:p>
          <a:endParaRPr lang="en-US"/>
        </a:p>
      </dgm:t>
    </dgm:pt>
    <dgm:pt modelId="{528902CD-DDA8-45A5-BD74-3A06786E2626}">
      <dgm:prSet/>
      <dgm:spPr>
        <a:solidFill>
          <a:srgbClr val="EF7A3D"/>
        </a:solidFill>
      </dgm:spPr>
      <dgm:t>
        <a:bodyPr/>
        <a:lstStyle/>
        <a:p>
          <a:r>
            <a:rPr lang="nl-NL"/>
            <a:t>De feitelijke subsidietoekenning vindt achteraf plaats op basis van de verantwoording van hoe het subsidiegeld besteed is. </a:t>
          </a:r>
          <a:endParaRPr lang="en-US"/>
        </a:p>
      </dgm:t>
    </dgm:pt>
    <dgm:pt modelId="{67AE0B1C-429E-4718-9D45-40DC6A1BDCBC}" type="parTrans" cxnId="{5591DA04-FCAF-43C2-A153-386ED3697A6F}">
      <dgm:prSet/>
      <dgm:spPr/>
      <dgm:t>
        <a:bodyPr/>
        <a:lstStyle/>
        <a:p>
          <a:endParaRPr lang="en-US"/>
        </a:p>
      </dgm:t>
    </dgm:pt>
    <dgm:pt modelId="{BD640012-1166-44AD-8627-23783CBDCFDD}" type="sibTrans" cxnId="{5591DA04-FCAF-43C2-A153-386ED3697A6F}">
      <dgm:prSet/>
      <dgm:spPr/>
      <dgm:t>
        <a:bodyPr/>
        <a:lstStyle/>
        <a:p>
          <a:endParaRPr lang="en-US"/>
        </a:p>
      </dgm:t>
    </dgm:pt>
    <dgm:pt modelId="{86CF66AC-16BE-4ED9-976E-220FEE1EAF42}">
      <dgm:prSet phldr="0"/>
      <dgm:spPr>
        <a:solidFill>
          <a:srgbClr val="EF7A3D"/>
        </a:solidFill>
      </dgm:spPr>
      <dgm:t>
        <a:bodyPr/>
        <a:lstStyle/>
        <a:p>
          <a:r>
            <a:rPr lang="nl-NL">
              <a:solidFill>
                <a:schemeClr val="bg1"/>
              </a:solidFill>
              <a:highlight>
                <a:srgbClr val="EF7A3D"/>
              </a:highlight>
              <a:latin typeface="Calibri"/>
            </a:rPr>
            <a:t>Indien een VSV geen entiteit is en een van de deelnemers ≥ € 125.000,  dan moet voor dat deel een accountantsverklaring worden opgesteld. Bij twijfel: raadpleeg een adviseur of accountant.</a:t>
          </a:r>
        </a:p>
      </dgm:t>
    </dgm:pt>
    <dgm:pt modelId="{A2AE892A-E242-4555-BDCD-D6BBD871B20E}" type="parTrans" cxnId="{5328F9A5-B405-49F4-B1ED-9A6AA04D65F5}">
      <dgm:prSet/>
      <dgm:spPr/>
      <dgm:t>
        <a:bodyPr/>
        <a:lstStyle/>
        <a:p>
          <a:endParaRPr lang="nl-NL"/>
        </a:p>
      </dgm:t>
    </dgm:pt>
    <dgm:pt modelId="{1ECE3468-691B-47F8-9F1D-2DE14E48047D}" type="sibTrans" cxnId="{5328F9A5-B405-49F4-B1ED-9A6AA04D65F5}">
      <dgm:prSet/>
      <dgm:spPr/>
      <dgm:t>
        <a:bodyPr/>
        <a:lstStyle/>
        <a:p>
          <a:endParaRPr lang="nl-NL"/>
        </a:p>
      </dgm:t>
    </dgm:pt>
    <dgm:pt modelId="{0980178B-827E-4B8D-BB52-739934DB498C}">
      <dgm:prSet/>
      <dgm:spPr>
        <a:solidFill>
          <a:srgbClr val="EF7A3D"/>
        </a:solidFill>
      </dgm:spPr>
      <dgm:t>
        <a:bodyPr/>
        <a:lstStyle/>
        <a:p>
          <a:pPr rtl="0"/>
          <a:r>
            <a:rPr lang="nl-NL"/>
            <a:t>Indien VSV geen entiteit en </a:t>
          </a:r>
          <a:r>
            <a:rPr lang="nl-NL">
              <a:solidFill>
                <a:schemeClr val="bg1"/>
              </a:solidFill>
              <a:latin typeface="Calibri"/>
            </a:rPr>
            <a:t>≥ </a:t>
          </a:r>
          <a:r>
            <a:rPr lang="nl-NL"/>
            <a:t>125.000</a:t>
          </a:r>
          <a:r>
            <a:rPr lang="nl-NL">
              <a:latin typeface="Calibri"/>
            </a:rPr>
            <a:t> dan moet een </a:t>
          </a:r>
          <a:r>
            <a:rPr lang="nl-NL"/>
            <a:t>
</a:t>
          </a:r>
          <a:r>
            <a:rPr lang="nl-NL">
              <a:latin typeface="Calibri"/>
            </a:rPr>
            <a:t>accountantsverklaring</a:t>
          </a:r>
          <a:r>
            <a:rPr lang="nl-NL"/>
            <a:t> en rapport van bevindingen</a:t>
          </a:r>
          <a:r>
            <a:rPr lang="nl-NL">
              <a:latin typeface="Calibri"/>
            </a:rPr>
            <a:t> worden opgesteld.</a:t>
          </a:r>
          <a:endParaRPr lang="nl-NL"/>
        </a:p>
      </dgm:t>
    </dgm:pt>
    <dgm:pt modelId="{894A717C-562C-418E-980D-04A4FBE90BA9}" type="parTrans" cxnId="{FFBE9546-1520-49D6-A96D-A94BA3A2A532}">
      <dgm:prSet/>
      <dgm:spPr/>
      <dgm:t>
        <a:bodyPr/>
        <a:lstStyle/>
        <a:p>
          <a:endParaRPr lang="nl-NL"/>
        </a:p>
      </dgm:t>
    </dgm:pt>
    <dgm:pt modelId="{87E67178-3012-4F69-9955-563AD8749B55}" type="sibTrans" cxnId="{FFBE9546-1520-49D6-A96D-A94BA3A2A532}">
      <dgm:prSet/>
      <dgm:spPr/>
      <dgm:t>
        <a:bodyPr/>
        <a:lstStyle/>
        <a:p>
          <a:endParaRPr lang="nl-NL"/>
        </a:p>
      </dgm:t>
    </dgm:pt>
    <dgm:pt modelId="{3759613A-86A0-41BD-966B-0F7D09D85DB8}" type="pres">
      <dgm:prSet presAssocID="{D11089F9-9101-4E46-AB47-F40D3FDEE390}" presName="diagram" presStyleCnt="0">
        <dgm:presLayoutVars>
          <dgm:dir/>
          <dgm:resizeHandles val="exact"/>
        </dgm:presLayoutVars>
      </dgm:prSet>
      <dgm:spPr/>
    </dgm:pt>
    <dgm:pt modelId="{BB475E87-EBF4-40E1-B0C1-A8AD60EE5F5D}" type="pres">
      <dgm:prSet presAssocID="{E57DA72B-694B-47CC-9272-E485BCD0C5D7}" presName="node" presStyleLbl="node1" presStyleIdx="0" presStyleCnt="7">
        <dgm:presLayoutVars>
          <dgm:bulletEnabled val="1"/>
        </dgm:presLayoutVars>
      </dgm:prSet>
      <dgm:spPr/>
    </dgm:pt>
    <dgm:pt modelId="{0F3EEDF5-BEE4-4626-BBAC-CBD058FFD87F}" type="pres">
      <dgm:prSet presAssocID="{2CC855A2-49DD-45A7-A7D5-38A890056788}" presName="sibTrans" presStyleCnt="0"/>
      <dgm:spPr/>
    </dgm:pt>
    <dgm:pt modelId="{C68D2F60-618F-4A8F-80AE-EB3201D5C480}" type="pres">
      <dgm:prSet presAssocID="{C6EDAD14-BA86-4B61-B9EC-B76BC9E6616F}" presName="node" presStyleLbl="node1" presStyleIdx="1" presStyleCnt="7">
        <dgm:presLayoutVars>
          <dgm:bulletEnabled val="1"/>
        </dgm:presLayoutVars>
      </dgm:prSet>
      <dgm:spPr/>
    </dgm:pt>
    <dgm:pt modelId="{388DD4F8-0A01-48A2-ABF6-C9B93F103C4C}" type="pres">
      <dgm:prSet presAssocID="{AFB7F5D7-1768-4C9A-9000-98D3190B9DFA}" presName="sibTrans" presStyleCnt="0"/>
      <dgm:spPr/>
    </dgm:pt>
    <dgm:pt modelId="{FA08F9E1-E265-41D4-9B4D-FF2C3F874C1C}" type="pres">
      <dgm:prSet presAssocID="{A56BAB47-7A60-4BC6-9B21-B0584E313280}" presName="node" presStyleLbl="node1" presStyleIdx="2" presStyleCnt="7">
        <dgm:presLayoutVars>
          <dgm:bulletEnabled val="1"/>
        </dgm:presLayoutVars>
      </dgm:prSet>
      <dgm:spPr/>
    </dgm:pt>
    <dgm:pt modelId="{794DD5B3-025B-4A74-BCBA-041C3A51C041}" type="pres">
      <dgm:prSet presAssocID="{4B9CF7FF-5DE9-428A-B7E5-CB2AE022ECE0}" presName="sibTrans" presStyleCnt="0"/>
      <dgm:spPr/>
    </dgm:pt>
    <dgm:pt modelId="{63D1E124-A8D2-4DED-B5ED-8B29F9588250}" type="pres">
      <dgm:prSet presAssocID="{BEF1EFD5-D3BD-43C2-B69A-320AC680C1E5}" presName="node" presStyleLbl="node1" presStyleIdx="3" presStyleCnt="7" custLinFactNeighborX="850">
        <dgm:presLayoutVars>
          <dgm:bulletEnabled val="1"/>
        </dgm:presLayoutVars>
      </dgm:prSet>
      <dgm:spPr/>
    </dgm:pt>
    <dgm:pt modelId="{5A637B37-BE21-40B9-8976-0048838C1B70}" type="pres">
      <dgm:prSet presAssocID="{4D9B1366-D5AD-47E9-B644-B5B5D88149A5}" presName="sibTrans" presStyleCnt="0"/>
      <dgm:spPr/>
    </dgm:pt>
    <dgm:pt modelId="{02DC6C93-338E-4946-873B-3B2CB74650BD}" type="pres">
      <dgm:prSet presAssocID="{528902CD-DDA8-45A5-BD74-3A06786E2626}" presName="node" presStyleLbl="node1" presStyleIdx="4" presStyleCnt="7">
        <dgm:presLayoutVars>
          <dgm:bulletEnabled val="1"/>
        </dgm:presLayoutVars>
      </dgm:prSet>
      <dgm:spPr/>
    </dgm:pt>
    <dgm:pt modelId="{ECD8EC10-ED90-4A60-B5DB-619322BD6291}" type="pres">
      <dgm:prSet presAssocID="{BD640012-1166-44AD-8627-23783CBDCFDD}" presName="sibTrans" presStyleCnt="0"/>
      <dgm:spPr/>
    </dgm:pt>
    <dgm:pt modelId="{6F1077C8-23EC-4DFD-85A9-772E6C6A742A}" type="pres">
      <dgm:prSet presAssocID="{86CF66AC-16BE-4ED9-976E-220FEE1EAF42}" presName="node" presStyleLbl="node1" presStyleIdx="5" presStyleCnt="7">
        <dgm:presLayoutVars>
          <dgm:bulletEnabled val="1"/>
        </dgm:presLayoutVars>
      </dgm:prSet>
      <dgm:spPr/>
    </dgm:pt>
    <dgm:pt modelId="{430E621A-9CC7-46C9-ADDE-70B259067383}" type="pres">
      <dgm:prSet presAssocID="{1ECE3468-691B-47F8-9F1D-2DE14E48047D}" presName="sibTrans" presStyleCnt="0"/>
      <dgm:spPr/>
    </dgm:pt>
    <dgm:pt modelId="{9867B7AE-6E03-4EF0-AB92-91E2AC95BDE0}" type="pres">
      <dgm:prSet presAssocID="{0980178B-827E-4B8D-BB52-739934DB498C}" presName="node" presStyleLbl="node1" presStyleIdx="6" presStyleCnt="7">
        <dgm:presLayoutVars>
          <dgm:bulletEnabled val="1"/>
        </dgm:presLayoutVars>
      </dgm:prSet>
      <dgm:spPr/>
    </dgm:pt>
  </dgm:ptLst>
  <dgm:cxnLst>
    <dgm:cxn modelId="{5591DA04-FCAF-43C2-A153-386ED3697A6F}" srcId="{D11089F9-9101-4E46-AB47-F40D3FDEE390}" destId="{528902CD-DDA8-45A5-BD74-3A06786E2626}" srcOrd="4" destOrd="0" parTransId="{67AE0B1C-429E-4718-9D45-40DC6A1BDCBC}" sibTransId="{BD640012-1166-44AD-8627-23783CBDCFDD}"/>
    <dgm:cxn modelId="{AE3C220F-FE07-4E79-8436-51E238F13383}" type="presOf" srcId="{A56BAB47-7A60-4BC6-9B21-B0584E313280}" destId="{FA08F9E1-E265-41D4-9B4D-FF2C3F874C1C}" srcOrd="0" destOrd="0" presId="urn:microsoft.com/office/officeart/2005/8/layout/default#1"/>
    <dgm:cxn modelId="{70632810-87E6-4A76-9E95-8B5DABD3063E}" type="presOf" srcId="{528902CD-DDA8-45A5-BD74-3A06786E2626}" destId="{02DC6C93-338E-4946-873B-3B2CB74650BD}" srcOrd="0" destOrd="0" presId="urn:microsoft.com/office/officeart/2005/8/layout/default#1"/>
    <dgm:cxn modelId="{2C533A15-BFFA-4D1D-A2BD-9478DD04342E}" type="presOf" srcId="{C6EDAD14-BA86-4B61-B9EC-B76BC9E6616F}" destId="{C68D2F60-618F-4A8F-80AE-EB3201D5C480}" srcOrd="0" destOrd="0" presId="urn:microsoft.com/office/officeart/2005/8/layout/default#1"/>
    <dgm:cxn modelId="{A434E72D-F8E4-41C2-B0D1-EC8FB1612CD8}" type="presOf" srcId="{D11089F9-9101-4E46-AB47-F40D3FDEE390}" destId="{3759613A-86A0-41BD-966B-0F7D09D85DB8}" srcOrd="0" destOrd="0" presId="urn:microsoft.com/office/officeart/2005/8/layout/default#1"/>
    <dgm:cxn modelId="{B7D4792E-29A5-4D11-A1D5-27CB348C2454}" srcId="{D11089F9-9101-4E46-AB47-F40D3FDEE390}" destId="{C6EDAD14-BA86-4B61-B9EC-B76BC9E6616F}" srcOrd="1" destOrd="0" parTransId="{5FE32A4E-EE6B-40DA-A0B2-AA808E51F84A}" sibTransId="{AFB7F5D7-1768-4C9A-9000-98D3190B9DFA}"/>
    <dgm:cxn modelId="{FFBE9546-1520-49D6-A96D-A94BA3A2A532}" srcId="{D11089F9-9101-4E46-AB47-F40D3FDEE390}" destId="{0980178B-827E-4B8D-BB52-739934DB498C}" srcOrd="6" destOrd="0" parTransId="{894A717C-562C-418E-980D-04A4FBE90BA9}" sibTransId="{87E67178-3012-4F69-9955-563AD8749B55}"/>
    <dgm:cxn modelId="{3ACD094B-09A5-4587-9683-78B49E25E0EB}" srcId="{D11089F9-9101-4E46-AB47-F40D3FDEE390}" destId="{BEF1EFD5-D3BD-43C2-B69A-320AC680C1E5}" srcOrd="3" destOrd="0" parTransId="{A1B0E8F1-FBB2-496B-BBE4-3575B8E7763C}" sibTransId="{4D9B1366-D5AD-47E9-B644-B5B5D88149A5}"/>
    <dgm:cxn modelId="{6AA16559-D58C-447D-A4B1-96DED5C8E476}" type="presOf" srcId="{86CF66AC-16BE-4ED9-976E-220FEE1EAF42}" destId="{6F1077C8-23EC-4DFD-85A9-772E6C6A742A}" srcOrd="0" destOrd="0" presId="urn:microsoft.com/office/officeart/2005/8/layout/default#1"/>
    <dgm:cxn modelId="{2B2D6A7D-CF35-42C3-AE53-DBF3C481B9B0}" type="presOf" srcId="{0980178B-827E-4B8D-BB52-739934DB498C}" destId="{9867B7AE-6E03-4EF0-AB92-91E2AC95BDE0}" srcOrd="0" destOrd="0" presId="urn:microsoft.com/office/officeart/2005/8/layout/default#1"/>
    <dgm:cxn modelId="{12A8BB7F-D230-4638-BF49-748CBFC67972}" type="presOf" srcId="{E57DA72B-694B-47CC-9272-E485BCD0C5D7}" destId="{BB475E87-EBF4-40E1-B0C1-A8AD60EE5F5D}" srcOrd="0" destOrd="0" presId="urn:microsoft.com/office/officeart/2005/8/layout/default#1"/>
    <dgm:cxn modelId="{D49ACD87-08D6-48BD-B757-B8C3A0D2D54D}" type="presOf" srcId="{BEF1EFD5-D3BD-43C2-B69A-320AC680C1E5}" destId="{63D1E124-A8D2-4DED-B5ED-8B29F9588250}" srcOrd="0" destOrd="0" presId="urn:microsoft.com/office/officeart/2005/8/layout/default#1"/>
    <dgm:cxn modelId="{12870391-A211-4414-A36E-1605342DC6C8}" srcId="{D11089F9-9101-4E46-AB47-F40D3FDEE390}" destId="{A56BAB47-7A60-4BC6-9B21-B0584E313280}" srcOrd="2" destOrd="0" parTransId="{9EE2ECFD-AE64-4F3E-91E3-377A6EAB701B}" sibTransId="{4B9CF7FF-5DE9-428A-B7E5-CB2AE022ECE0}"/>
    <dgm:cxn modelId="{089E239A-E5BE-4568-89A0-C6A334DB59E3}" srcId="{D11089F9-9101-4E46-AB47-F40D3FDEE390}" destId="{E57DA72B-694B-47CC-9272-E485BCD0C5D7}" srcOrd="0" destOrd="0" parTransId="{E265E909-7594-42A3-BDD2-7C03BE699ECA}" sibTransId="{2CC855A2-49DD-45A7-A7D5-38A890056788}"/>
    <dgm:cxn modelId="{5328F9A5-B405-49F4-B1ED-9A6AA04D65F5}" srcId="{D11089F9-9101-4E46-AB47-F40D3FDEE390}" destId="{86CF66AC-16BE-4ED9-976E-220FEE1EAF42}" srcOrd="5" destOrd="0" parTransId="{A2AE892A-E242-4555-BDCD-D6BBD871B20E}" sibTransId="{1ECE3468-691B-47F8-9F1D-2DE14E48047D}"/>
    <dgm:cxn modelId="{00C70AE2-61E1-4DD7-B2AC-3AD7D0BF3426}" type="presParOf" srcId="{3759613A-86A0-41BD-966B-0F7D09D85DB8}" destId="{BB475E87-EBF4-40E1-B0C1-A8AD60EE5F5D}" srcOrd="0" destOrd="0" presId="urn:microsoft.com/office/officeart/2005/8/layout/default#1"/>
    <dgm:cxn modelId="{A601A9B0-4CF0-42BA-9AFC-0C2F69E869F7}" type="presParOf" srcId="{3759613A-86A0-41BD-966B-0F7D09D85DB8}" destId="{0F3EEDF5-BEE4-4626-BBAC-CBD058FFD87F}" srcOrd="1" destOrd="0" presId="urn:microsoft.com/office/officeart/2005/8/layout/default#1"/>
    <dgm:cxn modelId="{9384C306-3985-485C-B5E3-A0EE077C7B3C}" type="presParOf" srcId="{3759613A-86A0-41BD-966B-0F7D09D85DB8}" destId="{C68D2F60-618F-4A8F-80AE-EB3201D5C480}" srcOrd="2" destOrd="0" presId="urn:microsoft.com/office/officeart/2005/8/layout/default#1"/>
    <dgm:cxn modelId="{0074245D-BA5C-4006-A070-5B596CE6C80B}" type="presParOf" srcId="{3759613A-86A0-41BD-966B-0F7D09D85DB8}" destId="{388DD4F8-0A01-48A2-ABF6-C9B93F103C4C}" srcOrd="3" destOrd="0" presId="urn:microsoft.com/office/officeart/2005/8/layout/default#1"/>
    <dgm:cxn modelId="{7C94081A-CA4F-49EE-B1D7-EE3EEA381072}" type="presParOf" srcId="{3759613A-86A0-41BD-966B-0F7D09D85DB8}" destId="{FA08F9E1-E265-41D4-9B4D-FF2C3F874C1C}" srcOrd="4" destOrd="0" presId="urn:microsoft.com/office/officeart/2005/8/layout/default#1"/>
    <dgm:cxn modelId="{A939CD1B-B6FE-4672-9603-821C0B3FA2EB}" type="presParOf" srcId="{3759613A-86A0-41BD-966B-0F7D09D85DB8}" destId="{794DD5B3-025B-4A74-BCBA-041C3A51C041}" srcOrd="5" destOrd="0" presId="urn:microsoft.com/office/officeart/2005/8/layout/default#1"/>
    <dgm:cxn modelId="{06AB3FFF-14CC-4FE2-99DC-3951B69A70A3}" type="presParOf" srcId="{3759613A-86A0-41BD-966B-0F7D09D85DB8}" destId="{63D1E124-A8D2-4DED-B5ED-8B29F9588250}" srcOrd="6" destOrd="0" presId="urn:microsoft.com/office/officeart/2005/8/layout/default#1"/>
    <dgm:cxn modelId="{444D7FCA-0D98-4EF2-B034-808D6BBC38D6}" type="presParOf" srcId="{3759613A-86A0-41BD-966B-0F7D09D85DB8}" destId="{5A637B37-BE21-40B9-8976-0048838C1B70}" srcOrd="7" destOrd="0" presId="urn:microsoft.com/office/officeart/2005/8/layout/default#1"/>
    <dgm:cxn modelId="{65989445-F775-481A-A212-CD79A02F3747}" type="presParOf" srcId="{3759613A-86A0-41BD-966B-0F7D09D85DB8}" destId="{02DC6C93-338E-4946-873B-3B2CB74650BD}" srcOrd="8" destOrd="0" presId="urn:microsoft.com/office/officeart/2005/8/layout/default#1"/>
    <dgm:cxn modelId="{D4FC2375-1870-4EC4-8C6C-C2C709E91ABD}" type="presParOf" srcId="{3759613A-86A0-41BD-966B-0F7D09D85DB8}" destId="{ECD8EC10-ED90-4A60-B5DB-619322BD6291}" srcOrd="9" destOrd="0" presId="urn:microsoft.com/office/officeart/2005/8/layout/default#1"/>
    <dgm:cxn modelId="{B3CFE9FB-7ACC-490F-89B1-3B3ADCFE6096}" type="presParOf" srcId="{3759613A-86A0-41BD-966B-0F7D09D85DB8}" destId="{6F1077C8-23EC-4DFD-85A9-772E6C6A742A}" srcOrd="10" destOrd="0" presId="urn:microsoft.com/office/officeart/2005/8/layout/default#1"/>
    <dgm:cxn modelId="{93E413B6-5A70-443D-8CBD-EC4836E6B790}" type="presParOf" srcId="{3759613A-86A0-41BD-966B-0F7D09D85DB8}" destId="{430E621A-9CC7-46C9-ADDE-70B259067383}" srcOrd="11" destOrd="0" presId="urn:microsoft.com/office/officeart/2005/8/layout/default#1"/>
    <dgm:cxn modelId="{EFE7E7EF-07F5-4D5D-81D4-2BB7049757B0}" type="presParOf" srcId="{3759613A-86A0-41BD-966B-0F7D09D85DB8}" destId="{9867B7AE-6E03-4EF0-AB92-91E2AC95BDE0}" srcOrd="12" destOrd="0" presId="urn:microsoft.com/office/officeart/2005/8/layout/defaul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39DA53-B60C-47B1-BAB7-5428B5ED0BB5}" type="doc">
      <dgm:prSet loTypeId="urn:microsoft.com/office/officeart/2018/2/layout/IconVerticalSolidList" loCatId="icon" qsTypeId="urn:microsoft.com/office/officeart/2005/8/quickstyle/simple1#2" qsCatId="simple" csTypeId="urn:microsoft.com/office/officeart/2005/8/colors/accent2_2#2" csCatId="accent2" phldr="1"/>
      <dgm:spPr/>
      <dgm:t>
        <a:bodyPr/>
        <a:lstStyle/>
        <a:p>
          <a:endParaRPr lang="en-US"/>
        </a:p>
      </dgm:t>
    </dgm:pt>
    <dgm:pt modelId="{796A2090-7744-4F80-B6CB-AFD5F6F42C2C}">
      <dgm:prSet/>
      <dgm:spPr/>
      <dgm:t>
        <a:bodyPr/>
        <a:lstStyle/>
        <a:p>
          <a:pPr>
            <a:lnSpc>
              <a:spcPct val="100000"/>
            </a:lnSpc>
          </a:pPr>
          <a:r>
            <a:rPr lang="nl-NL">
              <a:solidFill>
                <a:schemeClr val="tx1"/>
              </a:solidFill>
            </a:rPr>
            <a:t>Vooraf kenbaar maken bij </a:t>
          </a:r>
          <a:r>
            <a:rPr lang="nl-NL" err="1">
              <a:solidFill>
                <a:schemeClr val="tx1"/>
              </a:solidFill>
            </a:rPr>
            <a:t>ZonMw</a:t>
          </a:r>
          <a:endParaRPr lang="en-US">
            <a:solidFill>
              <a:schemeClr val="tx1"/>
            </a:solidFill>
          </a:endParaRPr>
        </a:p>
      </dgm:t>
    </dgm:pt>
    <dgm:pt modelId="{F93E2535-537A-4DF9-80A5-B3274AD9962C}" type="parTrans" cxnId="{CDDA5439-D54D-4EB3-A19A-5910A8C8C812}">
      <dgm:prSet/>
      <dgm:spPr/>
      <dgm:t>
        <a:bodyPr/>
        <a:lstStyle/>
        <a:p>
          <a:endParaRPr lang="en-US"/>
        </a:p>
      </dgm:t>
    </dgm:pt>
    <dgm:pt modelId="{B4AD433E-D31C-4EFE-AC67-622F38FD4D84}" type="sibTrans" cxnId="{CDDA5439-D54D-4EB3-A19A-5910A8C8C812}">
      <dgm:prSet/>
      <dgm:spPr/>
      <dgm:t>
        <a:bodyPr/>
        <a:lstStyle/>
        <a:p>
          <a:endParaRPr lang="en-US"/>
        </a:p>
      </dgm:t>
    </dgm:pt>
    <dgm:pt modelId="{227FB8DA-A8EB-4823-8B16-F8903055B633}">
      <dgm:prSet/>
      <dgm:spPr/>
      <dgm:t>
        <a:bodyPr/>
        <a:lstStyle/>
        <a:p>
          <a:pPr>
            <a:lnSpc>
              <a:spcPct val="100000"/>
            </a:lnSpc>
          </a:pPr>
          <a:r>
            <a:rPr lang="nl-NL">
              <a:solidFill>
                <a:schemeClr val="bg1"/>
              </a:solidFill>
            </a:rPr>
            <a:t>Als een kostenpost meer dan 20% wijzigt ten opzichte van de kostenpost in de originele begroting.</a:t>
          </a:r>
          <a:endParaRPr lang="en-US">
            <a:solidFill>
              <a:schemeClr val="bg1"/>
            </a:solidFill>
          </a:endParaRPr>
        </a:p>
      </dgm:t>
    </dgm:pt>
    <dgm:pt modelId="{4CDB18FC-BCF3-489A-9287-7E0C8F836287}" type="parTrans" cxnId="{BE827DC0-C9D3-4E4D-8D31-ED8200FE1E6D}">
      <dgm:prSet/>
      <dgm:spPr/>
      <dgm:t>
        <a:bodyPr/>
        <a:lstStyle/>
        <a:p>
          <a:endParaRPr lang="en-US"/>
        </a:p>
      </dgm:t>
    </dgm:pt>
    <dgm:pt modelId="{89E92551-31B7-45CA-A566-ED7E120961C6}" type="sibTrans" cxnId="{BE827DC0-C9D3-4E4D-8D31-ED8200FE1E6D}">
      <dgm:prSet/>
      <dgm:spPr/>
      <dgm:t>
        <a:bodyPr/>
        <a:lstStyle/>
        <a:p>
          <a:endParaRPr lang="en-US"/>
        </a:p>
      </dgm:t>
    </dgm:pt>
    <dgm:pt modelId="{04F5454E-9F84-420C-8AB1-C42F0AD8208C}">
      <dgm:prSet/>
      <dgm:spPr/>
      <dgm:t>
        <a:bodyPr/>
        <a:lstStyle/>
        <a:p>
          <a:pPr>
            <a:lnSpc>
              <a:spcPct val="100000"/>
            </a:lnSpc>
          </a:pPr>
          <a:r>
            <a:rPr lang="nl-NL">
              <a:solidFill>
                <a:schemeClr val="bg1"/>
              </a:solidFill>
            </a:rPr>
            <a:t>Als het gaat om belangrijke inhoudelijke wijzigingen in het plan van aanpak ten opzichte van de aanvraag. </a:t>
          </a:r>
          <a:endParaRPr lang="en-US">
            <a:solidFill>
              <a:schemeClr val="bg1"/>
            </a:solidFill>
          </a:endParaRPr>
        </a:p>
      </dgm:t>
    </dgm:pt>
    <dgm:pt modelId="{1360824D-7B9B-4F5D-B01C-A1B1B901915C}" type="parTrans" cxnId="{D16DE66A-06AE-4A6D-8DCF-12B1A50D0DA7}">
      <dgm:prSet/>
      <dgm:spPr/>
      <dgm:t>
        <a:bodyPr/>
        <a:lstStyle/>
        <a:p>
          <a:endParaRPr lang="en-US"/>
        </a:p>
      </dgm:t>
    </dgm:pt>
    <dgm:pt modelId="{419D0ECE-0953-426B-947E-314BE896E7B6}" type="sibTrans" cxnId="{D16DE66A-06AE-4A6D-8DCF-12B1A50D0DA7}">
      <dgm:prSet/>
      <dgm:spPr/>
      <dgm:t>
        <a:bodyPr/>
        <a:lstStyle/>
        <a:p>
          <a:endParaRPr lang="en-US"/>
        </a:p>
      </dgm:t>
    </dgm:pt>
    <dgm:pt modelId="{D51A8E63-274A-44EC-AECA-B2539F84CC43}" type="pres">
      <dgm:prSet presAssocID="{C939DA53-B60C-47B1-BAB7-5428B5ED0BB5}" presName="root" presStyleCnt="0">
        <dgm:presLayoutVars>
          <dgm:dir/>
          <dgm:resizeHandles val="exact"/>
        </dgm:presLayoutVars>
      </dgm:prSet>
      <dgm:spPr/>
    </dgm:pt>
    <dgm:pt modelId="{ADA1CF43-D6FD-4442-81FC-A92250FAC0FA}" type="pres">
      <dgm:prSet presAssocID="{796A2090-7744-4F80-B6CB-AFD5F6F42C2C}" presName="compNode" presStyleCnt="0"/>
      <dgm:spPr/>
    </dgm:pt>
    <dgm:pt modelId="{193428AB-264E-4360-8F53-B02FCD81EF25}" type="pres">
      <dgm:prSet presAssocID="{796A2090-7744-4F80-B6CB-AFD5F6F42C2C}" presName="bgRect" presStyleLbl="bgShp" presStyleIdx="0" presStyleCnt="3"/>
      <dgm:spPr>
        <a:solidFill>
          <a:srgbClr val="EF7A3D">
            <a:alpha val="50196"/>
          </a:srgbClr>
        </a:solidFill>
      </dgm:spPr>
    </dgm:pt>
    <dgm:pt modelId="{F23081C8-A686-4F77-AC38-97D5AC71CFF0}" type="pres">
      <dgm:prSet presAssocID="{796A2090-7744-4F80-B6CB-AFD5F6F42C2C}" presName="iconRect" presStyleLbl="node1" presStyleIdx="0" presStyleCnt="3"/>
      <dgm:spPr>
        <a:blipFill rotWithShape="1">
          <a:blip xmlns:r="http://schemas.openxmlformats.org/officeDocument/2006/relationships" r:embed="rId1"/>
          <a:srcRect/>
          <a:stretch>
            <a:fillRect/>
          </a:stretch>
        </a:blipFill>
        <a:ln>
          <a:noFill/>
        </a:ln>
      </dgm:spPr>
    </dgm:pt>
    <dgm:pt modelId="{2F86840B-F3F1-4A8A-B46A-F16CD82C605C}" type="pres">
      <dgm:prSet presAssocID="{796A2090-7744-4F80-B6CB-AFD5F6F42C2C}" presName="spaceRect" presStyleCnt="0"/>
      <dgm:spPr/>
    </dgm:pt>
    <dgm:pt modelId="{7BCDB361-42E2-4142-96B6-4EA37EEF0BDB}" type="pres">
      <dgm:prSet presAssocID="{796A2090-7744-4F80-B6CB-AFD5F6F42C2C}" presName="parTx" presStyleLbl="revTx" presStyleIdx="0" presStyleCnt="3">
        <dgm:presLayoutVars>
          <dgm:chMax val="0"/>
          <dgm:chPref val="0"/>
        </dgm:presLayoutVars>
      </dgm:prSet>
      <dgm:spPr/>
    </dgm:pt>
    <dgm:pt modelId="{A6E0A23F-63B3-4003-A68B-544796D34FAC}" type="pres">
      <dgm:prSet presAssocID="{B4AD433E-D31C-4EFE-AC67-622F38FD4D84}" presName="sibTrans" presStyleCnt="0"/>
      <dgm:spPr/>
    </dgm:pt>
    <dgm:pt modelId="{9B48C57C-1AE2-4C62-93A7-E3B443898C0F}" type="pres">
      <dgm:prSet presAssocID="{227FB8DA-A8EB-4823-8B16-F8903055B633}" presName="compNode" presStyleCnt="0"/>
      <dgm:spPr/>
    </dgm:pt>
    <dgm:pt modelId="{8D5B7B9C-6C48-4AE8-A8E9-2AC9FC73D2D9}" type="pres">
      <dgm:prSet presAssocID="{227FB8DA-A8EB-4823-8B16-F8903055B633}" presName="bgRect" presStyleLbl="bgShp" presStyleIdx="1" presStyleCnt="3" custLinFactNeighborX="2454" custLinFactNeighborY="1624"/>
      <dgm:spPr>
        <a:solidFill>
          <a:srgbClr val="EF7A3D"/>
        </a:solidFill>
      </dgm:spPr>
    </dgm:pt>
    <dgm:pt modelId="{570913D7-1576-4BC4-B53D-6FF6CD099026}" type="pres">
      <dgm:prSet presAssocID="{227FB8DA-A8EB-4823-8B16-F8903055B633}" presName="iconRect" presStyleLbl="node1" presStyleIdx="1"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pt>
    <dgm:pt modelId="{42087AE3-103B-43FA-A4A0-D41CFDF85B90}" type="pres">
      <dgm:prSet presAssocID="{227FB8DA-A8EB-4823-8B16-F8903055B633}" presName="spaceRect" presStyleCnt="0"/>
      <dgm:spPr/>
    </dgm:pt>
    <dgm:pt modelId="{5DB51BF1-71F6-4D74-A134-6924CCC38D24}" type="pres">
      <dgm:prSet presAssocID="{227FB8DA-A8EB-4823-8B16-F8903055B633}" presName="parTx" presStyleLbl="revTx" presStyleIdx="1" presStyleCnt="3">
        <dgm:presLayoutVars>
          <dgm:chMax val="0"/>
          <dgm:chPref val="0"/>
        </dgm:presLayoutVars>
      </dgm:prSet>
      <dgm:spPr/>
    </dgm:pt>
    <dgm:pt modelId="{88F0F9A4-DFB3-4999-955A-9D5E4052041E}" type="pres">
      <dgm:prSet presAssocID="{89E92551-31B7-45CA-A566-ED7E120961C6}" presName="sibTrans" presStyleCnt="0"/>
      <dgm:spPr/>
    </dgm:pt>
    <dgm:pt modelId="{58A6C14C-465F-4DCE-97BA-AA39171F6173}" type="pres">
      <dgm:prSet presAssocID="{04F5454E-9F84-420C-8AB1-C42F0AD8208C}" presName="compNode" presStyleCnt="0"/>
      <dgm:spPr/>
    </dgm:pt>
    <dgm:pt modelId="{C9A284BC-2E61-4A8D-B2DF-1088E82B444A}" type="pres">
      <dgm:prSet presAssocID="{04F5454E-9F84-420C-8AB1-C42F0AD8208C}" presName="bgRect" presStyleLbl="bgShp" presStyleIdx="2" presStyleCnt="3"/>
      <dgm:spPr>
        <a:solidFill>
          <a:srgbClr val="EF7A3D"/>
        </a:solidFill>
      </dgm:spPr>
    </dgm:pt>
    <dgm:pt modelId="{D38C9479-0F64-41DE-AA40-FDBF6EE178E3}" type="pres">
      <dgm:prSet presAssocID="{04F5454E-9F84-420C-8AB1-C42F0AD8208C}" presName="iconRect" presStyleLbl="node1" presStyleIdx="2"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pt>
    <dgm:pt modelId="{3998A914-8D6C-495C-8362-9A92085F1787}" type="pres">
      <dgm:prSet presAssocID="{04F5454E-9F84-420C-8AB1-C42F0AD8208C}" presName="spaceRect" presStyleCnt="0"/>
      <dgm:spPr/>
    </dgm:pt>
    <dgm:pt modelId="{9F7FB7C1-86F4-4C0D-9460-5DB28670148A}" type="pres">
      <dgm:prSet presAssocID="{04F5454E-9F84-420C-8AB1-C42F0AD8208C}" presName="parTx" presStyleLbl="revTx" presStyleIdx="2" presStyleCnt="3">
        <dgm:presLayoutVars>
          <dgm:chMax val="0"/>
          <dgm:chPref val="0"/>
        </dgm:presLayoutVars>
      </dgm:prSet>
      <dgm:spPr/>
    </dgm:pt>
  </dgm:ptLst>
  <dgm:cxnLst>
    <dgm:cxn modelId="{EA649E16-13E1-4E69-8F8C-3F3C7EBFCD15}" type="presOf" srcId="{227FB8DA-A8EB-4823-8B16-F8903055B633}" destId="{5DB51BF1-71F6-4D74-A134-6924CCC38D24}" srcOrd="0" destOrd="0" presId="urn:microsoft.com/office/officeart/2018/2/layout/IconVerticalSolidList"/>
    <dgm:cxn modelId="{CDDA5439-D54D-4EB3-A19A-5910A8C8C812}" srcId="{C939DA53-B60C-47B1-BAB7-5428B5ED0BB5}" destId="{796A2090-7744-4F80-B6CB-AFD5F6F42C2C}" srcOrd="0" destOrd="0" parTransId="{F93E2535-537A-4DF9-80A5-B3274AD9962C}" sibTransId="{B4AD433E-D31C-4EFE-AC67-622F38FD4D84}"/>
    <dgm:cxn modelId="{63B0C742-C505-4CDC-B497-EC56D2049457}" type="presOf" srcId="{C939DA53-B60C-47B1-BAB7-5428B5ED0BB5}" destId="{D51A8E63-274A-44EC-AECA-B2539F84CC43}" srcOrd="0" destOrd="0" presId="urn:microsoft.com/office/officeart/2018/2/layout/IconVerticalSolidList"/>
    <dgm:cxn modelId="{D16DE66A-06AE-4A6D-8DCF-12B1A50D0DA7}" srcId="{C939DA53-B60C-47B1-BAB7-5428B5ED0BB5}" destId="{04F5454E-9F84-420C-8AB1-C42F0AD8208C}" srcOrd="2" destOrd="0" parTransId="{1360824D-7B9B-4F5D-B01C-A1B1B901915C}" sibTransId="{419D0ECE-0953-426B-947E-314BE896E7B6}"/>
    <dgm:cxn modelId="{6971CE56-E295-4A4E-8278-01B02DF70353}" type="presOf" srcId="{04F5454E-9F84-420C-8AB1-C42F0AD8208C}" destId="{9F7FB7C1-86F4-4C0D-9460-5DB28670148A}" srcOrd="0" destOrd="0" presId="urn:microsoft.com/office/officeart/2018/2/layout/IconVerticalSolidList"/>
    <dgm:cxn modelId="{BE827DC0-C9D3-4E4D-8D31-ED8200FE1E6D}" srcId="{C939DA53-B60C-47B1-BAB7-5428B5ED0BB5}" destId="{227FB8DA-A8EB-4823-8B16-F8903055B633}" srcOrd="1" destOrd="0" parTransId="{4CDB18FC-BCF3-489A-9287-7E0C8F836287}" sibTransId="{89E92551-31B7-45CA-A566-ED7E120961C6}"/>
    <dgm:cxn modelId="{7EAF50E2-6091-4E89-BEAE-3533C2C9F95C}" type="presOf" srcId="{796A2090-7744-4F80-B6CB-AFD5F6F42C2C}" destId="{7BCDB361-42E2-4142-96B6-4EA37EEF0BDB}" srcOrd="0" destOrd="0" presId="urn:microsoft.com/office/officeart/2018/2/layout/IconVerticalSolidList"/>
    <dgm:cxn modelId="{A003D51F-364F-444D-B5DC-BD2F97674DB3}" type="presParOf" srcId="{D51A8E63-274A-44EC-AECA-B2539F84CC43}" destId="{ADA1CF43-D6FD-4442-81FC-A92250FAC0FA}" srcOrd="0" destOrd="0" presId="urn:microsoft.com/office/officeart/2018/2/layout/IconVerticalSolidList"/>
    <dgm:cxn modelId="{B30DE26B-BBEE-4228-A898-04A9D52F9268}" type="presParOf" srcId="{ADA1CF43-D6FD-4442-81FC-A92250FAC0FA}" destId="{193428AB-264E-4360-8F53-B02FCD81EF25}" srcOrd="0" destOrd="0" presId="urn:microsoft.com/office/officeart/2018/2/layout/IconVerticalSolidList"/>
    <dgm:cxn modelId="{DC7CA2A3-DB92-4BC3-8654-A92838E47636}" type="presParOf" srcId="{ADA1CF43-D6FD-4442-81FC-A92250FAC0FA}" destId="{F23081C8-A686-4F77-AC38-97D5AC71CFF0}" srcOrd="1" destOrd="0" presId="urn:microsoft.com/office/officeart/2018/2/layout/IconVerticalSolidList"/>
    <dgm:cxn modelId="{2BEF15D0-0938-4B0D-9A34-431D3E3A4494}" type="presParOf" srcId="{ADA1CF43-D6FD-4442-81FC-A92250FAC0FA}" destId="{2F86840B-F3F1-4A8A-B46A-F16CD82C605C}" srcOrd="2" destOrd="0" presId="urn:microsoft.com/office/officeart/2018/2/layout/IconVerticalSolidList"/>
    <dgm:cxn modelId="{716AABA7-C673-447F-BC5E-6FE1D23BF16F}" type="presParOf" srcId="{ADA1CF43-D6FD-4442-81FC-A92250FAC0FA}" destId="{7BCDB361-42E2-4142-96B6-4EA37EEF0BDB}" srcOrd="3" destOrd="0" presId="urn:microsoft.com/office/officeart/2018/2/layout/IconVerticalSolidList"/>
    <dgm:cxn modelId="{77DA2C86-5742-4261-BA66-7A56EFBCDEBB}" type="presParOf" srcId="{D51A8E63-274A-44EC-AECA-B2539F84CC43}" destId="{A6E0A23F-63B3-4003-A68B-544796D34FAC}" srcOrd="1" destOrd="0" presId="urn:microsoft.com/office/officeart/2018/2/layout/IconVerticalSolidList"/>
    <dgm:cxn modelId="{18BA0A96-FAE7-426F-BC2B-183541E2932C}" type="presParOf" srcId="{D51A8E63-274A-44EC-AECA-B2539F84CC43}" destId="{9B48C57C-1AE2-4C62-93A7-E3B443898C0F}" srcOrd="2" destOrd="0" presId="urn:microsoft.com/office/officeart/2018/2/layout/IconVerticalSolidList"/>
    <dgm:cxn modelId="{9B5B2BBC-B2EA-4658-AFD3-11D9226AC5F5}" type="presParOf" srcId="{9B48C57C-1AE2-4C62-93A7-E3B443898C0F}" destId="{8D5B7B9C-6C48-4AE8-A8E9-2AC9FC73D2D9}" srcOrd="0" destOrd="0" presId="urn:microsoft.com/office/officeart/2018/2/layout/IconVerticalSolidList"/>
    <dgm:cxn modelId="{F399CF80-D653-4694-8130-D226A62A2811}" type="presParOf" srcId="{9B48C57C-1AE2-4C62-93A7-E3B443898C0F}" destId="{570913D7-1576-4BC4-B53D-6FF6CD099026}" srcOrd="1" destOrd="0" presId="urn:microsoft.com/office/officeart/2018/2/layout/IconVerticalSolidList"/>
    <dgm:cxn modelId="{26926373-AC84-42F8-B376-09DA3B4043D8}" type="presParOf" srcId="{9B48C57C-1AE2-4C62-93A7-E3B443898C0F}" destId="{42087AE3-103B-43FA-A4A0-D41CFDF85B90}" srcOrd="2" destOrd="0" presId="urn:microsoft.com/office/officeart/2018/2/layout/IconVerticalSolidList"/>
    <dgm:cxn modelId="{78652C2B-7CF5-49DC-9DB1-C085CF569B8C}" type="presParOf" srcId="{9B48C57C-1AE2-4C62-93A7-E3B443898C0F}" destId="{5DB51BF1-71F6-4D74-A134-6924CCC38D24}" srcOrd="3" destOrd="0" presId="urn:microsoft.com/office/officeart/2018/2/layout/IconVerticalSolidList"/>
    <dgm:cxn modelId="{16FC4ADE-E965-4332-A236-ADB0884AAF06}" type="presParOf" srcId="{D51A8E63-274A-44EC-AECA-B2539F84CC43}" destId="{88F0F9A4-DFB3-4999-955A-9D5E4052041E}" srcOrd="3" destOrd="0" presId="urn:microsoft.com/office/officeart/2018/2/layout/IconVerticalSolidList"/>
    <dgm:cxn modelId="{83CCAA91-B247-46E8-9E7B-F692775482A9}" type="presParOf" srcId="{D51A8E63-274A-44EC-AECA-B2539F84CC43}" destId="{58A6C14C-465F-4DCE-97BA-AA39171F6173}" srcOrd="4" destOrd="0" presId="urn:microsoft.com/office/officeart/2018/2/layout/IconVerticalSolidList"/>
    <dgm:cxn modelId="{873280FA-3ABF-401C-95CF-2475D88B4825}" type="presParOf" srcId="{58A6C14C-465F-4DCE-97BA-AA39171F6173}" destId="{C9A284BC-2E61-4A8D-B2DF-1088E82B444A}" srcOrd="0" destOrd="0" presId="urn:microsoft.com/office/officeart/2018/2/layout/IconVerticalSolidList"/>
    <dgm:cxn modelId="{4AED017D-8C6E-4201-ADF2-0B83035074BF}" type="presParOf" srcId="{58A6C14C-465F-4DCE-97BA-AA39171F6173}" destId="{D38C9479-0F64-41DE-AA40-FDBF6EE178E3}" srcOrd="1" destOrd="0" presId="urn:microsoft.com/office/officeart/2018/2/layout/IconVerticalSolidList"/>
    <dgm:cxn modelId="{F09F8C90-E7EE-4CFB-84CF-1255624EE624}" type="presParOf" srcId="{58A6C14C-465F-4DCE-97BA-AA39171F6173}" destId="{3998A914-8D6C-495C-8362-9A92085F1787}" srcOrd="2" destOrd="0" presId="urn:microsoft.com/office/officeart/2018/2/layout/IconVerticalSolidList"/>
    <dgm:cxn modelId="{A8518393-4D68-4114-9E94-48253793A777}" type="presParOf" srcId="{58A6C14C-465F-4DCE-97BA-AA39171F6173}" destId="{9F7FB7C1-86F4-4C0D-9460-5DB2867014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BEBAE0-53B2-4F4F-9153-D29F60F464CF}" type="doc">
      <dgm:prSet loTypeId="urn:microsoft.com/office/officeart/2005/8/layout/default#2" loCatId="list" qsTypeId="urn:microsoft.com/office/officeart/2005/8/quickstyle/simple1#2" qsCatId="simple" csTypeId="urn:microsoft.com/office/officeart/2005/8/colors/accent2_2#2" csCatId="accent2" phldr="1"/>
      <dgm:spPr/>
      <dgm:t>
        <a:bodyPr/>
        <a:lstStyle/>
        <a:p>
          <a:endParaRPr lang="en-US"/>
        </a:p>
      </dgm:t>
    </dgm:pt>
    <dgm:pt modelId="{1D38F81A-DBB9-49D4-BB2F-C7C8BC928BD0}">
      <dgm:prSet custT="1"/>
      <dgm:spPr>
        <a:solidFill>
          <a:srgbClr val="EF7A3D">
            <a:alpha val="50196"/>
          </a:srgbClr>
        </a:solidFill>
        <a:ln>
          <a:noFill/>
        </a:ln>
        <a:effectLst/>
      </dgm:spPr>
      <dgm:t>
        <a:bodyPr/>
        <a:lstStyle/>
        <a:p>
          <a:r>
            <a:rPr lang="nl-NL" sz="1600" b="0">
              <a:solidFill>
                <a:schemeClr val="tx1"/>
              </a:solidFill>
            </a:rPr>
            <a:t>Begin direct goed.</a:t>
          </a:r>
          <a:endParaRPr lang="en-US" sz="1600" b="0">
            <a:solidFill>
              <a:schemeClr val="tx1"/>
            </a:solidFill>
          </a:endParaRPr>
        </a:p>
      </dgm:t>
    </dgm:pt>
    <dgm:pt modelId="{6621B810-03FF-4FF2-B796-6BC782D99772}" type="parTrans" cxnId="{D1E873BC-8367-417D-8B16-6A99E47CC828}">
      <dgm:prSet/>
      <dgm:spPr/>
      <dgm:t>
        <a:bodyPr/>
        <a:lstStyle/>
        <a:p>
          <a:endParaRPr lang="en-US"/>
        </a:p>
      </dgm:t>
    </dgm:pt>
    <dgm:pt modelId="{D9E2473E-A708-41E3-8765-8632A5192956}" type="sibTrans" cxnId="{D1E873BC-8367-417D-8B16-6A99E47CC828}">
      <dgm:prSet/>
      <dgm:spPr/>
      <dgm:t>
        <a:bodyPr/>
        <a:lstStyle/>
        <a:p>
          <a:endParaRPr lang="en-US"/>
        </a:p>
      </dgm:t>
    </dgm:pt>
    <dgm:pt modelId="{4073377C-0C58-422B-A399-A55568C05D49}">
      <dgm:prSet/>
      <dgm:spPr>
        <a:solidFill>
          <a:srgbClr val="EF7A3D"/>
        </a:solidFill>
      </dgm:spPr>
      <dgm:t>
        <a:bodyPr/>
        <a:lstStyle/>
        <a:p>
          <a:r>
            <a:rPr lang="nl-NL"/>
            <a:t>Laat je adviseren en besteed het mogelijk uit. Denk aan de financiële administratie van een van de deelnemende partijen of een financieel/administratie bureau die kennis heeft van subsidietrajecten van de overheid.</a:t>
          </a:r>
          <a:endParaRPr lang="en-US"/>
        </a:p>
      </dgm:t>
    </dgm:pt>
    <dgm:pt modelId="{23722669-0FF2-49E1-80DD-E947E87B0D32}" type="parTrans" cxnId="{F4926169-10C3-431E-836E-D398E8322CC8}">
      <dgm:prSet/>
      <dgm:spPr/>
      <dgm:t>
        <a:bodyPr/>
        <a:lstStyle/>
        <a:p>
          <a:endParaRPr lang="en-US"/>
        </a:p>
      </dgm:t>
    </dgm:pt>
    <dgm:pt modelId="{29B5ED95-53EC-4037-92D0-CFCA9F059E45}" type="sibTrans" cxnId="{F4926169-10C3-431E-836E-D398E8322CC8}">
      <dgm:prSet/>
      <dgm:spPr/>
      <dgm:t>
        <a:bodyPr/>
        <a:lstStyle/>
        <a:p>
          <a:endParaRPr lang="en-US"/>
        </a:p>
      </dgm:t>
    </dgm:pt>
    <dgm:pt modelId="{0ABA37B5-9718-4CCC-BC40-80E596470693}">
      <dgm:prSet/>
      <dgm:spPr>
        <a:solidFill>
          <a:srgbClr val="EF7A3D"/>
        </a:solidFill>
      </dgm:spPr>
      <dgm:t>
        <a:bodyPr/>
        <a:lstStyle/>
        <a:p>
          <a:r>
            <a:rPr lang="nl-NL"/>
            <a:t>Twijfelt het VSV? Aarzel niet en neem contact op met een accountant die bekend is met de zorg. Denk bijvoorbeeld aan een accountant van een van de deelnemende organisaties.</a:t>
          </a:r>
          <a:endParaRPr lang="en-US"/>
        </a:p>
      </dgm:t>
    </dgm:pt>
    <dgm:pt modelId="{1F627BA7-1C55-4A1E-8BAA-2F001711451B}" type="parTrans" cxnId="{ACBB4E17-0BC7-4D09-9D8B-5C7A37F489F4}">
      <dgm:prSet/>
      <dgm:spPr/>
      <dgm:t>
        <a:bodyPr/>
        <a:lstStyle/>
        <a:p>
          <a:endParaRPr lang="en-US"/>
        </a:p>
      </dgm:t>
    </dgm:pt>
    <dgm:pt modelId="{2CA2DE5D-6610-4EA1-A30E-80BE1F2DCAE3}" type="sibTrans" cxnId="{ACBB4E17-0BC7-4D09-9D8B-5C7A37F489F4}">
      <dgm:prSet/>
      <dgm:spPr/>
      <dgm:t>
        <a:bodyPr/>
        <a:lstStyle/>
        <a:p>
          <a:endParaRPr lang="en-US"/>
        </a:p>
      </dgm:t>
    </dgm:pt>
    <dgm:pt modelId="{442F8DE0-47A5-4BD1-916B-E3136D1A5DCE}">
      <dgm:prSet phldr="0" custT="0"/>
      <dgm:spPr>
        <a:solidFill>
          <a:srgbClr val="EF7A3D"/>
        </a:solidFill>
      </dgm:spPr>
      <dgm:t>
        <a:bodyPr vert="horz" wrap="square"/>
        <a:lstStyle/>
        <a:p>
          <a:pPr>
            <a:lnSpc>
              <a:spcPct val="100000"/>
            </a:lnSpc>
            <a:spcBef>
              <a:spcPct val="0"/>
            </a:spcBef>
            <a:spcAft>
              <a:spcPct val="35000"/>
            </a:spcAft>
          </a:pPr>
          <a:r>
            <a:rPr lang="nl-NL"/>
            <a:t>Organiseer dat de monitoring van het besteden van de gelden (gekoppeld aan de activiteitenplanning) regelmatig in het bestuur wordt besproken</a:t>
          </a:r>
          <a:r>
            <a:rPr lang="nl-NL">
              <a:solidFill>
                <a:srgbClr val="FF0000"/>
              </a:solidFill>
            </a:rPr>
            <a:t>. </a:t>
          </a:r>
          <a:r>
            <a:rPr lang="nl-NL">
              <a:solidFill>
                <a:schemeClr val="bg1"/>
              </a:solidFill>
            </a:rPr>
            <a:t>Houd daarin continuïteit en plan daar vaste momenten voor.</a:t>
          </a:r>
          <a:endParaRPr lang="en-US">
            <a:solidFill>
              <a:schemeClr val="bg1"/>
            </a:solidFill>
          </a:endParaRPr>
        </a:p>
      </dgm:t>
    </dgm:pt>
    <dgm:pt modelId="{A995E74C-40DB-4B7B-A915-46C00476282B}" type="parTrans" cxnId="{342B1DAE-B596-4D8D-8582-84A0978626A9}">
      <dgm:prSet/>
      <dgm:spPr/>
      <dgm:t>
        <a:bodyPr/>
        <a:lstStyle/>
        <a:p>
          <a:endParaRPr lang="en-US"/>
        </a:p>
      </dgm:t>
    </dgm:pt>
    <dgm:pt modelId="{C35103EA-E954-409C-BE2D-FAD6BDF2AD76}" type="sibTrans" cxnId="{342B1DAE-B596-4D8D-8582-84A0978626A9}">
      <dgm:prSet/>
      <dgm:spPr/>
      <dgm:t>
        <a:bodyPr/>
        <a:lstStyle/>
        <a:p>
          <a:endParaRPr lang="en-US"/>
        </a:p>
      </dgm:t>
    </dgm:pt>
    <dgm:pt modelId="{3FA6F1A6-251F-4528-A314-4E03A57A0399}">
      <dgm:prSet/>
      <dgm:spPr>
        <a:solidFill>
          <a:srgbClr val="EF7A3D"/>
        </a:solidFill>
      </dgm:spPr>
      <dgm:t>
        <a:bodyPr/>
        <a:lstStyle/>
        <a:p>
          <a:r>
            <a:rPr lang="nl-NL"/>
            <a:t>Zorg dat meerdere personen binnen (het bestuur van) het VSV goed op de hoogte zijn van het reilen en zeilen binnen het VSV, niet alleen de bestuurder met het financiële profiel.</a:t>
          </a:r>
          <a:endParaRPr lang="en-US"/>
        </a:p>
      </dgm:t>
    </dgm:pt>
    <dgm:pt modelId="{AB016E47-F72A-454B-BBEC-73CA9BB3BF1F}" type="parTrans" cxnId="{8561E723-34C6-4D92-A329-8BDE66501D9B}">
      <dgm:prSet/>
      <dgm:spPr/>
      <dgm:t>
        <a:bodyPr/>
        <a:lstStyle/>
        <a:p>
          <a:endParaRPr lang="en-US"/>
        </a:p>
      </dgm:t>
    </dgm:pt>
    <dgm:pt modelId="{499EB04E-1792-4AEE-A373-91C26D144800}" type="sibTrans" cxnId="{8561E723-34C6-4D92-A329-8BDE66501D9B}">
      <dgm:prSet/>
      <dgm:spPr/>
      <dgm:t>
        <a:bodyPr/>
        <a:lstStyle/>
        <a:p>
          <a:endParaRPr lang="en-US"/>
        </a:p>
      </dgm:t>
    </dgm:pt>
    <dgm:pt modelId="{8058EE30-70BE-41DF-BD4A-33DA11D82026}" type="pres">
      <dgm:prSet presAssocID="{B8BEBAE0-53B2-4F4F-9153-D29F60F464CF}" presName="diagram" presStyleCnt="0">
        <dgm:presLayoutVars>
          <dgm:dir/>
          <dgm:resizeHandles val="exact"/>
        </dgm:presLayoutVars>
      </dgm:prSet>
      <dgm:spPr/>
    </dgm:pt>
    <dgm:pt modelId="{D38B32A8-CD9C-4C03-BAF6-5566D0787CBB}" type="pres">
      <dgm:prSet presAssocID="{1D38F81A-DBB9-49D4-BB2F-C7C8BC928BD0}" presName="node" presStyleLbl="node1" presStyleIdx="0" presStyleCnt="5">
        <dgm:presLayoutVars>
          <dgm:bulletEnabled val="1"/>
        </dgm:presLayoutVars>
      </dgm:prSet>
      <dgm:spPr/>
    </dgm:pt>
    <dgm:pt modelId="{1A362C0D-907C-4A0E-AC27-CB49735F3D9D}" type="pres">
      <dgm:prSet presAssocID="{D9E2473E-A708-41E3-8765-8632A5192956}" presName="sibTrans" presStyleCnt="0"/>
      <dgm:spPr/>
    </dgm:pt>
    <dgm:pt modelId="{7B5ED86E-9BC5-4F6E-B6A8-BE873A348B9A}" type="pres">
      <dgm:prSet presAssocID="{4073377C-0C58-422B-A399-A55568C05D49}" presName="node" presStyleLbl="node1" presStyleIdx="1" presStyleCnt="5">
        <dgm:presLayoutVars>
          <dgm:bulletEnabled val="1"/>
        </dgm:presLayoutVars>
      </dgm:prSet>
      <dgm:spPr/>
    </dgm:pt>
    <dgm:pt modelId="{82402958-69B9-4161-8EA9-A0018E3ADDEE}" type="pres">
      <dgm:prSet presAssocID="{29B5ED95-53EC-4037-92D0-CFCA9F059E45}" presName="sibTrans" presStyleCnt="0"/>
      <dgm:spPr/>
    </dgm:pt>
    <dgm:pt modelId="{6B92A547-ACA2-4990-B78B-91120A0DB7CB}" type="pres">
      <dgm:prSet presAssocID="{0ABA37B5-9718-4CCC-BC40-80E596470693}" presName="node" presStyleLbl="node1" presStyleIdx="2" presStyleCnt="5">
        <dgm:presLayoutVars>
          <dgm:bulletEnabled val="1"/>
        </dgm:presLayoutVars>
      </dgm:prSet>
      <dgm:spPr/>
    </dgm:pt>
    <dgm:pt modelId="{27C352E7-EBF0-4BA9-AB27-F021A7FCBA89}" type="pres">
      <dgm:prSet presAssocID="{2CA2DE5D-6610-4EA1-A30E-80BE1F2DCAE3}" presName="sibTrans" presStyleCnt="0"/>
      <dgm:spPr/>
    </dgm:pt>
    <dgm:pt modelId="{EA84406E-5F2B-4A05-9878-368C62B700F4}" type="pres">
      <dgm:prSet presAssocID="{442F8DE0-47A5-4BD1-916B-E3136D1A5DCE}" presName="node" presStyleLbl="node1" presStyleIdx="3" presStyleCnt="5">
        <dgm:presLayoutVars>
          <dgm:bulletEnabled val="1"/>
        </dgm:presLayoutVars>
      </dgm:prSet>
      <dgm:spPr/>
    </dgm:pt>
    <dgm:pt modelId="{15EC3302-5F0C-4F72-A766-1AC92C972DA8}" type="pres">
      <dgm:prSet presAssocID="{C35103EA-E954-409C-BE2D-FAD6BDF2AD76}" presName="sibTrans" presStyleCnt="0"/>
      <dgm:spPr/>
    </dgm:pt>
    <dgm:pt modelId="{C532B1CB-89B1-4198-B4F8-262DB4F5B930}" type="pres">
      <dgm:prSet presAssocID="{3FA6F1A6-251F-4528-A314-4E03A57A0399}" presName="node" presStyleLbl="node1" presStyleIdx="4" presStyleCnt="5" custLinFactNeighborX="-983">
        <dgm:presLayoutVars>
          <dgm:bulletEnabled val="1"/>
        </dgm:presLayoutVars>
      </dgm:prSet>
      <dgm:spPr/>
    </dgm:pt>
  </dgm:ptLst>
  <dgm:cxnLst>
    <dgm:cxn modelId="{ACBB4E17-0BC7-4D09-9D8B-5C7A37F489F4}" srcId="{B8BEBAE0-53B2-4F4F-9153-D29F60F464CF}" destId="{0ABA37B5-9718-4CCC-BC40-80E596470693}" srcOrd="2" destOrd="0" parTransId="{1F627BA7-1C55-4A1E-8BAA-2F001711451B}" sibTransId="{2CA2DE5D-6610-4EA1-A30E-80BE1F2DCAE3}"/>
    <dgm:cxn modelId="{5BD70D1C-B349-4AC4-982C-8C30BE690AC6}" type="presOf" srcId="{442F8DE0-47A5-4BD1-916B-E3136D1A5DCE}" destId="{EA84406E-5F2B-4A05-9878-368C62B700F4}" srcOrd="0" destOrd="0" presId="urn:microsoft.com/office/officeart/2005/8/layout/default#2"/>
    <dgm:cxn modelId="{8561E723-34C6-4D92-A329-8BDE66501D9B}" srcId="{B8BEBAE0-53B2-4F4F-9153-D29F60F464CF}" destId="{3FA6F1A6-251F-4528-A314-4E03A57A0399}" srcOrd="4" destOrd="0" parTransId="{AB016E47-F72A-454B-BBEC-73CA9BB3BF1F}" sibTransId="{499EB04E-1792-4AEE-A373-91C26D144800}"/>
    <dgm:cxn modelId="{4DCC105F-562D-4F78-8304-2A6778E82C3F}" type="presOf" srcId="{4073377C-0C58-422B-A399-A55568C05D49}" destId="{7B5ED86E-9BC5-4F6E-B6A8-BE873A348B9A}" srcOrd="0" destOrd="0" presId="urn:microsoft.com/office/officeart/2005/8/layout/default#2"/>
    <dgm:cxn modelId="{F4926169-10C3-431E-836E-D398E8322CC8}" srcId="{B8BEBAE0-53B2-4F4F-9153-D29F60F464CF}" destId="{4073377C-0C58-422B-A399-A55568C05D49}" srcOrd="1" destOrd="0" parTransId="{23722669-0FF2-49E1-80DD-E947E87B0D32}" sibTransId="{29B5ED95-53EC-4037-92D0-CFCA9F059E45}"/>
    <dgm:cxn modelId="{9F93EB58-F452-4254-AD6F-F9711FF253F6}" type="presOf" srcId="{1D38F81A-DBB9-49D4-BB2F-C7C8BC928BD0}" destId="{D38B32A8-CD9C-4C03-BAF6-5566D0787CBB}" srcOrd="0" destOrd="0" presId="urn:microsoft.com/office/officeart/2005/8/layout/default#2"/>
    <dgm:cxn modelId="{0088E7A1-C08C-4D2F-8B3E-9FF64D8EA35E}" type="presOf" srcId="{3FA6F1A6-251F-4528-A314-4E03A57A0399}" destId="{C532B1CB-89B1-4198-B4F8-262DB4F5B930}" srcOrd="0" destOrd="0" presId="urn:microsoft.com/office/officeart/2005/8/layout/default#2"/>
    <dgm:cxn modelId="{342B1DAE-B596-4D8D-8582-84A0978626A9}" srcId="{B8BEBAE0-53B2-4F4F-9153-D29F60F464CF}" destId="{442F8DE0-47A5-4BD1-916B-E3136D1A5DCE}" srcOrd="3" destOrd="0" parTransId="{A995E74C-40DB-4B7B-A915-46C00476282B}" sibTransId="{C35103EA-E954-409C-BE2D-FAD6BDF2AD76}"/>
    <dgm:cxn modelId="{D1E873BC-8367-417D-8B16-6A99E47CC828}" srcId="{B8BEBAE0-53B2-4F4F-9153-D29F60F464CF}" destId="{1D38F81A-DBB9-49D4-BB2F-C7C8BC928BD0}" srcOrd="0" destOrd="0" parTransId="{6621B810-03FF-4FF2-B796-6BC782D99772}" sibTransId="{D9E2473E-A708-41E3-8765-8632A5192956}"/>
    <dgm:cxn modelId="{C43660F4-CBAC-43BA-80A5-0F7D2A2A6CD5}" type="presOf" srcId="{B8BEBAE0-53B2-4F4F-9153-D29F60F464CF}" destId="{8058EE30-70BE-41DF-BD4A-33DA11D82026}" srcOrd="0" destOrd="0" presId="urn:microsoft.com/office/officeart/2005/8/layout/default#2"/>
    <dgm:cxn modelId="{D501F2F5-BA02-4E80-81D0-7116764B1D0E}" type="presOf" srcId="{0ABA37B5-9718-4CCC-BC40-80E596470693}" destId="{6B92A547-ACA2-4990-B78B-91120A0DB7CB}" srcOrd="0" destOrd="0" presId="urn:microsoft.com/office/officeart/2005/8/layout/default#2"/>
    <dgm:cxn modelId="{65B2B1CE-47B1-4042-9DD1-1447C442C9BC}" type="presParOf" srcId="{8058EE30-70BE-41DF-BD4A-33DA11D82026}" destId="{D38B32A8-CD9C-4C03-BAF6-5566D0787CBB}" srcOrd="0" destOrd="0" presId="urn:microsoft.com/office/officeart/2005/8/layout/default#2"/>
    <dgm:cxn modelId="{EFEAA36C-B1CF-4BE3-89B4-0137E52B4A78}" type="presParOf" srcId="{8058EE30-70BE-41DF-BD4A-33DA11D82026}" destId="{1A362C0D-907C-4A0E-AC27-CB49735F3D9D}" srcOrd="1" destOrd="0" presId="urn:microsoft.com/office/officeart/2005/8/layout/default#2"/>
    <dgm:cxn modelId="{DB747516-19DC-431B-AE06-A2646BD6BD61}" type="presParOf" srcId="{8058EE30-70BE-41DF-BD4A-33DA11D82026}" destId="{7B5ED86E-9BC5-4F6E-B6A8-BE873A348B9A}" srcOrd="2" destOrd="0" presId="urn:microsoft.com/office/officeart/2005/8/layout/default#2"/>
    <dgm:cxn modelId="{995023E3-858C-486D-AE4B-D722F5A19EDA}" type="presParOf" srcId="{8058EE30-70BE-41DF-BD4A-33DA11D82026}" destId="{82402958-69B9-4161-8EA9-A0018E3ADDEE}" srcOrd="3" destOrd="0" presId="urn:microsoft.com/office/officeart/2005/8/layout/default#2"/>
    <dgm:cxn modelId="{CDB7CDDC-0A28-4A34-8F4F-80B058980903}" type="presParOf" srcId="{8058EE30-70BE-41DF-BD4A-33DA11D82026}" destId="{6B92A547-ACA2-4990-B78B-91120A0DB7CB}" srcOrd="4" destOrd="0" presId="urn:microsoft.com/office/officeart/2005/8/layout/default#2"/>
    <dgm:cxn modelId="{CFFFF8E1-2EB3-42EE-8E8C-68BC448A65F2}" type="presParOf" srcId="{8058EE30-70BE-41DF-BD4A-33DA11D82026}" destId="{27C352E7-EBF0-4BA9-AB27-F021A7FCBA89}" srcOrd="5" destOrd="0" presId="urn:microsoft.com/office/officeart/2005/8/layout/default#2"/>
    <dgm:cxn modelId="{619A481F-17C7-4803-A542-614DCA5C496A}" type="presParOf" srcId="{8058EE30-70BE-41DF-BD4A-33DA11D82026}" destId="{EA84406E-5F2B-4A05-9878-368C62B700F4}" srcOrd="6" destOrd="0" presId="urn:microsoft.com/office/officeart/2005/8/layout/default#2"/>
    <dgm:cxn modelId="{97A4A355-158D-4ABE-9780-F2DAC8809AC1}" type="presParOf" srcId="{8058EE30-70BE-41DF-BD4A-33DA11D82026}" destId="{15EC3302-5F0C-4F72-A766-1AC92C972DA8}" srcOrd="7" destOrd="0" presId="urn:microsoft.com/office/officeart/2005/8/layout/default#2"/>
    <dgm:cxn modelId="{EF01E121-F57A-434B-A4A8-27C201103EAC}" type="presParOf" srcId="{8058EE30-70BE-41DF-BD4A-33DA11D82026}" destId="{C532B1CB-89B1-4198-B4F8-262DB4F5B930}"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250388-531C-4698-B010-3D84E4598C5B}" type="doc">
      <dgm:prSet loTypeId="urn:microsoft.com/office/officeart/2005/8/layout/vProcess5" loCatId="process" qsTypeId="urn:microsoft.com/office/officeart/2005/8/quickstyle/simple1#4" qsCatId="simple" csTypeId="urn:microsoft.com/office/officeart/2005/8/colors/accent2_2#3" csCatId="accent2" phldr="1"/>
      <dgm:spPr/>
      <dgm:t>
        <a:bodyPr/>
        <a:lstStyle/>
        <a:p>
          <a:endParaRPr lang="en-US"/>
        </a:p>
      </dgm:t>
    </dgm:pt>
    <dgm:pt modelId="{542198AF-1D21-493C-98C0-A4D2B098968A}">
      <dgm:prSet custT="1"/>
      <dgm:spPr>
        <a:solidFill>
          <a:srgbClr val="EF7A3D">
            <a:alpha val="50196"/>
          </a:srgbClr>
        </a:solidFill>
      </dgm:spPr>
      <dgm:t>
        <a:bodyPr/>
        <a:lstStyle/>
        <a:p>
          <a:r>
            <a:rPr lang="nl-NL" sz="1600" b="0">
              <a:solidFill>
                <a:schemeClr val="tx1"/>
              </a:solidFill>
            </a:rPr>
            <a:t>Stel een governance statement op (of overeenkomst / werkbeschrijvingen VSV).</a:t>
          </a:r>
          <a:endParaRPr lang="en-US" sz="1600" b="0">
            <a:solidFill>
              <a:schemeClr val="tx1"/>
            </a:solidFill>
          </a:endParaRPr>
        </a:p>
      </dgm:t>
    </dgm:pt>
    <dgm:pt modelId="{B4D65A1C-859B-460E-8A13-48EF80047455}" type="parTrans" cxnId="{CF4EAD09-7F01-41C7-9F90-0C6CBDBBA895}">
      <dgm:prSet/>
      <dgm:spPr/>
      <dgm:t>
        <a:bodyPr/>
        <a:lstStyle/>
        <a:p>
          <a:endParaRPr lang="en-US"/>
        </a:p>
      </dgm:t>
    </dgm:pt>
    <dgm:pt modelId="{C36B5179-7B18-4513-AC2F-E0605FB5E0CB}" type="sibTrans" cxnId="{CF4EAD09-7F01-41C7-9F90-0C6CBDBBA895}">
      <dgm:prSet/>
      <dgm:spPr/>
      <dgm:t>
        <a:bodyPr/>
        <a:lstStyle/>
        <a:p>
          <a:endParaRPr lang="en-US"/>
        </a:p>
      </dgm:t>
    </dgm:pt>
    <dgm:pt modelId="{E44951A8-A0ED-4FED-872E-4ABD5A53BE01}">
      <dgm:prSet/>
      <dgm:spPr>
        <a:solidFill>
          <a:srgbClr val="EF7A3D"/>
        </a:solidFill>
      </dgm:spPr>
      <dgm:t>
        <a:bodyPr/>
        <a:lstStyle/>
        <a:p>
          <a:r>
            <a:rPr lang="nl-NL"/>
            <a:t>Regel wie de tekenbevoegde personen zijn voor urenstaten en  facturen. Leg dit vast en zorg dat alle relevante personen dit weten/het vindbaar is.</a:t>
          </a:r>
          <a:endParaRPr lang="en-US"/>
        </a:p>
      </dgm:t>
    </dgm:pt>
    <dgm:pt modelId="{631C9DAE-EF33-41B0-B6D2-CB5C56AB3D1A}" type="parTrans" cxnId="{7636D723-6954-4227-AD4A-5704F5BC71A1}">
      <dgm:prSet/>
      <dgm:spPr/>
      <dgm:t>
        <a:bodyPr/>
        <a:lstStyle/>
        <a:p>
          <a:endParaRPr lang="en-US"/>
        </a:p>
      </dgm:t>
    </dgm:pt>
    <dgm:pt modelId="{43FAFDB0-FD70-44C0-80DD-5643B0B51954}" type="sibTrans" cxnId="{7636D723-6954-4227-AD4A-5704F5BC71A1}">
      <dgm:prSet/>
      <dgm:spPr/>
      <dgm:t>
        <a:bodyPr/>
        <a:lstStyle/>
        <a:p>
          <a:endParaRPr lang="en-US"/>
        </a:p>
      </dgm:t>
    </dgm:pt>
    <dgm:pt modelId="{68902558-A54E-4C5A-A27F-D4877FEC4646}">
      <dgm:prSet/>
      <dgm:spPr>
        <a:solidFill>
          <a:srgbClr val="EF7A3D"/>
        </a:solidFill>
      </dgm:spPr>
      <dgm:t>
        <a:bodyPr/>
        <a:lstStyle/>
        <a:p>
          <a:r>
            <a:rPr lang="nl-NL"/>
            <a:t>Regel wie verplichtingen mag aangaan zoals activiteiten initiëren, opdrachten uitzetten, materiaal inkopen.</a:t>
          </a:r>
          <a:endParaRPr lang="en-US"/>
        </a:p>
      </dgm:t>
    </dgm:pt>
    <dgm:pt modelId="{D1976658-52D9-4F88-8B22-EA9DA81E3FD7}" type="parTrans" cxnId="{124641FE-AD12-4DF4-A014-EBE546D74E3F}">
      <dgm:prSet/>
      <dgm:spPr/>
      <dgm:t>
        <a:bodyPr/>
        <a:lstStyle/>
        <a:p>
          <a:endParaRPr lang="en-US"/>
        </a:p>
      </dgm:t>
    </dgm:pt>
    <dgm:pt modelId="{7545D6CA-923D-4D57-BE5D-8B21C2876253}" type="sibTrans" cxnId="{124641FE-AD12-4DF4-A014-EBE546D74E3F}">
      <dgm:prSet/>
      <dgm:spPr/>
      <dgm:t>
        <a:bodyPr/>
        <a:lstStyle/>
        <a:p>
          <a:endParaRPr lang="en-US"/>
        </a:p>
      </dgm:t>
    </dgm:pt>
    <dgm:pt modelId="{42B4A714-7B7F-41D2-99CD-0E4742C17F19}">
      <dgm:prSet phldr="0" custT="0"/>
      <dgm:spPr>
        <a:solidFill>
          <a:srgbClr val="EF7A3D"/>
        </a:solidFill>
      </dgm:spPr>
      <dgm:t>
        <a:bodyPr vert="horz" wrap="square"/>
        <a:lstStyle/>
        <a:p>
          <a:pPr>
            <a:lnSpc>
              <a:spcPct val="100000"/>
            </a:lnSpc>
            <a:spcBef>
              <a:spcPct val="0"/>
            </a:spcBef>
            <a:spcAft>
              <a:spcPct val="35000"/>
            </a:spcAft>
          </a:pPr>
          <a:r>
            <a:rPr lang="nl-NL"/>
            <a:t>Belangrijk is regelmatige en uniforme indiening en verantwoording van urenstaten en facturen.</a:t>
          </a:r>
          <a:endParaRPr lang="nl-NL">
            <a:solidFill>
              <a:srgbClr val="FF0000"/>
            </a:solidFill>
          </a:endParaRPr>
        </a:p>
      </dgm:t>
    </dgm:pt>
    <dgm:pt modelId="{D6AAEA85-BE35-4DDE-A40B-86249A4E726F}" type="parTrans" cxnId="{7B7FA4C1-CEE6-447E-960F-71DCDBE86B02}">
      <dgm:prSet/>
      <dgm:spPr/>
      <dgm:t>
        <a:bodyPr/>
        <a:lstStyle/>
        <a:p>
          <a:endParaRPr lang="nl-NL"/>
        </a:p>
      </dgm:t>
    </dgm:pt>
    <dgm:pt modelId="{6F5AFE16-8756-4C86-ADF5-1A433D85C75F}" type="sibTrans" cxnId="{7B7FA4C1-CEE6-447E-960F-71DCDBE86B02}">
      <dgm:prSet/>
      <dgm:spPr/>
      <dgm:t>
        <a:bodyPr/>
        <a:lstStyle/>
        <a:p>
          <a:endParaRPr lang="nl-NL"/>
        </a:p>
      </dgm:t>
    </dgm:pt>
    <dgm:pt modelId="{FC8C7D3E-0F01-40D5-9DD6-9E11881A35FD}" type="pres">
      <dgm:prSet presAssocID="{41250388-531C-4698-B010-3D84E4598C5B}" presName="outerComposite" presStyleCnt="0">
        <dgm:presLayoutVars>
          <dgm:chMax val="5"/>
          <dgm:dir/>
          <dgm:resizeHandles val="exact"/>
        </dgm:presLayoutVars>
      </dgm:prSet>
      <dgm:spPr/>
    </dgm:pt>
    <dgm:pt modelId="{F0288399-E086-41AD-BEEA-1E73111F010A}" type="pres">
      <dgm:prSet presAssocID="{41250388-531C-4698-B010-3D84E4598C5B}" presName="dummyMaxCanvas" presStyleCnt="0">
        <dgm:presLayoutVars/>
      </dgm:prSet>
      <dgm:spPr/>
    </dgm:pt>
    <dgm:pt modelId="{7C61113C-7AD3-49C7-8F9B-55E489DB49B3}" type="pres">
      <dgm:prSet presAssocID="{41250388-531C-4698-B010-3D84E4598C5B}" presName="FourNodes_1" presStyleLbl="node1" presStyleIdx="0" presStyleCnt="4">
        <dgm:presLayoutVars>
          <dgm:bulletEnabled val="1"/>
        </dgm:presLayoutVars>
      </dgm:prSet>
      <dgm:spPr/>
    </dgm:pt>
    <dgm:pt modelId="{32697B72-8219-4C7E-AF46-CDC017C34C2B}" type="pres">
      <dgm:prSet presAssocID="{41250388-531C-4698-B010-3D84E4598C5B}" presName="FourNodes_2" presStyleLbl="node1" presStyleIdx="1" presStyleCnt="4">
        <dgm:presLayoutVars>
          <dgm:bulletEnabled val="1"/>
        </dgm:presLayoutVars>
      </dgm:prSet>
      <dgm:spPr/>
    </dgm:pt>
    <dgm:pt modelId="{62670AFE-AB31-4600-BDA2-20998FAF10D7}" type="pres">
      <dgm:prSet presAssocID="{41250388-531C-4698-B010-3D84E4598C5B}" presName="FourNodes_3" presStyleLbl="node1" presStyleIdx="2" presStyleCnt="4">
        <dgm:presLayoutVars>
          <dgm:bulletEnabled val="1"/>
        </dgm:presLayoutVars>
      </dgm:prSet>
      <dgm:spPr/>
    </dgm:pt>
    <dgm:pt modelId="{66766C2B-7107-4F6E-B20F-6B2A20A7C0D9}" type="pres">
      <dgm:prSet presAssocID="{41250388-531C-4698-B010-3D84E4598C5B}" presName="FourNodes_4" presStyleLbl="node1" presStyleIdx="3" presStyleCnt="4">
        <dgm:presLayoutVars>
          <dgm:bulletEnabled val="1"/>
        </dgm:presLayoutVars>
      </dgm:prSet>
      <dgm:spPr/>
    </dgm:pt>
    <dgm:pt modelId="{02BCA0B0-64F9-4509-8C68-0BABD663B980}" type="pres">
      <dgm:prSet presAssocID="{41250388-531C-4698-B010-3D84E4598C5B}" presName="FourConn_1-2" presStyleLbl="fgAccFollowNode1" presStyleIdx="0" presStyleCnt="3">
        <dgm:presLayoutVars>
          <dgm:bulletEnabled val="1"/>
        </dgm:presLayoutVars>
      </dgm:prSet>
      <dgm:spPr/>
    </dgm:pt>
    <dgm:pt modelId="{C3D6AD47-201E-4EDC-ADC6-56330A2B03FC}" type="pres">
      <dgm:prSet presAssocID="{41250388-531C-4698-B010-3D84E4598C5B}" presName="FourConn_2-3" presStyleLbl="fgAccFollowNode1" presStyleIdx="1" presStyleCnt="3">
        <dgm:presLayoutVars>
          <dgm:bulletEnabled val="1"/>
        </dgm:presLayoutVars>
      </dgm:prSet>
      <dgm:spPr/>
    </dgm:pt>
    <dgm:pt modelId="{CD8CA7B5-136E-42B2-96E2-71E562F7F2FC}" type="pres">
      <dgm:prSet presAssocID="{41250388-531C-4698-B010-3D84E4598C5B}" presName="FourConn_3-4" presStyleLbl="fgAccFollowNode1" presStyleIdx="2" presStyleCnt="3">
        <dgm:presLayoutVars>
          <dgm:bulletEnabled val="1"/>
        </dgm:presLayoutVars>
      </dgm:prSet>
      <dgm:spPr/>
    </dgm:pt>
    <dgm:pt modelId="{8AAF2D1B-7F53-4450-9626-A03CDCEDC7E5}" type="pres">
      <dgm:prSet presAssocID="{41250388-531C-4698-B010-3D84E4598C5B}" presName="FourNodes_1_text" presStyleLbl="node1" presStyleIdx="3" presStyleCnt="4">
        <dgm:presLayoutVars>
          <dgm:bulletEnabled val="1"/>
        </dgm:presLayoutVars>
      </dgm:prSet>
      <dgm:spPr/>
    </dgm:pt>
    <dgm:pt modelId="{D0883E18-4C88-400D-A76C-1205B517DAE2}" type="pres">
      <dgm:prSet presAssocID="{41250388-531C-4698-B010-3D84E4598C5B}" presName="FourNodes_2_text" presStyleLbl="node1" presStyleIdx="3" presStyleCnt="4">
        <dgm:presLayoutVars>
          <dgm:bulletEnabled val="1"/>
        </dgm:presLayoutVars>
      </dgm:prSet>
      <dgm:spPr/>
    </dgm:pt>
    <dgm:pt modelId="{E7808747-3A91-4676-B546-BF4D8C4F47DA}" type="pres">
      <dgm:prSet presAssocID="{41250388-531C-4698-B010-3D84E4598C5B}" presName="FourNodes_3_text" presStyleLbl="node1" presStyleIdx="3" presStyleCnt="4">
        <dgm:presLayoutVars>
          <dgm:bulletEnabled val="1"/>
        </dgm:presLayoutVars>
      </dgm:prSet>
      <dgm:spPr/>
    </dgm:pt>
    <dgm:pt modelId="{C855B337-F3B5-4EF9-ACBE-CC44C8317B10}" type="pres">
      <dgm:prSet presAssocID="{41250388-531C-4698-B010-3D84E4598C5B}" presName="FourNodes_4_text" presStyleLbl="node1" presStyleIdx="3" presStyleCnt="4">
        <dgm:presLayoutVars>
          <dgm:bulletEnabled val="1"/>
        </dgm:presLayoutVars>
      </dgm:prSet>
      <dgm:spPr/>
    </dgm:pt>
  </dgm:ptLst>
  <dgm:cxnLst>
    <dgm:cxn modelId="{FACE6003-5CAA-4C48-B97C-F1C39D45D67C}" type="presOf" srcId="{E44951A8-A0ED-4FED-872E-4ABD5A53BE01}" destId="{32697B72-8219-4C7E-AF46-CDC017C34C2B}" srcOrd="0" destOrd="0" presId="urn:microsoft.com/office/officeart/2005/8/layout/vProcess5"/>
    <dgm:cxn modelId="{CF4EAD09-7F01-41C7-9F90-0C6CBDBBA895}" srcId="{41250388-531C-4698-B010-3D84E4598C5B}" destId="{542198AF-1D21-493C-98C0-A4D2B098968A}" srcOrd="0" destOrd="0" parTransId="{B4D65A1C-859B-460E-8A13-48EF80047455}" sibTransId="{C36B5179-7B18-4513-AC2F-E0605FB5E0CB}"/>
    <dgm:cxn modelId="{94E84019-F662-4E2B-9D08-6314F57A78B1}" type="presOf" srcId="{542198AF-1D21-493C-98C0-A4D2B098968A}" destId="{7C61113C-7AD3-49C7-8F9B-55E489DB49B3}" srcOrd="0" destOrd="0" presId="urn:microsoft.com/office/officeart/2005/8/layout/vProcess5"/>
    <dgm:cxn modelId="{7636D723-6954-4227-AD4A-5704F5BC71A1}" srcId="{41250388-531C-4698-B010-3D84E4598C5B}" destId="{E44951A8-A0ED-4FED-872E-4ABD5A53BE01}" srcOrd="1" destOrd="0" parTransId="{631C9DAE-EF33-41B0-B6D2-CB5C56AB3D1A}" sibTransId="{43FAFDB0-FD70-44C0-80DD-5643B0B51954}"/>
    <dgm:cxn modelId="{0F97E73F-B2D2-4BCE-A406-94FE381B2742}" type="presOf" srcId="{C36B5179-7B18-4513-AC2F-E0605FB5E0CB}" destId="{02BCA0B0-64F9-4509-8C68-0BABD663B980}" srcOrd="0" destOrd="0" presId="urn:microsoft.com/office/officeart/2005/8/layout/vProcess5"/>
    <dgm:cxn modelId="{E71D3B64-B3F0-4C3D-8AE8-A5C557F53180}" type="presOf" srcId="{542198AF-1D21-493C-98C0-A4D2B098968A}" destId="{8AAF2D1B-7F53-4450-9626-A03CDCEDC7E5}" srcOrd="1" destOrd="0" presId="urn:microsoft.com/office/officeart/2005/8/layout/vProcess5"/>
    <dgm:cxn modelId="{2CD48168-899D-46A2-AD0F-21124EA18386}" type="presOf" srcId="{E44951A8-A0ED-4FED-872E-4ABD5A53BE01}" destId="{D0883E18-4C88-400D-A76C-1205B517DAE2}" srcOrd="1" destOrd="0" presId="urn:microsoft.com/office/officeart/2005/8/layout/vProcess5"/>
    <dgm:cxn modelId="{4FCCCD6E-D819-435D-8A75-088A082394B4}" type="presOf" srcId="{42B4A714-7B7F-41D2-99CD-0E4742C17F19}" destId="{C855B337-F3B5-4EF9-ACBE-CC44C8317B10}" srcOrd="1" destOrd="0" presId="urn:microsoft.com/office/officeart/2005/8/layout/vProcess5"/>
    <dgm:cxn modelId="{1BC93056-F410-4D09-8DFE-C2F764063BE9}" type="presOf" srcId="{43FAFDB0-FD70-44C0-80DD-5643B0B51954}" destId="{C3D6AD47-201E-4EDC-ADC6-56330A2B03FC}" srcOrd="0" destOrd="0" presId="urn:microsoft.com/office/officeart/2005/8/layout/vProcess5"/>
    <dgm:cxn modelId="{B951C485-B4E7-4DCB-8303-71DBC934C61A}" type="presOf" srcId="{42B4A714-7B7F-41D2-99CD-0E4742C17F19}" destId="{66766C2B-7107-4F6E-B20F-6B2A20A7C0D9}" srcOrd="0" destOrd="0" presId="urn:microsoft.com/office/officeart/2005/8/layout/vProcess5"/>
    <dgm:cxn modelId="{422E35AA-4E69-4A86-BB9E-41080554EEC8}" type="presOf" srcId="{7545D6CA-923D-4D57-BE5D-8B21C2876253}" destId="{CD8CA7B5-136E-42B2-96E2-71E562F7F2FC}" srcOrd="0" destOrd="0" presId="urn:microsoft.com/office/officeart/2005/8/layout/vProcess5"/>
    <dgm:cxn modelId="{FB0DC8B0-8C6A-4C09-9D06-F5D5FAC11A75}" type="presOf" srcId="{41250388-531C-4698-B010-3D84E4598C5B}" destId="{FC8C7D3E-0F01-40D5-9DD6-9E11881A35FD}" srcOrd="0" destOrd="0" presId="urn:microsoft.com/office/officeart/2005/8/layout/vProcess5"/>
    <dgm:cxn modelId="{2B5E9EBD-5EB7-4F6F-B44E-A53C50FA789D}" type="presOf" srcId="{68902558-A54E-4C5A-A27F-D4877FEC4646}" destId="{E7808747-3A91-4676-B546-BF4D8C4F47DA}" srcOrd="1" destOrd="0" presId="urn:microsoft.com/office/officeart/2005/8/layout/vProcess5"/>
    <dgm:cxn modelId="{7B7FA4C1-CEE6-447E-960F-71DCDBE86B02}" srcId="{41250388-531C-4698-B010-3D84E4598C5B}" destId="{42B4A714-7B7F-41D2-99CD-0E4742C17F19}" srcOrd="3" destOrd="0" parTransId="{D6AAEA85-BE35-4DDE-A40B-86249A4E726F}" sibTransId="{6F5AFE16-8756-4C86-ADF5-1A433D85C75F}"/>
    <dgm:cxn modelId="{EF0E45E0-7C53-4DE2-8983-D90CBC92257F}" type="presOf" srcId="{68902558-A54E-4C5A-A27F-D4877FEC4646}" destId="{62670AFE-AB31-4600-BDA2-20998FAF10D7}" srcOrd="0" destOrd="0" presId="urn:microsoft.com/office/officeart/2005/8/layout/vProcess5"/>
    <dgm:cxn modelId="{124641FE-AD12-4DF4-A014-EBE546D74E3F}" srcId="{41250388-531C-4698-B010-3D84E4598C5B}" destId="{68902558-A54E-4C5A-A27F-D4877FEC4646}" srcOrd="2" destOrd="0" parTransId="{D1976658-52D9-4F88-8B22-EA9DA81E3FD7}" sibTransId="{7545D6CA-923D-4D57-BE5D-8B21C2876253}"/>
    <dgm:cxn modelId="{E17E7377-0FC6-4B6A-A531-A0F188714381}" type="presParOf" srcId="{FC8C7D3E-0F01-40D5-9DD6-9E11881A35FD}" destId="{F0288399-E086-41AD-BEEA-1E73111F010A}" srcOrd="0" destOrd="0" presId="urn:microsoft.com/office/officeart/2005/8/layout/vProcess5"/>
    <dgm:cxn modelId="{ABB4FF5C-2758-4584-A695-5D4A6149D806}" type="presParOf" srcId="{FC8C7D3E-0F01-40D5-9DD6-9E11881A35FD}" destId="{7C61113C-7AD3-49C7-8F9B-55E489DB49B3}" srcOrd="1" destOrd="0" presId="urn:microsoft.com/office/officeart/2005/8/layout/vProcess5"/>
    <dgm:cxn modelId="{C0EB4734-094A-43A6-ADD6-3CCDABDF6F8E}" type="presParOf" srcId="{FC8C7D3E-0F01-40D5-9DD6-9E11881A35FD}" destId="{32697B72-8219-4C7E-AF46-CDC017C34C2B}" srcOrd="2" destOrd="0" presId="urn:microsoft.com/office/officeart/2005/8/layout/vProcess5"/>
    <dgm:cxn modelId="{52E4C715-023B-4400-87B6-270005D0AFDA}" type="presParOf" srcId="{FC8C7D3E-0F01-40D5-9DD6-9E11881A35FD}" destId="{62670AFE-AB31-4600-BDA2-20998FAF10D7}" srcOrd="3" destOrd="0" presId="urn:microsoft.com/office/officeart/2005/8/layout/vProcess5"/>
    <dgm:cxn modelId="{5C8B75DD-F9DB-4B47-AD97-87341E5896B2}" type="presParOf" srcId="{FC8C7D3E-0F01-40D5-9DD6-9E11881A35FD}" destId="{66766C2B-7107-4F6E-B20F-6B2A20A7C0D9}" srcOrd="4" destOrd="0" presId="urn:microsoft.com/office/officeart/2005/8/layout/vProcess5"/>
    <dgm:cxn modelId="{02E0C964-5CD1-4471-B4C1-34EA984AECA7}" type="presParOf" srcId="{FC8C7D3E-0F01-40D5-9DD6-9E11881A35FD}" destId="{02BCA0B0-64F9-4509-8C68-0BABD663B980}" srcOrd="5" destOrd="0" presId="urn:microsoft.com/office/officeart/2005/8/layout/vProcess5"/>
    <dgm:cxn modelId="{06E5AAFD-A469-45AA-A902-E3C0E59932CB}" type="presParOf" srcId="{FC8C7D3E-0F01-40D5-9DD6-9E11881A35FD}" destId="{C3D6AD47-201E-4EDC-ADC6-56330A2B03FC}" srcOrd="6" destOrd="0" presId="urn:microsoft.com/office/officeart/2005/8/layout/vProcess5"/>
    <dgm:cxn modelId="{4F0FBAF6-7F20-4CFB-9D86-03DF80DD9026}" type="presParOf" srcId="{FC8C7D3E-0F01-40D5-9DD6-9E11881A35FD}" destId="{CD8CA7B5-136E-42B2-96E2-71E562F7F2FC}" srcOrd="7" destOrd="0" presId="urn:microsoft.com/office/officeart/2005/8/layout/vProcess5"/>
    <dgm:cxn modelId="{6D8F7B06-E3FB-4E81-BBB0-BFA8F89F0ED0}" type="presParOf" srcId="{FC8C7D3E-0F01-40D5-9DD6-9E11881A35FD}" destId="{8AAF2D1B-7F53-4450-9626-A03CDCEDC7E5}" srcOrd="8" destOrd="0" presId="urn:microsoft.com/office/officeart/2005/8/layout/vProcess5"/>
    <dgm:cxn modelId="{46E535F6-47C5-455C-8E50-ACA85ADEAF14}" type="presParOf" srcId="{FC8C7D3E-0F01-40D5-9DD6-9E11881A35FD}" destId="{D0883E18-4C88-400D-A76C-1205B517DAE2}" srcOrd="9" destOrd="0" presId="urn:microsoft.com/office/officeart/2005/8/layout/vProcess5"/>
    <dgm:cxn modelId="{5A048D5B-FA37-4731-BAA2-C4B37818CD79}" type="presParOf" srcId="{FC8C7D3E-0F01-40D5-9DD6-9E11881A35FD}" destId="{E7808747-3A91-4676-B546-BF4D8C4F47DA}" srcOrd="10" destOrd="0" presId="urn:microsoft.com/office/officeart/2005/8/layout/vProcess5"/>
    <dgm:cxn modelId="{26E3BFED-49CA-4BAF-BF55-F82ABB905165}" type="presParOf" srcId="{FC8C7D3E-0F01-40D5-9DD6-9E11881A35FD}" destId="{C855B337-F3B5-4EF9-ACBE-CC44C8317B10}"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250388-531C-4698-B010-3D84E4598C5B}" type="doc">
      <dgm:prSet loTypeId="urn:microsoft.com/office/officeart/2005/8/layout/vProcess5" loCatId="process" qsTypeId="urn:microsoft.com/office/officeart/2005/8/quickstyle/simple1#4" qsCatId="simple" csTypeId="urn:microsoft.com/office/officeart/2005/8/colors/accent2_2#3" csCatId="accent2" phldr="1"/>
      <dgm:spPr/>
      <dgm:t>
        <a:bodyPr/>
        <a:lstStyle/>
        <a:p>
          <a:endParaRPr lang="en-US"/>
        </a:p>
      </dgm:t>
    </dgm:pt>
    <dgm:pt modelId="{542198AF-1D21-493C-98C0-A4D2B098968A}">
      <dgm:prSet/>
      <dgm:spPr>
        <a:solidFill>
          <a:srgbClr val="EF7A3D"/>
        </a:solidFill>
      </dgm:spPr>
      <dgm:t>
        <a:bodyPr/>
        <a:lstStyle/>
        <a:p>
          <a:r>
            <a:rPr lang="nl-NL"/>
            <a:t>Regel dat ook in vakanties en bij ziekte de benodigde informatie en administratie beschikbaar is. </a:t>
          </a:r>
          <a:endParaRPr lang="en-US"/>
        </a:p>
      </dgm:t>
    </dgm:pt>
    <dgm:pt modelId="{B4D65A1C-859B-460E-8A13-48EF80047455}" type="parTrans" cxnId="{F4DCC49B-2234-437C-B200-90C7D531A578}">
      <dgm:prSet/>
      <dgm:spPr/>
      <dgm:t>
        <a:bodyPr/>
        <a:lstStyle/>
        <a:p>
          <a:endParaRPr lang="en-US"/>
        </a:p>
      </dgm:t>
    </dgm:pt>
    <dgm:pt modelId="{C36B5179-7B18-4513-AC2F-E0605FB5E0CB}" type="sibTrans" cxnId="{F4DCC49B-2234-437C-B200-90C7D531A578}">
      <dgm:prSet/>
      <dgm:spPr/>
      <dgm:t>
        <a:bodyPr/>
        <a:lstStyle/>
        <a:p>
          <a:endParaRPr lang="en-US"/>
        </a:p>
      </dgm:t>
    </dgm:pt>
    <dgm:pt modelId="{E44951A8-A0ED-4FED-872E-4ABD5A53BE01}">
      <dgm:prSet/>
      <dgm:spPr>
        <a:solidFill>
          <a:srgbClr val="EF7A3D"/>
        </a:solidFill>
      </dgm:spPr>
      <dgm:t>
        <a:bodyPr/>
        <a:lstStyle/>
        <a:p>
          <a:r>
            <a:rPr lang="nl-NL"/>
            <a:t>Let op dat bijvoorbeeld bij het gebruik van een gedeelde schijf belangrijke financiële informatie maar ook projectinformatie niet per ongeluk kan verdwijnen of bij niet bevoegde personen terecht kan komen. </a:t>
          </a:r>
          <a:endParaRPr lang="en-US"/>
        </a:p>
      </dgm:t>
    </dgm:pt>
    <dgm:pt modelId="{631C9DAE-EF33-41B0-B6D2-CB5C56AB3D1A}" type="parTrans" cxnId="{60EE2002-CD0C-4BA0-8C5E-D5FA486847AA}">
      <dgm:prSet/>
      <dgm:spPr/>
      <dgm:t>
        <a:bodyPr/>
        <a:lstStyle/>
        <a:p>
          <a:endParaRPr lang="en-US"/>
        </a:p>
      </dgm:t>
    </dgm:pt>
    <dgm:pt modelId="{43FAFDB0-FD70-44C0-80DD-5643B0B51954}" type="sibTrans" cxnId="{60EE2002-CD0C-4BA0-8C5E-D5FA486847AA}">
      <dgm:prSet/>
      <dgm:spPr/>
      <dgm:t>
        <a:bodyPr/>
        <a:lstStyle/>
        <a:p>
          <a:endParaRPr lang="en-US"/>
        </a:p>
      </dgm:t>
    </dgm:pt>
    <dgm:pt modelId="{68902558-A54E-4C5A-A27F-D4877FEC4646}">
      <dgm:prSet/>
      <dgm:spPr>
        <a:solidFill>
          <a:srgbClr val="EF7A3D"/>
        </a:solidFill>
      </dgm:spPr>
      <dgm:t>
        <a:bodyPr/>
        <a:lstStyle/>
        <a:p>
          <a:r>
            <a:rPr lang="nl-NL"/>
            <a:t>Als het VSV ervoor kiest de administratie niet uit te besteden aan een van de deelnemende partijen, wordt het gebruik van een (eenvoudig) boekhoudprogramma sterk aanbevolen. In dit programma kan relevante informatie ook AVG proof worden opgeslagen.</a:t>
          </a:r>
          <a:endParaRPr lang="en-US"/>
        </a:p>
      </dgm:t>
    </dgm:pt>
    <dgm:pt modelId="{D1976658-52D9-4F88-8B22-EA9DA81E3FD7}" type="parTrans" cxnId="{9BD9970A-A5F7-4A37-B0A4-F9B0A3CACFAD}">
      <dgm:prSet/>
      <dgm:spPr/>
      <dgm:t>
        <a:bodyPr/>
        <a:lstStyle/>
        <a:p>
          <a:endParaRPr lang="en-US"/>
        </a:p>
      </dgm:t>
    </dgm:pt>
    <dgm:pt modelId="{7545D6CA-923D-4D57-BE5D-8B21C2876253}" type="sibTrans" cxnId="{9BD9970A-A5F7-4A37-B0A4-F9B0A3CACFAD}">
      <dgm:prSet/>
      <dgm:spPr/>
      <dgm:t>
        <a:bodyPr/>
        <a:lstStyle/>
        <a:p>
          <a:endParaRPr lang="en-US"/>
        </a:p>
      </dgm:t>
    </dgm:pt>
    <dgm:pt modelId="{FC8C7D3E-0F01-40D5-9DD6-9E11881A35FD}" type="pres">
      <dgm:prSet presAssocID="{41250388-531C-4698-B010-3D84E4598C5B}" presName="outerComposite" presStyleCnt="0">
        <dgm:presLayoutVars>
          <dgm:chMax val="5"/>
          <dgm:dir/>
          <dgm:resizeHandles val="exact"/>
        </dgm:presLayoutVars>
      </dgm:prSet>
      <dgm:spPr/>
    </dgm:pt>
    <dgm:pt modelId="{F0288399-E086-41AD-BEEA-1E73111F010A}" type="pres">
      <dgm:prSet presAssocID="{41250388-531C-4698-B010-3D84E4598C5B}" presName="dummyMaxCanvas" presStyleCnt="0">
        <dgm:presLayoutVars/>
      </dgm:prSet>
      <dgm:spPr/>
    </dgm:pt>
    <dgm:pt modelId="{AED2EC8A-CFE4-4D8B-91D2-7A1382EDA74D}" type="pres">
      <dgm:prSet presAssocID="{41250388-531C-4698-B010-3D84E4598C5B}" presName="ThreeNodes_1" presStyleLbl="node1" presStyleIdx="0" presStyleCnt="3">
        <dgm:presLayoutVars>
          <dgm:bulletEnabled val="1"/>
        </dgm:presLayoutVars>
      </dgm:prSet>
      <dgm:spPr/>
    </dgm:pt>
    <dgm:pt modelId="{1B40A9AF-3724-4636-93FE-0D77B10578D0}" type="pres">
      <dgm:prSet presAssocID="{41250388-531C-4698-B010-3D84E4598C5B}" presName="ThreeNodes_2" presStyleLbl="node1" presStyleIdx="1" presStyleCnt="3">
        <dgm:presLayoutVars>
          <dgm:bulletEnabled val="1"/>
        </dgm:presLayoutVars>
      </dgm:prSet>
      <dgm:spPr/>
    </dgm:pt>
    <dgm:pt modelId="{FC1FE705-7E76-40B2-B790-F007B65C763C}" type="pres">
      <dgm:prSet presAssocID="{41250388-531C-4698-B010-3D84E4598C5B}" presName="ThreeNodes_3" presStyleLbl="node1" presStyleIdx="2" presStyleCnt="3">
        <dgm:presLayoutVars>
          <dgm:bulletEnabled val="1"/>
        </dgm:presLayoutVars>
      </dgm:prSet>
      <dgm:spPr/>
    </dgm:pt>
    <dgm:pt modelId="{3991706C-55FC-4D43-9A56-94A8892CAD56}" type="pres">
      <dgm:prSet presAssocID="{41250388-531C-4698-B010-3D84E4598C5B}" presName="ThreeConn_1-2" presStyleLbl="fgAccFollowNode1" presStyleIdx="0" presStyleCnt="2">
        <dgm:presLayoutVars>
          <dgm:bulletEnabled val="1"/>
        </dgm:presLayoutVars>
      </dgm:prSet>
      <dgm:spPr/>
    </dgm:pt>
    <dgm:pt modelId="{81CCE29E-32FF-44F7-BB6F-66F269F932BA}" type="pres">
      <dgm:prSet presAssocID="{41250388-531C-4698-B010-3D84E4598C5B}" presName="ThreeConn_2-3" presStyleLbl="fgAccFollowNode1" presStyleIdx="1" presStyleCnt="2">
        <dgm:presLayoutVars>
          <dgm:bulletEnabled val="1"/>
        </dgm:presLayoutVars>
      </dgm:prSet>
      <dgm:spPr/>
    </dgm:pt>
    <dgm:pt modelId="{636CDB96-3CA8-418F-B326-0A75317E5F1B}" type="pres">
      <dgm:prSet presAssocID="{41250388-531C-4698-B010-3D84E4598C5B}" presName="ThreeNodes_1_text" presStyleLbl="node1" presStyleIdx="2" presStyleCnt="3">
        <dgm:presLayoutVars>
          <dgm:bulletEnabled val="1"/>
        </dgm:presLayoutVars>
      </dgm:prSet>
      <dgm:spPr/>
    </dgm:pt>
    <dgm:pt modelId="{A04B3F5B-3331-4A3D-970B-3C9456B183C5}" type="pres">
      <dgm:prSet presAssocID="{41250388-531C-4698-B010-3D84E4598C5B}" presName="ThreeNodes_2_text" presStyleLbl="node1" presStyleIdx="2" presStyleCnt="3">
        <dgm:presLayoutVars>
          <dgm:bulletEnabled val="1"/>
        </dgm:presLayoutVars>
      </dgm:prSet>
      <dgm:spPr/>
    </dgm:pt>
    <dgm:pt modelId="{F47D26F4-B76E-4766-BA9B-9A4711D27897}" type="pres">
      <dgm:prSet presAssocID="{41250388-531C-4698-B010-3D84E4598C5B}" presName="ThreeNodes_3_text" presStyleLbl="node1" presStyleIdx="2" presStyleCnt="3">
        <dgm:presLayoutVars>
          <dgm:bulletEnabled val="1"/>
        </dgm:presLayoutVars>
      </dgm:prSet>
      <dgm:spPr/>
    </dgm:pt>
  </dgm:ptLst>
  <dgm:cxnLst>
    <dgm:cxn modelId="{60EE2002-CD0C-4BA0-8C5E-D5FA486847AA}" srcId="{41250388-531C-4698-B010-3D84E4598C5B}" destId="{E44951A8-A0ED-4FED-872E-4ABD5A53BE01}" srcOrd="1" destOrd="0" parTransId="{631C9DAE-EF33-41B0-B6D2-CB5C56AB3D1A}" sibTransId="{43FAFDB0-FD70-44C0-80DD-5643B0B51954}"/>
    <dgm:cxn modelId="{2F6FDB08-DDEE-4F2E-902D-33E3B16EC9E7}" type="presOf" srcId="{43FAFDB0-FD70-44C0-80DD-5643B0B51954}" destId="{81CCE29E-32FF-44F7-BB6F-66F269F932BA}" srcOrd="0" destOrd="0" presId="urn:microsoft.com/office/officeart/2005/8/layout/vProcess5"/>
    <dgm:cxn modelId="{9BD9970A-A5F7-4A37-B0A4-F9B0A3CACFAD}" srcId="{41250388-531C-4698-B010-3D84E4598C5B}" destId="{68902558-A54E-4C5A-A27F-D4877FEC4646}" srcOrd="2" destOrd="0" parTransId="{D1976658-52D9-4F88-8B22-EA9DA81E3FD7}" sibTransId="{7545D6CA-923D-4D57-BE5D-8B21C2876253}"/>
    <dgm:cxn modelId="{8255E51B-7442-4204-913A-ECC76F30541F}" type="presOf" srcId="{68902558-A54E-4C5A-A27F-D4877FEC4646}" destId="{F47D26F4-B76E-4766-BA9B-9A4711D27897}" srcOrd="1" destOrd="0" presId="urn:microsoft.com/office/officeart/2005/8/layout/vProcess5"/>
    <dgm:cxn modelId="{D67C2760-5DD9-49EA-96DC-3666958B7231}" type="presOf" srcId="{68902558-A54E-4C5A-A27F-D4877FEC4646}" destId="{FC1FE705-7E76-40B2-B790-F007B65C763C}" srcOrd="0" destOrd="0" presId="urn:microsoft.com/office/officeart/2005/8/layout/vProcess5"/>
    <dgm:cxn modelId="{85F0CD67-9F3A-4C41-80AC-21A08ECC96FB}" type="presOf" srcId="{542198AF-1D21-493C-98C0-A4D2B098968A}" destId="{AED2EC8A-CFE4-4D8B-91D2-7A1382EDA74D}" srcOrd="0" destOrd="0" presId="urn:microsoft.com/office/officeart/2005/8/layout/vProcess5"/>
    <dgm:cxn modelId="{8D9F8871-9794-4429-AE1C-A5E6BC5C4A8A}" type="presOf" srcId="{542198AF-1D21-493C-98C0-A4D2B098968A}" destId="{636CDB96-3CA8-418F-B326-0A75317E5F1B}" srcOrd="1" destOrd="0" presId="urn:microsoft.com/office/officeart/2005/8/layout/vProcess5"/>
    <dgm:cxn modelId="{5FD6A993-318F-4DB9-A9F2-C3A886350AD5}" type="presOf" srcId="{E44951A8-A0ED-4FED-872E-4ABD5A53BE01}" destId="{A04B3F5B-3331-4A3D-970B-3C9456B183C5}" srcOrd="1" destOrd="0" presId="urn:microsoft.com/office/officeart/2005/8/layout/vProcess5"/>
    <dgm:cxn modelId="{F4DCC49B-2234-437C-B200-90C7D531A578}" srcId="{41250388-531C-4698-B010-3D84E4598C5B}" destId="{542198AF-1D21-493C-98C0-A4D2B098968A}" srcOrd="0" destOrd="0" parTransId="{B4D65A1C-859B-460E-8A13-48EF80047455}" sibTransId="{C36B5179-7B18-4513-AC2F-E0605FB5E0CB}"/>
    <dgm:cxn modelId="{EB8A32AB-EDBE-491C-B328-3727B271A083}" type="presOf" srcId="{E44951A8-A0ED-4FED-872E-4ABD5A53BE01}" destId="{1B40A9AF-3724-4636-93FE-0D77B10578D0}" srcOrd="0" destOrd="0" presId="urn:microsoft.com/office/officeart/2005/8/layout/vProcess5"/>
    <dgm:cxn modelId="{555458AE-BB6D-4E13-8FA8-9FAF7CB581AE}" type="presOf" srcId="{41250388-531C-4698-B010-3D84E4598C5B}" destId="{FC8C7D3E-0F01-40D5-9DD6-9E11881A35FD}" srcOrd="0" destOrd="0" presId="urn:microsoft.com/office/officeart/2005/8/layout/vProcess5"/>
    <dgm:cxn modelId="{CCC1DDF2-BAF6-4EFD-B6D9-397C63FBEC63}" type="presOf" srcId="{C36B5179-7B18-4513-AC2F-E0605FB5E0CB}" destId="{3991706C-55FC-4D43-9A56-94A8892CAD56}" srcOrd="0" destOrd="0" presId="urn:microsoft.com/office/officeart/2005/8/layout/vProcess5"/>
    <dgm:cxn modelId="{EF7FA9E9-7BD9-4AA9-A1C3-0017171040EE}" type="presParOf" srcId="{FC8C7D3E-0F01-40D5-9DD6-9E11881A35FD}" destId="{F0288399-E086-41AD-BEEA-1E73111F010A}" srcOrd="0" destOrd="0" presId="urn:microsoft.com/office/officeart/2005/8/layout/vProcess5"/>
    <dgm:cxn modelId="{AD2E517C-46AA-47E8-8500-6BCC9E983074}" type="presParOf" srcId="{FC8C7D3E-0F01-40D5-9DD6-9E11881A35FD}" destId="{AED2EC8A-CFE4-4D8B-91D2-7A1382EDA74D}" srcOrd="1" destOrd="0" presId="urn:microsoft.com/office/officeart/2005/8/layout/vProcess5"/>
    <dgm:cxn modelId="{D6B1630D-EBE8-4A68-8AC8-2C2F8CF53E87}" type="presParOf" srcId="{FC8C7D3E-0F01-40D5-9DD6-9E11881A35FD}" destId="{1B40A9AF-3724-4636-93FE-0D77B10578D0}" srcOrd="2" destOrd="0" presId="urn:microsoft.com/office/officeart/2005/8/layout/vProcess5"/>
    <dgm:cxn modelId="{48488CEF-91C6-45C1-BE38-0A3DC30A6B56}" type="presParOf" srcId="{FC8C7D3E-0F01-40D5-9DD6-9E11881A35FD}" destId="{FC1FE705-7E76-40B2-B790-F007B65C763C}" srcOrd="3" destOrd="0" presId="urn:microsoft.com/office/officeart/2005/8/layout/vProcess5"/>
    <dgm:cxn modelId="{A46204C6-7C93-435D-9899-DE4352942FDF}" type="presParOf" srcId="{FC8C7D3E-0F01-40D5-9DD6-9E11881A35FD}" destId="{3991706C-55FC-4D43-9A56-94A8892CAD56}" srcOrd="4" destOrd="0" presId="urn:microsoft.com/office/officeart/2005/8/layout/vProcess5"/>
    <dgm:cxn modelId="{23CBC313-57EF-494A-B5E4-3D644BC8AA33}" type="presParOf" srcId="{FC8C7D3E-0F01-40D5-9DD6-9E11881A35FD}" destId="{81CCE29E-32FF-44F7-BB6F-66F269F932BA}" srcOrd="5" destOrd="0" presId="urn:microsoft.com/office/officeart/2005/8/layout/vProcess5"/>
    <dgm:cxn modelId="{7F49B26F-C58B-4C19-B783-0E31903D88B5}" type="presParOf" srcId="{FC8C7D3E-0F01-40D5-9DD6-9E11881A35FD}" destId="{636CDB96-3CA8-418F-B326-0A75317E5F1B}" srcOrd="6" destOrd="0" presId="urn:microsoft.com/office/officeart/2005/8/layout/vProcess5"/>
    <dgm:cxn modelId="{CE8164EA-64B7-4DC1-B425-AD615099C428}" type="presParOf" srcId="{FC8C7D3E-0F01-40D5-9DD6-9E11881A35FD}" destId="{A04B3F5B-3331-4A3D-970B-3C9456B183C5}" srcOrd="7" destOrd="0" presId="urn:microsoft.com/office/officeart/2005/8/layout/vProcess5"/>
    <dgm:cxn modelId="{4B1FB24E-72FE-45D6-9597-7CFFC0FFF685}" type="presParOf" srcId="{FC8C7D3E-0F01-40D5-9DD6-9E11881A35FD}" destId="{F47D26F4-B76E-4766-BA9B-9A4711D278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F8BF5-A0BB-4D06-9132-D2C911455691}" type="doc">
      <dgm:prSet loTypeId="urn:microsoft.com/office/officeart/2005/8/layout/default" loCatId="list" qsTypeId="urn:microsoft.com/office/officeart/2005/8/quickstyle/simple1#5" qsCatId="simple" csTypeId="urn:microsoft.com/office/officeart/2005/8/colors/accent2_2#4" csCatId="accent2" phldr="1"/>
      <dgm:spPr/>
      <dgm:t>
        <a:bodyPr/>
        <a:lstStyle/>
        <a:p>
          <a:endParaRPr lang="en-US"/>
        </a:p>
      </dgm:t>
    </dgm:pt>
    <dgm:pt modelId="{0BF69CC8-161A-440B-8D47-302996C2B762}">
      <dgm:prSet/>
      <dgm:spPr>
        <a:solidFill>
          <a:srgbClr val="EF7A3D"/>
        </a:solidFill>
      </dgm:spPr>
      <dgm:t>
        <a:bodyPr/>
        <a:lstStyle/>
        <a:p>
          <a:r>
            <a:rPr lang="nl-NL">
              <a:solidFill>
                <a:schemeClr val="bg1"/>
              </a:solidFill>
            </a:rPr>
            <a:t>De accountant zal de controle van de uiteindelijke verantwoording  spiegelen ten opzichte van het ingediende projectplan. Zorg dat je alle stappen aantoonbaar kunt onderbouwen. </a:t>
          </a:r>
          <a:endParaRPr lang="en-US">
            <a:solidFill>
              <a:schemeClr val="bg1"/>
            </a:solidFill>
          </a:endParaRPr>
        </a:p>
      </dgm:t>
    </dgm:pt>
    <dgm:pt modelId="{D8803BC2-88B1-4844-A4C0-75D19EBFD9A7}" type="parTrans" cxnId="{9F96F98A-FF81-4485-ADB4-4C0B0C1255B9}">
      <dgm:prSet/>
      <dgm:spPr/>
      <dgm:t>
        <a:bodyPr/>
        <a:lstStyle/>
        <a:p>
          <a:endParaRPr lang="en-US"/>
        </a:p>
      </dgm:t>
    </dgm:pt>
    <dgm:pt modelId="{51268AB7-78AB-4265-9C2B-51B567B1181C}" type="sibTrans" cxnId="{9F96F98A-FF81-4485-ADB4-4C0B0C1255B9}">
      <dgm:prSet/>
      <dgm:spPr/>
      <dgm:t>
        <a:bodyPr/>
        <a:lstStyle/>
        <a:p>
          <a:endParaRPr lang="en-US"/>
        </a:p>
      </dgm:t>
    </dgm:pt>
    <dgm:pt modelId="{93C45CE6-D737-4FAD-8719-9349D0135F4B}">
      <dgm:prSet/>
      <dgm:spPr>
        <a:solidFill>
          <a:srgbClr val="EF7A3D"/>
        </a:solidFill>
      </dgm:spPr>
      <dgm:t>
        <a:bodyPr/>
        <a:lstStyle/>
        <a:p>
          <a:r>
            <a:rPr lang="nl-NL">
              <a:solidFill>
                <a:schemeClr val="bg1"/>
              </a:solidFill>
            </a:rPr>
            <a:t>Het ingediende projectplan is leidend! Dus de activiteiten en uitgaven moeten passen bij het ingediende projectplan.</a:t>
          </a:r>
        </a:p>
      </dgm:t>
    </dgm:pt>
    <dgm:pt modelId="{1D7751B0-A0AE-4B04-A940-1B8855EF1055}" type="sibTrans" cxnId="{C597D8AF-34E1-4D5B-9555-1ED11F7CACFD}">
      <dgm:prSet/>
      <dgm:spPr/>
      <dgm:t>
        <a:bodyPr/>
        <a:lstStyle/>
        <a:p>
          <a:endParaRPr lang="nl-NL"/>
        </a:p>
      </dgm:t>
    </dgm:pt>
    <dgm:pt modelId="{280A73AF-A165-4C44-8B29-B3B98C9E27D8}" type="parTrans" cxnId="{C597D8AF-34E1-4D5B-9555-1ED11F7CACFD}">
      <dgm:prSet/>
      <dgm:spPr/>
      <dgm:t>
        <a:bodyPr/>
        <a:lstStyle/>
        <a:p>
          <a:endParaRPr lang="nl-NL"/>
        </a:p>
      </dgm:t>
    </dgm:pt>
    <dgm:pt modelId="{E350E251-A89E-475C-8751-7482D088BB0C}">
      <dgm:prSet/>
      <dgm:spPr>
        <a:solidFill>
          <a:srgbClr val="EF7A3D"/>
        </a:solidFill>
      </dgm:spPr>
      <dgm:t>
        <a:bodyPr/>
        <a:lstStyle/>
        <a:p>
          <a:r>
            <a:rPr lang="nl-NL"/>
            <a:t>Het projectplan moet voldoende concreet zijn in doelen, activiteiten, tijdpad en bijbehorende personen en hun uren. Indien dit nog niet zo </a:t>
          </a:r>
          <a:r>
            <a:rPr lang="nl-NL">
              <a:solidFill>
                <a:schemeClr val="bg1"/>
              </a:solidFill>
            </a:rPr>
            <a:t>is</a:t>
          </a:r>
          <a:r>
            <a:rPr lang="nl-NL">
              <a:solidFill>
                <a:srgbClr val="FF0000"/>
              </a:solidFill>
            </a:rPr>
            <a:t>, </a:t>
          </a:r>
          <a:r>
            <a:rPr lang="nl-NL"/>
            <a:t>pas dit aan! </a:t>
          </a:r>
          <a:endParaRPr lang="en-US"/>
        </a:p>
      </dgm:t>
    </dgm:pt>
    <dgm:pt modelId="{C387C14C-E14D-4E65-89A7-D1BDC47EE15E}" type="parTrans" cxnId="{C0B88D50-4317-4723-973D-B4FE5F554337}">
      <dgm:prSet/>
      <dgm:spPr/>
      <dgm:t>
        <a:bodyPr/>
        <a:lstStyle/>
        <a:p>
          <a:endParaRPr lang="nl-NL"/>
        </a:p>
      </dgm:t>
    </dgm:pt>
    <dgm:pt modelId="{B287B13F-8CBB-4358-BE95-D13E0713F4EB}" type="sibTrans" cxnId="{C0B88D50-4317-4723-973D-B4FE5F554337}">
      <dgm:prSet/>
      <dgm:spPr/>
      <dgm:t>
        <a:bodyPr/>
        <a:lstStyle/>
        <a:p>
          <a:endParaRPr lang="nl-NL"/>
        </a:p>
      </dgm:t>
    </dgm:pt>
    <dgm:pt modelId="{78C822C5-99A5-4B3C-9FC6-FAD63F0A0B09}">
      <dgm:prSet/>
      <dgm:spPr>
        <a:solidFill>
          <a:srgbClr val="EF7A3D"/>
        </a:solidFill>
      </dgm:spPr>
      <dgm:t>
        <a:bodyPr/>
        <a:lstStyle/>
        <a:p>
          <a:r>
            <a:rPr lang="nl-NL">
              <a:solidFill>
                <a:schemeClr val="bg1"/>
              </a:solidFill>
              <a:highlight>
                <a:srgbClr val="EF7A3D"/>
              </a:highlight>
              <a:latin typeface="Calibri"/>
            </a:rPr>
            <a:t>Indien een VSV geen entiteit is en één van de deelnemers ≥ € 125.000,  moet voor dat deel een accountantsverklaring worden opgesteld. Bij twijfel: raadpleeg een adviseur/accountant</a:t>
          </a:r>
        </a:p>
      </dgm:t>
    </dgm:pt>
    <dgm:pt modelId="{CD21D154-2ACD-457E-B6B5-18298EDDF863}" type="parTrans" cxnId="{365941F8-5547-4105-B6D4-B5152F3E67B7}">
      <dgm:prSet/>
      <dgm:spPr/>
      <dgm:t>
        <a:bodyPr/>
        <a:lstStyle/>
        <a:p>
          <a:endParaRPr lang="nl-NL"/>
        </a:p>
      </dgm:t>
    </dgm:pt>
    <dgm:pt modelId="{460EEF89-419C-429B-9734-92BC2308DE71}" type="sibTrans" cxnId="{365941F8-5547-4105-B6D4-B5152F3E67B7}">
      <dgm:prSet/>
      <dgm:spPr/>
      <dgm:t>
        <a:bodyPr/>
        <a:lstStyle/>
        <a:p>
          <a:endParaRPr lang="nl-NL"/>
        </a:p>
      </dgm:t>
    </dgm:pt>
    <dgm:pt modelId="{62464A67-D961-46ED-A6A7-4692C6238606}">
      <dgm:prSet/>
      <dgm:spPr>
        <a:solidFill>
          <a:srgbClr val="EF7A3D"/>
        </a:solidFill>
      </dgm:spPr>
      <dgm:t>
        <a:bodyPr/>
        <a:lstStyle/>
        <a:p>
          <a:r>
            <a:rPr lang="nl-NL"/>
            <a:t>Richt de administratie zo in dat je de activiteiten, de uren en uitgaven kunt volgen. </a:t>
          </a:r>
          <a:endParaRPr lang="en-US"/>
        </a:p>
      </dgm:t>
    </dgm:pt>
    <dgm:pt modelId="{A348075A-7D4B-486E-9089-4E52ACD33885}" type="parTrans" cxnId="{B9CE919E-BAC7-4DAA-A234-660A4FE450C4}">
      <dgm:prSet/>
      <dgm:spPr/>
      <dgm:t>
        <a:bodyPr/>
        <a:lstStyle/>
        <a:p>
          <a:endParaRPr lang="nl-NL"/>
        </a:p>
      </dgm:t>
    </dgm:pt>
    <dgm:pt modelId="{28988A26-C604-4488-B918-7C54F0F9ECE4}" type="sibTrans" cxnId="{B9CE919E-BAC7-4DAA-A234-660A4FE450C4}">
      <dgm:prSet/>
      <dgm:spPr/>
      <dgm:t>
        <a:bodyPr/>
        <a:lstStyle/>
        <a:p>
          <a:endParaRPr lang="nl-NL"/>
        </a:p>
      </dgm:t>
    </dgm:pt>
    <dgm:pt modelId="{6E6632BD-9C62-4EF1-8E70-7A625D4E4BD6}">
      <dgm:prSet/>
      <dgm:spPr>
        <a:solidFill>
          <a:srgbClr val="EF7A3D"/>
        </a:solidFill>
      </dgm:spPr>
      <dgm:t>
        <a:bodyPr/>
        <a:lstStyle/>
        <a:p>
          <a:r>
            <a:rPr lang="nl-NL"/>
            <a:t>Begin bij het projectplan (begroting) en werk op basis daarvan de activiteiten en daarmee ook de kosten uit. </a:t>
          </a:r>
          <a:endParaRPr lang="en-US"/>
        </a:p>
      </dgm:t>
    </dgm:pt>
    <dgm:pt modelId="{54DA4178-FE9F-45F6-948D-E9B545252D4A}" type="parTrans" cxnId="{1D263000-4608-4857-AD35-E846E81C5F66}">
      <dgm:prSet/>
      <dgm:spPr/>
      <dgm:t>
        <a:bodyPr/>
        <a:lstStyle/>
        <a:p>
          <a:endParaRPr lang="nl-NL"/>
        </a:p>
      </dgm:t>
    </dgm:pt>
    <dgm:pt modelId="{650EE7F4-1E4A-411D-AF6E-0BDE052CEB1C}" type="sibTrans" cxnId="{1D263000-4608-4857-AD35-E846E81C5F66}">
      <dgm:prSet/>
      <dgm:spPr/>
      <dgm:t>
        <a:bodyPr/>
        <a:lstStyle/>
        <a:p>
          <a:endParaRPr lang="nl-NL"/>
        </a:p>
      </dgm:t>
    </dgm:pt>
    <dgm:pt modelId="{C9F30E65-6AB3-4B95-B43A-ED74B2167E62}">
      <dgm:prSet/>
      <dgm:spPr>
        <a:solidFill>
          <a:srgbClr val="EF7A3D"/>
        </a:solidFill>
      </dgm:spPr>
      <dgm:t>
        <a:bodyPr/>
        <a:lstStyle/>
        <a:p>
          <a:r>
            <a:rPr lang="nl-NL"/>
            <a:t>Laat inhoud en euro’s continue bij elkaar horen</a:t>
          </a:r>
          <a:endParaRPr lang="en-US"/>
        </a:p>
      </dgm:t>
    </dgm:pt>
    <dgm:pt modelId="{3E1C55F2-EC5C-4890-85C6-9C97832FC42C}" type="parTrans" cxnId="{23561678-F72E-46BC-9535-DDB95F823470}">
      <dgm:prSet/>
      <dgm:spPr/>
      <dgm:t>
        <a:bodyPr/>
        <a:lstStyle/>
        <a:p>
          <a:endParaRPr lang="nl-NL"/>
        </a:p>
      </dgm:t>
    </dgm:pt>
    <dgm:pt modelId="{50CCF00F-2A17-44B1-81A1-1319E4B1F675}" type="sibTrans" cxnId="{23561678-F72E-46BC-9535-DDB95F823470}">
      <dgm:prSet/>
      <dgm:spPr/>
      <dgm:t>
        <a:bodyPr/>
        <a:lstStyle/>
        <a:p>
          <a:endParaRPr lang="nl-NL"/>
        </a:p>
      </dgm:t>
    </dgm:pt>
    <dgm:pt modelId="{07A4709A-461B-4963-9DF5-D300EAF0B1DB}">
      <dgm:prSet/>
      <dgm:spPr>
        <a:solidFill>
          <a:srgbClr val="EF7A3D"/>
        </a:solidFill>
      </dgm:spPr>
      <dgm:t>
        <a:bodyPr/>
        <a:lstStyle/>
        <a:p>
          <a:r>
            <a:rPr lang="nl-NL"/>
            <a:t>Leg de mede-verantwoordelijkheid voor inhoud en geld niet alleen bij bestuur, maar ook decentraal bij de projectleider en/of werkgroepen. </a:t>
          </a:r>
          <a:endParaRPr lang="en-US"/>
        </a:p>
      </dgm:t>
    </dgm:pt>
    <dgm:pt modelId="{673D6BF8-7721-4974-A2FA-CE642ACEF4E5}" type="parTrans" cxnId="{65C9374D-83D0-4995-9339-977EF884E1F6}">
      <dgm:prSet/>
      <dgm:spPr/>
      <dgm:t>
        <a:bodyPr/>
        <a:lstStyle/>
        <a:p>
          <a:endParaRPr lang="nl-NL"/>
        </a:p>
      </dgm:t>
    </dgm:pt>
    <dgm:pt modelId="{3D08EB8B-8726-49AD-BA82-1BED9CFB388D}" type="sibTrans" cxnId="{65C9374D-83D0-4995-9339-977EF884E1F6}">
      <dgm:prSet/>
      <dgm:spPr/>
      <dgm:t>
        <a:bodyPr/>
        <a:lstStyle/>
        <a:p>
          <a:endParaRPr lang="nl-NL"/>
        </a:p>
      </dgm:t>
    </dgm:pt>
    <dgm:pt modelId="{5BE2231F-32BF-48F4-947D-C03E74DA15B8}">
      <dgm:prSet/>
      <dgm:spPr>
        <a:solidFill>
          <a:srgbClr val="EF7A3D"/>
        </a:solidFill>
      </dgm:spPr>
      <dgm:t>
        <a:bodyPr/>
        <a:lstStyle/>
        <a:p>
          <a:r>
            <a:rPr lang="nl-NL"/>
            <a:t>Bij tussentijdse wijzigingen van het projectplan: vraag vooraf bij </a:t>
          </a:r>
          <a:r>
            <a:rPr lang="nl-NL">
              <a:solidFill>
                <a:schemeClr val="bg1"/>
              </a:solidFill>
            </a:rPr>
            <a:t>ZonMw</a:t>
          </a:r>
          <a:r>
            <a:rPr lang="nl-NL">
              <a:solidFill>
                <a:srgbClr val="FF0000"/>
              </a:solidFill>
            </a:rPr>
            <a:t> </a:t>
          </a:r>
          <a:r>
            <a:rPr lang="nl-NL"/>
            <a:t>goedkeuring en stel de lopende uitgaven bij.</a:t>
          </a:r>
          <a:endParaRPr lang="en-US"/>
        </a:p>
      </dgm:t>
    </dgm:pt>
    <dgm:pt modelId="{75391FD6-BFBE-4225-BA09-4A8ACF5A67C8}" type="parTrans" cxnId="{964EA4E4-E663-48EF-BB8F-44197930EB38}">
      <dgm:prSet/>
      <dgm:spPr/>
      <dgm:t>
        <a:bodyPr/>
        <a:lstStyle/>
        <a:p>
          <a:endParaRPr lang="nl-NL"/>
        </a:p>
      </dgm:t>
    </dgm:pt>
    <dgm:pt modelId="{A544BD94-5F8B-44B0-A96E-BDF8C639EF82}" type="sibTrans" cxnId="{964EA4E4-E663-48EF-BB8F-44197930EB38}">
      <dgm:prSet/>
      <dgm:spPr/>
      <dgm:t>
        <a:bodyPr/>
        <a:lstStyle/>
        <a:p>
          <a:endParaRPr lang="nl-NL"/>
        </a:p>
      </dgm:t>
    </dgm:pt>
    <dgm:pt modelId="{352EFECD-C2AE-4C25-9EDC-42B50D11FDB8}">
      <dgm:prSet/>
      <dgm:spPr>
        <a:solidFill>
          <a:srgbClr val="EF7A3D"/>
        </a:solidFill>
      </dgm:spPr>
      <dgm:t>
        <a:bodyPr/>
        <a:lstStyle/>
        <a:p>
          <a:r>
            <a:rPr lang="nl-NL"/>
            <a:t>Blijf stelselmatig op dezelfde wijze monitoren en werken en leg je (tussentijdse) constateringen aantoonbaar vast! </a:t>
          </a:r>
          <a:endParaRPr lang="en-US"/>
        </a:p>
      </dgm:t>
    </dgm:pt>
    <dgm:pt modelId="{70B0150B-2BEC-49F6-A62D-EC5AA9477A19}" type="parTrans" cxnId="{7003AE6E-B99E-4C4D-9D72-1740ACF95D71}">
      <dgm:prSet/>
      <dgm:spPr/>
      <dgm:t>
        <a:bodyPr/>
        <a:lstStyle/>
        <a:p>
          <a:endParaRPr lang="nl-NL"/>
        </a:p>
      </dgm:t>
    </dgm:pt>
    <dgm:pt modelId="{D05C84F2-09E3-4C88-9C55-17041557EDE8}" type="sibTrans" cxnId="{7003AE6E-B99E-4C4D-9D72-1740ACF95D71}">
      <dgm:prSet/>
      <dgm:spPr/>
      <dgm:t>
        <a:bodyPr/>
        <a:lstStyle/>
        <a:p>
          <a:endParaRPr lang="nl-NL"/>
        </a:p>
      </dgm:t>
    </dgm:pt>
    <dgm:pt modelId="{192512A8-6DEA-4837-B387-A5F37F8B294B}">
      <dgm:prSet/>
      <dgm:spPr>
        <a:solidFill>
          <a:srgbClr val="009FE3"/>
        </a:solidFill>
      </dgm:spPr>
      <dgm:t>
        <a:bodyPr/>
        <a:lstStyle/>
        <a:p>
          <a:r>
            <a:rPr lang="nl-NL" b="1"/>
            <a:t>TIP:</a:t>
          </a:r>
          <a:br>
            <a:rPr lang="nl-NL" b="1"/>
          </a:br>
          <a:r>
            <a:rPr lang="nl-NL" b="1"/>
            <a:t>De geldende regel=  Niet geschreven, is niet gedaan! </a:t>
          </a:r>
          <a:endParaRPr lang="en-US" b="1"/>
        </a:p>
      </dgm:t>
    </dgm:pt>
    <dgm:pt modelId="{D37158BF-6E38-48CB-946F-0B48F728C364}" type="parTrans" cxnId="{C70A7206-7CEE-4A38-97BE-BCC46614ECD2}">
      <dgm:prSet/>
      <dgm:spPr/>
      <dgm:t>
        <a:bodyPr/>
        <a:lstStyle/>
        <a:p>
          <a:endParaRPr lang="nl-NL"/>
        </a:p>
      </dgm:t>
    </dgm:pt>
    <dgm:pt modelId="{B3D37275-292C-4346-B753-4F4670D0B889}" type="sibTrans" cxnId="{C70A7206-7CEE-4A38-97BE-BCC46614ECD2}">
      <dgm:prSet/>
      <dgm:spPr/>
      <dgm:t>
        <a:bodyPr/>
        <a:lstStyle/>
        <a:p>
          <a:endParaRPr lang="nl-NL"/>
        </a:p>
      </dgm:t>
    </dgm:pt>
    <dgm:pt modelId="{A4D91F32-1757-4DB0-BCB4-DA7822C9F734}">
      <dgm:prSet/>
      <dgm:spPr>
        <a:solidFill>
          <a:srgbClr val="EF7A3D"/>
        </a:solidFill>
      </dgm:spPr>
      <dgm:t>
        <a:bodyPr/>
        <a:lstStyle/>
        <a:p>
          <a:r>
            <a:rPr lang="nl-NL"/>
            <a:t>Indien VSV geen entiteit en </a:t>
          </a:r>
          <a:r>
            <a:rPr lang="nl-NL">
              <a:solidFill>
                <a:schemeClr val="bg1"/>
              </a:solidFill>
              <a:latin typeface="Calibri"/>
            </a:rPr>
            <a:t>≥ </a:t>
          </a:r>
          <a:r>
            <a:rPr lang="nl-NL"/>
            <a:t>125.000</a:t>
          </a:r>
          <a:r>
            <a:rPr lang="nl-NL">
              <a:latin typeface="Calibri"/>
            </a:rPr>
            <a:t> dan moet een accountantsverklaring</a:t>
          </a:r>
          <a:r>
            <a:rPr lang="nl-NL"/>
            <a:t> en rapport van bevindingen</a:t>
          </a:r>
          <a:r>
            <a:rPr lang="nl-NL">
              <a:latin typeface="Calibri"/>
            </a:rPr>
            <a:t> worden opgesteld.</a:t>
          </a:r>
          <a:endParaRPr lang="nl-NL"/>
        </a:p>
      </dgm:t>
    </dgm:pt>
    <dgm:pt modelId="{7B7A8F7A-7FA0-4777-A2B2-11FB3649FC57}" type="parTrans" cxnId="{56AB10D8-81E4-46DA-9816-BBDC33EB9237}">
      <dgm:prSet/>
      <dgm:spPr/>
      <dgm:t>
        <a:bodyPr/>
        <a:lstStyle/>
        <a:p>
          <a:endParaRPr lang="nl-NL"/>
        </a:p>
      </dgm:t>
    </dgm:pt>
    <dgm:pt modelId="{38D4E3E4-2BAF-46C1-839A-45F288A798F8}" type="sibTrans" cxnId="{56AB10D8-81E4-46DA-9816-BBDC33EB9237}">
      <dgm:prSet/>
      <dgm:spPr/>
      <dgm:t>
        <a:bodyPr/>
        <a:lstStyle/>
        <a:p>
          <a:endParaRPr lang="nl-NL"/>
        </a:p>
      </dgm:t>
    </dgm:pt>
    <dgm:pt modelId="{4AA4981E-D8FD-4677-B1FB-47B4F4B49233}" type="pres">
      <dgm:prSet presAssocID="{B19F8BF5-A0BB-4D06-9132-D2C911455691}" presName="diagram" presStyleCnt="0">
        <dgm:presLayoutVars>
          <dgm:dir/>
          <dgm:resizeHandles val="exact"/>
        </dgm:presLayoutVars>
      </dgm:prSet>
      <dgm:spPr/>
    </dgm:pt>
    <dgm:pt modelId="{8B22EBFF-BD63-44B7-BD67-65D3304FC5A3}" type="pres">
      <dgm:prSet presAssocID="{0BF69CC8-161A-440B-8D47-302996C2B762}" presName="node" presStyleLbl="node1" presStyleIdx="0" presStyleCnt="12">
        <dgm:presLayoutVars>
          <dgm:bulletEnabled val="1"/>
        </dgm:presLayoutVars>
      </dgm:prSet>
      <dgm:spPr/>
    </dgm:pt>
    <dgm:pt modelId="{05590160-9BF2-4A9F-8ED6-EB8D2A3CA0A3}" type="pres">
      <dgm:prSet presAssocID="{51268AB7-78AB-4265-9C2B-51B567B1181C}" presName="sibTrans" presStyleCnt="0"/>
      <dgm:spPr/>
    </dgm:pt>
    <dgm:pt modelId="{CF6EBE0D-4D43-4430-A879-0165C33A309E}" type="pres">
      <dgm:prSet presAssocID="{78C822C5-99A5-4B3C-9FC6-FAD63F0A0B09}" presName="node" presStyleLbl="node1" presStyleIdx="1" presStyleCnt="12">
        <dgm:presLayoutVars>
          <dgm:bulletEnabled val="1"/>
        </dgm:presLayoutVars>
      </dgm:prSet>
      <dgm:spPr/>
    </dgm:pt>
    <dgm:pt modelId="{FF80BB06-7BF5-4157-89AF-FB57622E6FA0}" type="pres">
      <dgm:prSet presAssocID="{460EEF89-419C-429B-9734-92BC2308DE71}" presName="sibTrans" presStyleCnt="0"/>
      <dgm:spPr/>
    </dgm:pt>
    <dgm:pt modelId="{291744CD-617E-4E5F-B378-3301CBA2DB6E}" type="pres">
      <dgm:prSet presAssocID="{A4D91F32-1757-4DB0-BCB4-DA7822C9F734}" presName="node" presStyleLbl="node1" presStyleIdx="2" presStyleCnt="12">
        <dgm:presLayoutVars>
          <dgm:bulletEnabled val="1"/>
        </dgm:presLayoutVars>
      </dgm:prSet>
      <dgm:spPr/>
    </dgm:pt>
    <dgm:pt modelId="{9B0005FB-8754-4A1F-ADC6-A76CA4325790}" type="pres">
      <dgm:prSet presAssocID="{38D4E3E4-2BAF-46C1-839A-45F288A798F8}" presName="sibTrans" presStyleCnt="0"/>
      <dgm:spPr/>
    </dgm:pt>
    <dgm:pt modelId="{958B0F9B-0311-4D8D-A575-F34722CF3B8B}" type="pres">
      <dgm:prSet presAssocID="{93C45CE6-D737-4FAD-8719-9349D0135F4B}" presName="node" presStyleLbl="node1" presStyleIdx="3" presStyleCnt="12">
        <dgm:presLayoutVars>
          <dgm:bulletEnabled val="1"/>
        </dgm:presLayoutVars>
      </dgm:prSet>
      <dgm:spPr/>
    </dgm:pt>
    <dgm:pt modelId="{D2963766-F165-485B-B72D-1F0BF09F0AC5}" type="pres">
      <dgm:prSet presAssocID="{1D7751B0-A0AE-4B04-A940-1B8855EF1055}" presName="sibTrans" presStyleCnt="0"/>
      <dgm:spPr/>
    </dgm:pt>
    <dgm:pt modelId="{9BDD2EBA-EA53-4410-A2A1-CBC39B4AD1C5}" type="pres">
      <dgm:prSet presAssocID="{E350E251-A89E-475C-8751-7482D088BB0C}" presName="node" presStyleLbl="node1" presStyleIdx="4" presStyleCnt="12">
        <dgm:presLayoutVars>
          <dgm:bulletEnabled val="1"/>
        </dgm:presLayoutVars>
      </dgm:prSet>
      <dgm:spPr/>
    </dgm:pt>
    <dgm:pt modelId="{3A48181A-2172-48A7-935C-5F2500097B8D}" type="pres">
      <dgm:prSet presAssocID="{B287B13F-8CBB-4358-BE95-D13E0713F4EB}" presName="sibTrans" presStyleCnt="0"/>
      <dgm:spPr/>
    </dgm:pt>
    <dgm:pt modelId="{B9820B87-18FD-40CF-AFC0-D4F0042EBCBD}" type="pres">
      <dgm:prSet presAssocID="{62464A67-D961-46ED-A6A7-4692C6238606}" presName="node" presStyleLbl="node1" presStyleIdx="5" presStyleCnt="12">
        <dgm:presLayoutVars>
          <dgm:bulletEnabled val="1"/>
        </dgm:presLayoutVars>
      </dgm:prSet>
      <dgm:spPr/>
    </dgm:pt>
    <dgm:pt modelId="{A34A89BD-5D2F-48EE-BE13-58F74A283B12}" type="pres">
      <dgm:prSet presAssocID="{28988A26-C604-4488-B918-7C54F0F9ECE4}" presName="sibTrans" presStyleCnt="0"/>
      <dgm:spPr/>
    </dgm:pt>
    <dgm:pt modelId="{7BF792CE-9E33-47CC-99BE-A4DBE7668703}" type="pres">
      <dgm:prSet presAssocID="{6E6632BD-9C62-4EF1-8E70-7A625D4E4BD6}" presName="node" presStyleLbl="node1" presStyleIdx="6" presStyleCnt="12">
        <dgm:presLayoutVars>
          <dgm:bulletEnabled val="1"/>
        </dgm:presLayoutVars>
      </dgm:prSet>
      <dgm:spPr/>
    </dgm:pt>
    <dgm:pt modelId="{AA63E77A-0CE8-4BBE-BD98-3BD58B8DF1FC}" type="pres">
      <dgm:prSet presAssocID="{650EE7F4-1E4A-411D-AF6E-0BDE052CEB1C}" presName="sibTrans" presStyleCnt="0"/>
      <dgm:spPr/>
    </dgm:pt>
    <dgm:pt modelId="{7E6FADFF-6295-4B67-A59A-D9A1C609F4FD}" type="pres">
      <dgm:prSet presAssocID="{C9F30E65-6AB3-4B95-B43A-ED74B2167E62}" presName="node" presStyleLbl="node1" presStyleIdx="7" presStyleCnt="12">
        <dgm:presLayoutVars>
          <dgm:bulletEnabled val="1"/>
        </dgm:presLayoutVars>
      </dgm:prSet>
      <dgm:spPr/>
    </dgm:pt>
    <dgm:pt modelId="{6179AF82-DB5C-458F-AF8C-0842B2845CBB}" type="pres">
      <dgm:prSet presAssocID="{50CCF00F-2A17-44B1-81A1-1319E4B1F675}" presName="sibTrans" presStyleCnt="0"/>
      <dgm:spPr/>
    </dgm:pt>
    <dgm:pt modelId="{98CA0444-E199-48A7-8676-156BB239E3A6}" type="pres">
      <dgm:prSet presAssocID="{07A4709A-461B-4963-9DF5-D300EAF0B1DB}" presName="node" presStyleLbl="node1" presStyleIdx="8" presStyleCnt="12">
        <dgm:presLayoutVars>
          <dgm:bulletEnabled val="1"/>
        </dgm:presLayoutVars>
      </dgm:prSet>
      <dgm:spPr/>
    </dgm:pt>
    <dgm:pt modelId="{32735DFE-62B4-484B-B26D-B2B9DCCBC659}" type="pres">
      <dgm:prSet presAssocID="{3D08EB8B-8726-49AD-BA82-1BED9CFB388D}" presName="sibTrans" presStyleCnt="0"/>
      <dgm:spPr/>
    </dgm:pt>
    <dgm:pt modelId="{1030393E-E5E3-4A6A-9389-4A56883F7696}" type="pres">
      <dgm:prSet presAssocID="{5BE2231F-32BF-48F4-947D-C03E74DA15B8}" presName="node" presStyleLbl="node1" presStyleIdx="9" presStyleCnt="12">
        <dgm:presLayoutVars>
          <dgm:bulletEnabled val="1"/>
        </dgm:presLayoutVars>
      </dgm:prSet>
      <dgm:spPr/>
    </dgm:pt>
    <dgm:pt modelId="{0EFF8CCE-A504-4463-889D-4E0DF19FC57C}" type="pres">
      <dgm:prSet presAssocID="{A544BD94-5F8B-44B0-A96E-BDF8C639EF82}" presName="sibTrans" presStyleCnt="0"/>
      <dgm:spPr/>
    </dgm:pt>
    <dgm:pt modelId="{C2DD6C8A-0EDE-4D4D-A3E5-5BC394C7EC8F}" type="pres">
      <dgm:prSet presAssocID="{352EFECD-C2AE-4C25-9EDC-42B50D11FDB8}" presName="node" presStyleLbl="node1" presStyleIdx="10" presStyleCnt="12">
        <dgm:presLayoutVars>
          <dgm:bulletEnabled val="1"/>
        </dgm:presLayoutVars>
      </dgm:prSet>
      <dgm:spPr/>
    </dgm:pt>
    <dgm:pt modelId="{9BA95990-FB77-4730-8231-D8A63BE46BF0}" type="pres">
      <dgm:prSet presAssocID="{D05C84F2-09E3-4C88-9C55-17041557EDE8}" presName="sibTrans" presStyleCnt="0"/>
      <dgm:spPr/>
    </dgm:pt>
    <dgm:pt modelId="{E2F4D6EF-71F0-43B6-9C2C-FA11FD947243}" type="pres">
      <dgm:prSet presAssocID="{192512A8-6DEA-4837-B387-A5F37F8B294B}" presName="node" presStyleLbl="node1" presStyleIdx="11" presStyleCnt="12">
        <dgm:presLayoutVars>
          <dgm:bulletEnabled val="1"/>
        </dgm:presLayoutVars>
      </dgm:prSet>
      <dgm:spPr/>
    </dgm:pt>
  </dgm:ptLst>
  <dgm:cxnLst>
    <dgm:cxn modelId="{1D263000-4608-4857-AD35-E846E81C5F66}" srcId="{B19F8BF5-A0BB-4D06-9132-D2C911455691}" destId="{6E6632BD-9C62-4EF1-8E70-7A625D4E4BD6}" srcOrd="6" destOrd="0" parTransId="{54DA4178-FE9F-45F6-948D-E9B545252D4A}" sibTransId="{650EE7F4-1E4A-411D-AF6E-0BDE052CEB1C}"/>
    <dgm:cxn modelId="{8C990A02-18BF-496C-89E9-606461D8DD21}" type="presOf" srcId="{E350E251-A89E-475C-8751-7482D088BB0C}" destId="{9BDD2EBA-EA53-4410-A2A1-CBC39B4AD1C5}" srcOrd="0" destOrd="0" presId="urn:microsoft.com/office/officeart/2005/8/layout/default"/>
    <dgm:cxn modelId="{C70A7206-7CEE-4A38-97BE-BCC46614ECD2}" srcId="{B19F8BF5-A0BB-4D06-9132-D2C911455691}" destId="{192512A8-6DEA-4837-B387-A5F37F8B294B}" srcOrd="11" destOrd="0" parTransId="{D37158BF-6E38-48CB-946F-0B48F728C364}" sibTransId="{B3D37275-292C-4346-B753-4F4670D0B889}"/>
    <dgm:cxn modelId="{D72AB01C-F656-4284-B1EA-5D0D75C3456D}" type="presOf" srcId="{C9F30E65-6AB3-4B95-B43A-ED74B2167E62}" destId="{7E6FADFF-6295-4B67-A59A-D9A1C609F4FD}" srcOrd="0" destOrd="0" presId="urn:microsoft.com/office/officeart/2005/8/layout/default"/>
    <dgm:cxn modelId="{16BB031D-5536-44DB-BC96-6242DD5B7E22}" type="presOf" srcId="{93C45CE6-D737-4FAD-8719-9349D0135F4B}" destId="{958B0F9B-0311-4D8D-A575-F34722CF3B8B}" srcOrd="0" destOrd="0" presId="urn:microsoft.com/office/officeart/2005/8/layout/default"/>
    <dgm:cxn modelId="{02B8B51D-AD26-4555-84DF-86326823225D}" type="presOf" srcId="{6E6632BD-9C62-4EF1-8E70-7A625D4E4BD6}" destId="{7BF792CE-9E33-47CC-99BE-A4DBE7668703}" srcOrd="0" destOrd="0" presId="urn:microsoft.com/office/officeart/2005/8/layout/default"/>
    <dgm:cxn modelId="{4EA4B432-133E-4540-8633-6E3E617FA0B4}" type="presOf" srcId="{0BF69CC8-161A-440B-8D47-302996C2B762}" destId="{8B22EBFF-BD63-44B7-BD67-65D3304FC5A3}" srcOrd="0" destOrd="0" presId="urn:microsoft.com/office/officeart/2005/8/layout/default"/>
    <dgm:cxn modelId="{039CB365-56AD-4AA2-AD47-BC36A3A49CE5}" type="presOf" srcId="{352EFECD-C2AE-4C25-9EDC-42B50D11FDB8}" destId="{C2DD6C8A-0EDE-4D4D-A3E5-5BC394C7EC8F}" srcOrd="0" destOrd="0" presId="urn:microsoft.com/office/officeart/2005/8/layout/default"/>
    <dgm:cxn modelId="{B643BD47-175F-44FB-ABB6-C31790A98235}" type="presOf" srcId="{A4D91F32-1757-4DB0-BCB4-DA7822C9F734}" destId="{291744CD-617E-4E5F-B378-3301CBA2DB6E}" srcOrd="0" destOrd="0" presId="urn:microsoft.com/office/officeart/2005/8/layout/default"/>
    <dgm:cxn modelId="{65C9374D-83D0-4995-9339-977EF884E1F6}" srcId="{B19F8BF5-A0BB-4D06-9132-D2C911455691}" destId="{07A4709A-461B-4963-9DF5-D300EAF0B1DB}" srcOrd="8" destOrd="0" parTransId="{673D6BF8-7721-4974-A2FA-CE642ACEF4E5}" sibTransId="{3D08EB8B-8726-49AD-BA82-1BED9CFB388D}"/>
    <dgm:cxn modelId="{7003AE6E-B99E-4C4D-9D72-1740ACF95D71}" srcId="{B19F8BF5-A0BB-4D06-9132-D2C911455691}" destId="{352EFECD-C2AE-4C25-9EDC-42B50D11FDB8}" srcOrd="10" destOrd="0" parTransId="{70B0150B-2BEC-49F6-A62D-EC5AA9477A19}" sibTransId="{D05C84F2-09E3-4C88-9C55-17041557EDE8}"/>
    <dgm:cxn modelId="{C0B88D50-4317-4723-973D-B4FE5F554337}" srcId="{B19F8BF5-A0BB-4D06-9132-D2C911455691}" destId="{E350E251-A89E-475C-8751-7482D088BB0C}" srcOrd="4" destOrd="0" parTransId="{C387C14C-E14D-4E65-89A7-D1BDC47EE15E}" sibTransId="{B287B13F-8CBB-4358-BE95-D13E0713F4EB}"/>
    <dgm:cxn modelId="{23561678-F72E-46BC-9535-DDB95F823470}" srcId="{B19F8BF5-A0BB-4D06-9132-D2C911455691}" destId="{C9F30E65-6AB3-4B95-B43A-ED74B2167E62}" srcOrd="7" destOrd="0" parTransId="{3E1C55F2-EC5C-4890-85C6-9C97832FC42C}" sibTransId="{50CCF00F-2A17-44B1-81A1-1319E4B1F675}"/>
    <dgm:cxn modelId="{9F96F98A-FF81-4485-ADB4-4C0B0C1255B9}" srcId="{B19F8BF5-A0BB-4D06-9132-D2C911455691}" destId="{0BF69CC8-161A-440B-8D47-302996C2B762}" srcOrd="0" destOrd="0" parTransId="{D8803BC2-88B1-4844-A4C0-75D19EBFD9A7}" sibTransId="{51268AB7-78AB-4265-9C2B-51B567B1181C}"/>
    <dgm:cxn modelId="{28CFD89B-EBD5-4DDD-A919-E138F1BE0ADB}" type="presOf" srcId="{78C822C5-99A5-4B3C-9FC6-FAD63F0A0B09}" destId="{CF6EBE0D-4D43-4430-A879-0165C33A309E}" srcOrd="0" destOrd="0" presId="urn:microsoft.com/office/officeart/2005/8/layout/default"/>
    <dgm:cxn modelId="{B9CE919E-BAC7-4DAA-A234-660A4FE450C4}" srcId="{B19F8BF5-A0BB-4D06-9132-D2C911455691}" destId="{62464A67-D961-46ED-A6A7-4692C6238606}" srcOrd="5" destOrd="0" parTransId="{A348075A-7D4B-486E-9089-4E52ACD33885}" sibTransId="{28988A26-C604-4488-B918-7C54F0F9ECE4}"/>
    <dgm:cxn modelId="{B2FC6DA0-22BF-4B49-AB3B-AC382093260B}" type="presOf" srcId="{62464A67-D961-46ED-A6A7-4692C6238606}" destId="{B9820B87-18FD-40CF-AFC0-D4F0042EBCBD}" srcOrd="0" destOrd="0" presId="urn:microsoft.com/office/officeart/2005/8/layout/default"/>
    <dgm:cxn modelId="{C597D8AF-34E1-4D5B-9555-1ED11F7CACFD}" srcId="{B19F8BF5-A0BB-4D06-9132-D2C911455691}" destId="{93C45CE6-D737-4FAD-8719-9349D0135F4B}" srcOrd="3" destOrd="0" parTransId="{280A73AF-A165-4C44-8B29-B3B98C9E27D8}" sibTransId="{1D7751B0-A0AE-4B04-A940-1B8855EF1055}"/>
    <dgm:cxn modelId="{A4B239B1-EDB7-4F8C-97BA-49AB836F2DDF}" type="presOf" srcId="{07A4709A-461B-4963-9DF5-D300EAF0B1DB}" destId="{98CA0444-E199-48A7-8676-156BB239E3A6}" srcOrd="0" destOrd="0" presId="urn:microsoft.com/office/officeart/2005/8/layout/default"/>
    <dgm:cxn modelId="{F20BE5BA-987A-4A60-8015-9724F65CBB68}" type="presOf" srcId="{192512A8-6DEA-4837-B387-A5F37F8B294B}" destId="{E2F4D6EF-71F0-43B6-9C2C-FA11FD947243}" srcOrd="0" destOrd="0" presId="urn:microsoft.com/office/officeart/2005/8/layout/default"/>
    <dgm:cxn modelId="{56AB10D8-81E4-46DA-9816-BBDC33EB9237}" srcId="{B19F8BF5-A0BB-4D06-9132-D2C911455691}" destId="{A4D91F32-1757-4DB0-BCB4-DA7822C9F734}" srcOrd="2" destOrd="0" parTransId="{7B7A8F7A-7FA0-4777-A2B2-11FB3649FC57}" sibTransId="{38D4E3E4-2BAF-46C1-839A-45F288A798F8}"/>
    <dgm:cxn modelId="{964EA4E4-E663-48EF-BB8F-44197930EB38}" srcId="{B19F8BF5-A0BB-4D06-9132-D2C911455691}" destId="{5BE2231F-32BF-48F4-947D-C03E74DA15B8}" srcOrd="9" destOrd="0" parTransId="{75391FD6-BFBE-4225-BA09-4A8ACF5A67C8}" sibTransId="{A544BD94-5F8B-44B0-A96E-BDF8C639EF82}"/>
    <dgm:cxn modelId="{201DF4ED-4259-4789-941C-2C461987021F}" type="presOf" srcId="{5BE2231F-32BF-48F4-947D-C03E74DA15B8}" destId="{1030393E-E5E3-4A6A-9389-4A56883F7696}" srcOrd="0" destOrd="0" presId="urn:microsoft.com/office/officeart/2005/8/layout/default"/>
    <dgm:cxn modelId="{365941F8-5547-4105-B6D4-B5152F3E67B7}" srcId="{B19F8BF5-A0BB-4D06-9132-D2C911455691}" destId="{78C822C5-99A5-4B3C-9FC6-FAD63F0A0B09}" srcOrd="1" destOrd="0" parTransId="{CD21D154-2ACD-457E-B6B5-18298EDDF863}" sibTransId="{460EEF89-419C-429B-9734-92BC2308DE71}"/>
    <dgm:cxn modelId="{D5A582FF-5EC3-43A6-B2CD-4E2569114404}" type="presOf" srcId="{B19F8BF5-A0BB-4D06-9132-D2C911455691}" destId="{4AA4981E-D8FD-4677-B1FB-47B4F4B49233}" srcOrd="0" destOrd="0" presId="urn:microsoft.com/office/officeart/2005/8/layout/default"/>
    <dgm:cxn modelId="{C0175749-909F-4B33-B433-D99AE74D32CB}" type="presParOf" srcId="{4AA4981E-D8FD-4677-B1FB-47B4F4B49233}" destId="{8B22EBFF-BD63-44B7-BD67-65D3304FC5A3}" srcOrd="0" destOrd="0" presId="urn:microsoft.com/office/officeart/2005/8/layout/default"/>
    <dgm:cxn modelId="{094D044D-BA2F-4621-B971-72A2C0463FDD}" type="presParOf" srcId="{4AA4981E-D8FD-4677-B1FB-47B4F4B49233}" destId="{05590160-9BF2-4A9F-8ED6-EB8D2A3CA0A3}" srcOrd="1" destOrd="0" presId="urn:microsoft.com/office/officeart/2005/8/layout/default"/>
    <dgm:cxn modelId="{7B77DCF9-6856-438F-8C4E-1FAA95B11DE5}" type="presParOf" srcId="{4AA4981E-D8FD-4677-B1FB-47B4F4B49233}" destId="{CF6EBE0D-4D43-4430-A879-0165C33A309E}" srcOrd="2" destOrd="0" presId="urn:microsoft.com/office/officeart/2005/8/layout/default"/>
    <dgm:cxn modelId="{50FF2D7D-29CD-4A48-B04C-93A1893FC6E5}" type="presParOf" srcId="{4AA4981E-D8FD-4677-B1FB-47B4F4B49233}" destId="{FF80BB06-7BF5-4157-89AF-FB57622E6FA0}" srcOrd="3" destOrd="0" presId="urn:microsoft.com/office/officeart/2005/8/layout/default"/>
    <dgm:cxn modelId="{DF4A9C2E-5AEC-4389-A6B9-DFB430650460}" type="presParOf" srcId="{4AA4981E-D8FD-4677-B1FB-47B4F4B49233}" destId="{291744CD-617E-4E5F-B378-3301CBA2DB6E}" srcOrd="4" destOrd="0" presId="urn:microsoft.com/office/officeart/2005/8/layout/default"/>
    <dgm:cxn modelId="{59F43571-82A5-4449-BEF9-A84E3884B2B6}" type="presParOf" srcId="{4AA4981E-D8FD-4677-B1FB-47B4F4B49233}" destId="{9B0005FB-8754-4A1F-ADC6-A76CA4325790}" srcOrd="5" destOrd="0" presId="urn:microsoft.com/office/officeart/2005/8/layout/default"/>
    <dgm:cxn modelId="{6AC5FB00-C2B8-4025-9196-33B688BAB2B5}" type="presParOf" srcId="{4AA4981E-D8FD-4677-B1FB-47B4F4B49233}" destId="{958B0F9B-0311-4D8D-A575-F34722CF3B8B}" srcOrd="6" destOrd="0" presId="urn:microsoft.com/office/officeart/2005/8/layout/default"/>
    <dgm:cxn modelId="{02CF0E2E-E190-4C39-89A6-25F8995841E8}" type="presParOf" srcId="{4AA4981E-D8FD-4677-B1FB-47B4F4B49233}" destId="{D2963766-F165-485B-B72D-1F0BF09F0AC5}" srcOrd="7" destOrd="0" presId="urn:microsoft.com/office/officeart/2005/8/layout/default"/>
    <dgm:cxn modelId="{D5484E16-F257-45FD-91DC-E58103123910}" type="presParOf" srcId="{4AA4981E-D8FD-4677-B1FB-47B4F4B49233}" destId="{9BDD2EBA-EA53-4410-A2A1-CBC39B4AD1C5}" srcOrd="8" destOrd="0" presId="urn:microsoft.com/office/officeart/2005/8/layout/default"/>
    <dgm:cxn modelId="{610C87DC-4CE4-4842-8357-E26F23F104FD}" type="presParOf" srcId="{4AA4981E-D8FD-4677-B1FB-47B4F4B49233}" destId="{3A48181A-2172-48A7-935C-5F2500097B8D}" srcOrd="9" destOrd="0" presId="urn:microsoft.com/office/officeart/2005/8/layout/default"/>
    <dgm:cxn modelId="{C230432B-D228-4A3D-B3EE-ADF9A8325898}" type="presParOf" srcId="{4AA4981E-D8FD-4677-B1FB-47B4F4B49233}" destId="{B9820B87-18FD-40CF-AFC0-D4F0042EBCBD}" srcOrd="10" destOrd="0" presId="urn:microsoft.com/office/officeart/2005/8/layout/default"/>
    <dgm:cxn modelId="{85245435-83F6-4BFE-8E77-4ECEE6E1C5A3}" type="presParOf" srcId="{4AA4981E-D8FD-4677-B1FB-47B4F4B49233}" destId="{A34A89BD-5D2F-48EE-BE13-58F74A283B12}" srcOrd="11" destOrd="0" presId="urn:microsoft.com/office/officeart/2005/8/layout/default"/>
    <dgm:cxn modelId="{FA6E11B0-DB47-4AB4-ACDF-406CFD34FD10}" type="presParOf" srcId="{4AA4981E-D8FD-4677-B1FB-47B4F4B49233}" destId="{7BF792CE-9E33-47CC-99BE-A4DBE7668703}" srcOrd="12" destOrd="0" presId="urn:microsoft.com/office/officeart/2005/8/layout/default"/>
    <dgm:cxn modelId="{AB227706-25DC-4033-882C-E8C57B99DB0A}" type="presParOf" srcId="{4AA4981E-D8FD-4677-B1FB-47B4F4B49233}" destId="{AA63E77A-0CE8-4BBE-BD98-3BD58B8DF1FC}" srcOrd="13" destOrd="0" presId="urn:microsoft.com/office/officeart/2005/8/layout/default"/>
    <dgm:cxn modelId="{3B4BD704-E1D9-459B-94C7-4099D0E23512}" type="presParOf" srcId="{4AA4981E-D8FD-4677-B1FB-47B4F4B49233}" destId="{7E6FADFF-6295-4B67-A59A-D9A1C609F4FD}" srcOrd="14" destOrd="0" presId="urn:microsoft.com/office/officeart/2005/8/layout/default"/>
    <dgm:cxn modelId="{D1976B1F-7371-4708-B2CE-538F94AFBB61}" type="presParOf" srcId="{4AA4981E-D8FD-4677-B1FB-47B4F4B49233}" destId="{6179AF82-DB5C-458F-AF8C-0842B2845CBB}" srcOrd="15" destOrd="0" presId="urn:microsoft.com/office/officeart/2005/8/layout/default"/>
    <dgm:cxn modelId="{6D9A0416-C2DC-45D2-B36F-BAA691C73E4D}" type="presParOf" srcId="{4AA4981E-D8FD-4677-B1FB-47B4F4B49233}" destId="{98CA0444-E199-48A7-8676-156BB239E3A6}" srcOrd="16" destOrd="0" presId="urn:microsoft.com/office/officeart/2005/8/layout/default"/>
    <dgm:cxn modelId="{A310F608-D4DB-4F78-BA21-BB6B49059A80}" type="presParOf" srcId="{4AA4981E-D8FD-4677-B1FB-47B4F4B49233}" destId="{32735DFE-62B4-484B-B26D-B2B9DCCBC659}" srcOrd="17" destOrd="0" presId="urn:microsoft.com/office/officeart/2005/8/layout/default"/>
    <dgm:cxn modelId="{A3070973-A0C4-411A-AAD2-DDACCA18AE2F}" type="presParOf" srcId="{4AA4981E-D8FD-4677-B1FB-47B4F4B49233}" destId="{1030393E-E5E3-4A6A-9389-4A56883F7696}" srcOrd="18" destOrd="0" presId="urn:microsoft.com/office/officeart/2005/8/layout/default"/>
    <dgm:cxn modelId="{79F526CF-754D-4DD6-B21E-CEE582A1F41D}" type="presParOf" srcId="{4AA4981E-D8FD-4677-B1FB-47B4F4B49233}" destId="{0EFF8CCE-A504-4463-889D-4E0DF19FC57C}" srcOrd="19" destOrd="0" presId="urn:microsoft.com/office/officeart/2005/8/layout/default"/>
    <dgm:cxn modelId="{84434B2F-1C14-4BC0-8515-7DC9D6C029BC}" type="presParOf" srcId="{4AA4981E-D8FD-4677-B1FB-47B4F4B49233}" destId="{C2DD6C8A-0EDE-4D4D-A3E5-5BC394C7EC8F}" srcOrd="20" destOrd="0" presId="urn:microsoft.com/office/officeart/2005/8/layout/default"/>
    <dgm:cxn modelId="{2FC77EF2-7C04-49AF-AFB2-A6507EFC2C00}" type="presParOf" srcId="{4AA4981E-D8FD-4677-B1FB-47B4F4B49233}" destId="{9BA95990-FB77-4730-8231-D8A63BE46BF0}" srcOrd="21" destOrd="0" presId="urn:microsoft.com/office/officeart/2005/8/layout/default"/>
    <dgm:cxn modelId="{F94EDCEE-DDE0-4B84-B7D7-B9CD40F9848A}" type="presParOf" srcId="{4AA4981E-D8FD-4677-B1FB-47B4F4B49233}" destId="{E2F4D6EF-71F0-43B6-9C2C-FA11FD947243}" srcOrd="2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F8CCC-76A2-4166-878A-A40D34B1722C}" type="doc">
      <dgm:prSet loTypeId="urn:microsoft.com/office/officeart/2005/8/layout/default#5" loCatId="list" qsTypeId="urn:microsoft.com/office/officeart/2005/8/quickstyle/simple1#6" qsCatId="simple" csTypeId="urn:microsoft.com/office/officeart/2005/8/colors/accent1_2#2" csCatId="accent1" phldr="1"/>
      <dgm:spPr/>
      <dgm:t>
        <a:bodyPr/>
        <a:lstStyle/>
        <a:p>
          <a:endParaRPr lang="en-US"/>
        </a:p>
      </dgm:t>
    </dgm:pt>
    <dgm:pt modelId="{7DC10BE2-C467-4592-8AC4-A79EFA5C8C65}">
      <dgm:prSet/>
      <dgm:spPr>
        <a:solidFill>
          <a:srgbClr val="EF7A3D"/>
        </a:solidFill>
      </dgm:spPr>
      <dgm:t>
        <a:bodyPr/>
        <a:lstStyle/>
        <a:p>
          <a:r>
            <a:rPr lang="nl-NL"/>
            <a:t>Maak een uniforme urenstaat.</a:t>
          </a:r>
          <a:endParaRPr lang="en-US"/>
        </a:p>
      </dgm:t>
    </dgm:pt>
    <dgm:pt modelId="{71CB9E28-6899-4B24-805D-DAD917C22FC8}" type="parTrans" cxnId="{54BF453D-B380-4F2C-8B84-0902DE43C509}">
      <dgm:prSet/>
      <dgm:spPr/>
      <dgm:t>
        <a:bodyPr/>
        <a:lstStyle/>
        <a:p>
          <a:endParaRPr lang="en-US"/>
        </a:p>
      </dgm:t>
    </dgm:pt>
    <dgm:pt modelId="{C055564D-3116-49A7-9466-DA72E299D0DB}" type="sibTrans" cxnId="{54BF453D-B380-4F2C-8B84-0902DE43C509}">
      <dgm:prSet/>
      <dgm:spPr/>
      <dgm:t>
        <a:bodyPr/>
        <a:lstStyle/>
        <a:p>
          <a:endParaRPr lang="en-US"/>
        </a:p>
      </dgm:t>
    </dgm:pt>
    <dgm:pt modelId="{6432BD4A-0363-4CAC-B873-B0FB5410E649}">
      <dgm:prSet/>
      <dgm:spPr>
        <a:solidFill>
          <a:srgbClr val="EF7A3D"/>
        </a:solidFill>
      </dgm:spPr>
      <dgm:t>
        <a:bodyPr/>
        <a:lstStyle/>
        <a:p>
          <a:r>
            <a:rPr lang="nl-NL"/>
            <a:t>Iedere deelnemer/projectleider vult deze in.</a:t>
          </a:r>
          <a:endParaRPr lang="en-US"/>
        </a:p>
      </dgm:t>
    </dgm:pt>
    <dgm:pt modelId="{EB1A3EB6-C0F7-4339-96CA-A33C2C75E3F8}" type="parTrans" cxnId="{63E363D2-674C-4926-9ABA-BD31D5C3016C}">
      <dgm:prSet/>
      <dgm:spPr/>
      <dgm:t>
        <a:bodyPr/>
        <a:lstStyle/>
        <a:p>
          <a:endParaRPr lang="en-US"/>
        </a:p>
      </dgm:t>
    </dgm:pt>
    <dgm:pt modelId="{A91F1F26-D5BB-4163-BC02-4D79F1C7240E}" type="sibTrans" cxnId="{63E363D2-674C-4926-9ABA-BD31D5C3016C}">
      <dgm:prSet/>
      <dgm:spPr/>
      <dgm:t>
        <a:bodyPr/>
        <a:lstStyle/>
        <a:p>
          <a:endParaRPr lang="en-US"/>
        </a:p>
      </dgm:t>
    </dgm:pt>
    <dgm:pt modelId="{7679C8B6-FDDF-4FCE-B4F6-0E2B319C7C24}">
      <dgm:prSet/>
      <dgm:spPr>
        <a:solidFill>
          <a:srgbClr val="EF7A3D"/>
        </a:solidFill>
      </dgm:spPr>
      <dgm:t>
        <a:bodyPr/>
        <a:lstStyle/>
        <a:p>
          <a:r>
            <a:rPr lang="nl-NL"/>
            <a:t>De factuur past bij de bouwsteen/deelactiviteiten. Instrueer de persoon die de factuur stuurt hierover.</a:t>
          </a:r>
          <a:endParaRPr lang="en-US"/>
        </a:p>
      </dgm:t>
    </dgm:pt>
    <dgm:pt modelId="{6D237FCD-46A8-47D8-AA7C-F854E2493D1B}" type="parTrans" cxnId="{D2FC19B6-B2E4-442D-8B85-8989D7BD8421}">
      <dgm:prSet/>
      <dgm:spPr/>
      <dgm:t>
        <a:bodyPr/>
        <a:lstStyle/>
        <a:p>
          <a:endParaRPr lang="en-US"/>
        </a:p>
      </dgm:t>
    </dgm:pt>
    <dgm:pt modelId="{2E7CB440-9FFD-4194-B9CE-90C50DA6D18A}" type="sibTrans" cxnId="{D2FC19B6-B2E4-442D-8B85-8989D7BD8421}">
      <dgm:prSet/>
      <dgm:spPr/>
      <dgm:t>
        <a:bodyPr/>
        <a:lstStyle/>
        <a:p>
          <a:endParaRPr lang="en-US"/>
        </a:p>
      </dgm:t>
    </dgm:pt>
    <dgm:pt modelId="{812127E3-2732-4A66-A814-E0227BC4F44E}">
      <dgm:prSet phldr="0" custT="0"/>
      <dgm:spPr>
        <a:solidFill>
          <a:srgbClr val="EF7A3D"/>
        </a:solidFill>
      </dgm:spPr>
      <dgm:t>
        <a:bodyPr vert="horz" wrap="square"/>
        <a:lstStyle/>
        <a:p>
          <a:pPr>
            <a:lnSpc>
              <a:spcPct val="100000"/>
            </a:lnSpc>
            <a:spcBef>
              <a:spcPct val="0"/>
            </a:spcBef>
            <a:spcAft>
              <a:spcPct val="35000"/>
            </a:spcAft>
          </a:pPr>
          <a:r>
            <a:rPr lang="nl-NL">
              <a:solidFill>
                <a:schemeClr val="bg1"/>
              </a:solidFill>
            </a:rPr>
            <a:t>Hanteer een </a:t>
          </a:r>
          <a:r>
            <a:rPr lang="nl-NL"/>
            <a:t>factuurregel per bouwsteen en/of deelactiviteit. </a:t>
          </a:r>
          <a:endParaRPr lang="en-US"/>
        </a:p>
      </dgm:t>
    </dgm:pt>
    <dgm:pt modelId="{58F51961-68B4-4C22-83AD-FD2B1BD31BD4}" type="parTrans" cxnId="{E6BF9084-E849-441A-B626-7DB7B076E201}">
      <dgm:prSet/>
      <dgm:spPr/>
      <dgm:t>
        <a:bodyPr/>
        <a:lstStyle/>
        <a:p>
          <a:endParaRPr lang="en-US"/>
        </a:p>
      </dgm:t>
    </dgm:pt>
    <dgm:pt modelId="{C90812E6-6941-4352-BE10-FAD15337AEFE}" type="sibTrans" cxnId="{E6BF9084-E849-441A-B626-7DB7B076E201}">
      <dgm:prSet/>
      <dgm:spPr/>
      <dgm:t>
        <a:bodyPr/>
        <a:lstStyle/>
        <a:p>
          <a:endParaRPr lang="en-US"/>
        </a:p>
      </dgm:t>
    </dgm:pt>
    <dgm:pt modelId="{C8CD7AEB-7C3A-4F84-99FF-899AC27A7335}">
      <dgm:prSet phldr="0" custT="0"/>
      <dgm:spPr>
        <a:solidFill>
          <a:srgbClr val="EF7A3D"/>
        </a:solidFill>
      </dgm:spPr>
      <dgm:t>
        <a:bodyPr vert="horz" wrap="square"/>
        <a:lstStyle/>
        <a:p>
          <a:pPr>
            <a:lnSpc>
              <a:spcPct val="100000"/>
            </a:lnSpc>
            <a:spcBef>
              <a:spcPct val="0"/>
            </a:spcBef>
            <a:spcAft>
              <a:spcPct val="35000"/>
            </a:spcAft>
          </a:pPr>
          <a:r>
            <a:rPr lang="nl-NL">
              <a:solidFill>
                <a:schemeClr val="bg1"/>
              </a:solidFill>
            </a:rPr>
            <a:t>Pas ook hier het </a:t>
          </a:r>
          <a:r>
            <a:rPr lang="nl-NL"/>
            <a:t>4 ogen principe toe</a:t>
          </a:r>
          <a:endParaRPr lang="en-US"/>
        </a:p>
      </dgm:t>
    </dgm:pt>
    <dgm:pt modelId="{2910F4F9-6093-41EF-817D-CCFB47D6DB71}" type="parTrans" cxnId="{45CC0720-0FA6-46AA-9687-1C99C9E4EA3A}">
      <dgm:prSet/>
      <dgm:spPr/>
      <dgm:t>
        <a:bodyPr/>
        <a:lstStyle/>
        <a:p>
          <a:endParaRPr lang="en-US"/>
        </a:p>
      </dgm:t>
    </dgm:pt>
    <dgm:pt modelId="{B6D6A08B-329C-42E2-B813-EB11C2D99A8B}" type="sibTrans" cxnId="{45CC0720-0FA6-46AA-9687-1C99C9E4EA3A}">
      <dgm:prSet/>
      <dgm:spPr/>
      <dgm:t>
        <a:bodyPr/>
        <a:lstStyle/>
        <a:p>
          <a:endParaRPr lang="en-US"/>
        </a:p>
      </dgm:t>
    </dgm:pt>
    <dgm:pt modelId="{50839AEE-5A64-470D-B6E9-C828C1D6626A}">
      <dgm:prSet/>
      <dgm:spPr>
        <a:solidFill>
          <a:srgbClr val="EF7A3D"/>
        </a:solidFill>
      </dgm:spPr>
      <dgm:t>
        <a:bodyPr/>
        <a:lstStyle/>
        <a:p>
          <a:r>
            <a:rPr lang="nl-NL"/>
            <a:t>Rapporteer ten minste 1 keer per 3 maanden ten behoeve van bespreking in bestuur VSV.</a:t>
          </a:r>
          <a:endParaRPr lang="en-US"/>
        </a:p>
      </dgm:t>
    </dgm:pt>
    <dgm:pt modelId="{BB089004-3586-452D-83D6-A18B0B511004}" type="parTrans" cxnId="{FF0A689D-CD03-4F02-A6F1-91A4068A6CA7}">
      <dgm:prSet/>
      <dgm:spPr/>
      <dgm:t>
        <a:bodyPr/>
        <a:lstStyle/>
        <a:p>
          <a:endParaRPr lang="en-US"/>
        </a:p>
      </dgm:t>
    </dgm:pt>
    <dgm:pt modelId="{81939943-B8AB-4850-A4FB-6C2D8470A908}" type="sibTrans" cxnId="{FF0A689D-CD03-4F02-A6F1-91A4068A6CA7}">
      <dgm:prSet/>
      <dgm:spPr/>
      <dgm:t>
        <a:bodyPr/>
        <a:lstStyle/>
        <a:p>
          <a:endParaRPr lang="en-US"/>
        </a:p>
      </dgm:t>
    </dgm:pt>
    <dgm:pt modelId="{22CE9426-26FE-4460-9EF1-B1E9CA4E2301}">
      <dgm:prSet/>
      <dgm:spPr/>
      <dgm:t>
        <a:bodyPr/>
        <a:lstStyle/>
        <a:p>
          <a:r>
            <a:rPr lang="nl-NL" b="1"/>
            <a:t>TIP: Betaal de facturen op 1 afgesproken moment</a:t>
          </a:r>
          <a:r>
            <a:rPr lang="nl-NL" b="0"/>
            <a:t>.</a:t>
          </a:r>
          <a:endParaRPr lang="en-US" b="0"/>
        </a:p>
      </dgm:t>
    </dgm:pt>
    <dgm:pt modelId="{0C27B4BC-96E8-4FC7-A12B-68A8CF3D0CBD}" type="parTrans" cxnId="{9E879644-64A6-4A04-A6B1-A8C4A17146BB}">
      <dgm:prSet/>
      <dgm:spPr/>
      <dgm:t>
        <a:bodyPr/>
        <a:lstStyle/>
        <a:p>
          <a:endParaRPr lang="en-US"/>
        </a:p>
      </dgm:t>
    </dgm:pt>
    <dgm:pt modelId="{F96738EF-E4BC-4149-851A-1196197749CB}" type="sibTrans" cxnId="{9E879644-64A6-4A04-A6B1-A8C4A17146BB}">
      <dgm:prSet/>
      <dgm:spPr/>
      <dgm:t>
        <a:bodyPr/>
        <a:lstStyle/>
        <a:p>
          <a:endParaRPr lang="en-US"/>
        </a:p>
      </dgm:t>
    </dgm:pt>
    <dgm:pt modelId="{5EA20BB2-6A5F-4338-AA88-6A3F7A9CBA72}">
      <dgm:prSet/>
      <dgm:spPr/>
      <dgm:t>
        <a:bodyPr/>
        <a:lstStyle/>
        <a:p>
          <a:r>
            <a:rPr lang="nl-NL" b="1"/>
            <a:t>TIP: Check of rekeningnummer passend is bij factuur en persoon.</a:t>
          </a:r>
          <a:endParaRPr lang="en-US" b="1"/>
        </a:p>
      </dgm:t>
    </dgm:pt>
    <dgm:pt modelId="{96B403F7-29E8-421F-92D5-ED49061D6F17}" type="parTrans" cxnId="{9D0304C2-983A-4F30-BA06-B22C01E4BE3A}">
      <dgm:prSet/>
      <dgm:spPr/>
      <dgm:t>
        <a:bodyPr/>
        <a:lstStyle/>
        <a:p>
          <a:endParaRPr lang="en-US"/>
        </a:p>
      </dgm:t>
    </dgm:pt>
    <dgm:pt modelId="{ADF7895A-0619-4AB0-8156-7A8EEE360723}" type="sibTrans" cxnId="{9D0304C2-983A-4F30-BA06-B22C01E4BE3A}">
      <dgm:prSet/>
      <dgm:spPr/>
      <dgm:t>
        <a:bodyPr/>
        <a:lstStyle/>
        <a:p>
          <a:endParaRPr lang="en-US"/>
        </a:p>
      </dgm:t>
    </dgm:pt>
    <dgm:pt modelId="{650A3B06-91C0-4337-ADB3-C2E35D66881E}" type="pres">
      <dgm:prSet presAssocID="{B9FF8CCC-76A2-4166-878A-A40D34B1722C}" presName="diagram" presStyleCnt="0">
        <dgm:presLayoutVars>
          <dgm:dir/>
          <dgm:resizeHandles val="exact"/>
        </dgm:presLayoutVars>
      </dgm:prSet>
      <dgm:spPr/>
    </dgm:pt>
    <dgm:pt modelId="{D10B0A63-A87A-4080-B060-57422450CD06}" type="pres">
      <dgm:prSet presAssocID="{7DC10BE2-C467-4592-8AC4-A79EFA5C8C65}" presName="node" presStyleLbl="node1" presStyleIdx="0" presStyleCnt="8">
        <dgm:presLayoutVars>
          <dgm:bulletEnabled val="1"/>
        </dgm:presLayoutVars>
      </dgm:prSet>
      <dgm:spPr/>
    </dgm:pt>
    <dgm:pt modelId="{94CCD3DF-889E-4416-9048-B79461D12D5B}" type="pres">
      <dgm:prSet presAssocID="{C055564D-3116-49A7-9466-DA72E299D0DB}" presName="sibTrans" presStyleCnt="0"/>
      <dgm:spPr/>
    </dgm:pt>
    <dgm:pt modelId="{DD6FEC47-9C2E-4972-AEF5-F8CF1676F693}" type="pres">
      <dgm:prSet presAssocID="{6432BD4A-0363-4CAC-B873-B0FB5410E649}" presName="node" presStyleLbl="node1" presStyleIdx="1" presStyleCnt="8">
        <dgm:presLayoutVars>
          <dgm:bulletEnabled val="1"/>
        </dgm:presLayoutVars>
      </dgm:prSet>
      <dgm:spPr/>
    </dgm:pt>
    <dgm:pt modelId="{18EC5E34-A95C-4292-8742-BAD4A54B6AA9}" type="pres">
      <dgm:prSet presAssocID="{A91F1F26-D5BB-4163-BC02-4D79F1C7240E}" presName="sibTrans" presStyleCnt="0"/>
      <dgm:spPr/>
    </dgm:pt>
    <dgm:pt modelId="{D8531008-8DC4-4D41-9267-0A60265D4927}" type="pres">
      <dgm:prSet presAssocID="{7679C8B6-FDDF-4FCE-B4F6-0E2B319C7C24}" presName="node" presStyleLbl="node1" presStyleIdx="2" presStyleCnt="8">
        <dgm:presLayoutVars>
          <dgm:bulletEnabled val="1"/>
        </dgm:presLayoutVars>
      </dgm:prSet>
      <dgm:spPr/>
    </dgm:pt>
    <dgm:pt modelId="{70AD4416-F369-4CE8-9A1A-EF1EE10CB309}" type="pres">
      <dgm:prSet presAssocID="{2E7CB440-9FFD-4194-B9CE-90C50DA6D18A}" presName="sibTrans" presStyleCnt="0"/>
      <dgm:spPr/>
    </dgm:pt>
    <dgm:pt modelId="{DD5AFC5E-291A-4FC8-9772-3C5E6AB15CFF}" type="pres">
      <dgm:prSet presAssocID="{812127E3-2732-4A66-A814-E0227BC4F44E}" presName="node" presStyleLbl="node1" presStyleIdx="3" presStyleCnt="8">
        <dgm:presLayoutVars>
          <dgm:bulletEnabled val="1"/>
        </dgm:presLayoutVars>
      </dgm:prSet>
      <dgm:spPr/>
    </dgm:pt>
    <dgm:pt modelId="{10D6E600-215A-4EA0-9339-AF2AC5ECD7E9}" type="pres">
      <dgm:prSet presAssocID="{C90812E6-6941-4352-BE10-FAD15337AEFE}" presName="sibTrans" presStyleCnt="0"/>
      <dgm:spPr/>
    </dgm:pt>
    <dgm:pt modelId="{38B9F8A2-42F5-4EED-BF83-900A7FC9A067}" type="pres">
      <dgm:prSet presAssocID="{C8CD7AEB-7C3A-4F84-99FF-899AC27A7335}" presName="node" presStyleLbl="node1" presStyleIdx="4" presStyleCnt="8">
        <dgm:presLayoutVars>
          <dgm:bulletEnabled val="1"/>
        </dgm:presLayoutVars>
      </dgm:prSet>
      <dgm:spPr/>
    </dgm:pt>
    <dgm:pt modelId="{461A3827-45BA-4084-97F5-046A76E7A3B4}" type="pres">
      <dgm:prSet presAssocID="{B6D6A08B-329C-42E2-B813-EB11C2D99A8B}" presName="sibTrans" presStyleCnt="0"/>
      <dgm:spPr/>
    </dgm:pt>
    <dgm:pt modelId="{0292C791-C393-4CCE-92A2-DFE6624BDF77}" type="pres">
      <dgm:prSet presAssocID="{50839AEE-5A64-470D-B6E9-C828C1D6626A}" presName="node" presStyleLbl="node1" presStyleIdx="5" presStyleCnt="8">
        <dgm:presLayoutVars>
          <dgm:bulletEnabled val="1"/>
        </dgm:presLayoutVars>
      </dgm:prSet>
      <dgm:spPr/>
    </dgm:pt>
    <dgm:pt modelId="{09B65A25-BADB-4C78-BD35-98DAEFAC2699}" type="pres">
      <dgm:prSet presAssocID="{81939943-B8AB-4850-A4FB-6C2D8470A908}" presName="sibTrans" presStyleCnt="0"/>
      <dgm:spPr/>
    </dgm:pt>
    <dgm:pt modelId="{DC02DDE6-F96E-49D8-A57B-AC9D38B62916}" type="pres">
      <dgm:prSet presAssocID="{22CE9426-26FE-4460-9EF1-B1E9CA4E2301}" presName="node" presStyleLbl="node1" presStyleIdx="6" presStyleCnt="8" custLinFactNeighborX="1456">
        <dgm:presLayoutVars>
          <dgm:bulletEnabled val="1"/>
        </dgm:presLayoutVars>
      </dgm:prSet>
      <dgm:spPr/>
    </dgm:pt>
    <dgm:pt modelId="{FA45E662-543C-495B-9E1F-ACF21926F764}" type="pres">
      <dgm:prSet presAssocID="{F96738EF-E4BC-4149-851A-1196197749CB}" presName="sibTrans" presStyleCnt="0"/>
      <dgm:spPr/>
    </dgm:pt>
    <dgm:pt modelId="{FFC46959-74A9-4294-B50D-1146B413E391}" type="pres">
      <dgm:prSet presAssocID="{5EA20BB2-6A5F-4338-AA88-6A3F7A9CBA72}" presName="node" presStyleLbl="node1" presStyleIdx="7" presStyleCnt="8">
        <dgm:presLayoutVars>
          <dgm:bulletEnabled val="1"/>
        </dgm:presLayoutVars>
      </dgm:prSet>
      <dgm:spPr/>
    </dgm:pt>
  </dgm:ptLst>
  <dgm:cxnLst>
    <dgm:cxn modelId="{0107A91F-6FFE-4688-BEC8-F7401E278C8F}" type="presOf" srcId="{812127E3-2732-4A66-A814-E0227BC4F44E}" destId="{DD5AFC5E-291A-4FC8-9772-3C5E6AB15CFF}" srcOrd="0" destOrd="0" presId="urn:microsoft.com/office/officeart/2005/8/layout/default#5"/>
    <dgm:cxn modelId="{45CC0720-0FA6-46AA-9687-1C99C9E4EA3A}" srcId="{B9FF8CCC-76A2-4166-878A-A40D34B1722C}" destId="{C8CD7AEB-7C3A-4F84-99FF-899AC27A7335}" srcOrd="4" destOrd="0" parTransId="{2910F4F9-6093-41EF-817D-CCFB47D6DB71}" sibTransId="{B6D6A08B-329C-42E2-B813-EB11C2D99A8B}"/>
    <dgm:cxn modelId="{54BF453D-B380-4F2C-8B84-0902DE43C509}" srcId="{B9FF8CCC-76A2-4166-878A-A40D34B1722C}" destId="{7DC10BE2-C467-4592-8AC4-A79EFA5C8C65}" srcOrd="0" destOrd="0" parTransId="{71CB9E28-6899-4B24-805D-DAD917C22FC8}" sibTransId="{C055564D-3116-49A7-9466-DA72E299D0DB}"/>
    <dgm:cxn modelId="{9E879644-64A6-4A04-A6B1-A8C4A17146BB}" srcId="{B9FF8CCC-76A2-4166-878A-A40D34B1722C}" destId="{22CE9426-26FE-4460-9EF1-B1E9CA4E2301}" srcOrd="6" destOrd="0" parTransId="{0C27B4BC-96E8-4FC7-A12B-68A8CF3D0CBD}" sibTransId="{F96738EF-E4BC-4149-851A-1196197749CB}"/>
    <dgm:cxn modelId="{CBDD6E49-F217-4D26-B6DF-6EB70F378FBF}" type="presOf" srcId="{50839AEE-5A64-470D-B6E9-C828C1D6626A}" destId="{0292C791-C393-4CCE-92A2-DFE6624BDF77}" srcOrd="0" destOrd="0" presId="urn:microsoft.com/office/officeart/2005/8/layout/default#5"/>
    <dgm:cxn modelId="{07785684-4D8E-4E42-80D9-3FD04977DEF8}" type="presOf" srcId="{7679C8B6-FDDF-4FCE-B4F6-0E2B319C7C24}" destId="{D8531008-8DC4-4D41-9267-0A60265D4927}" srcOrd="0" destOrd="0" presId="urn:microsoft.com/office/officeart/2005/8/layout/default#5"/>
    <dgm:cxn modelId="{E6BF9084-E849-441A-B626-7DB7B076E201}" srcId="{B9FF8CCC-76A2-4166-878A-A40D34B1722C}" destId="{812127E3-2732-4A66-A814-E0227BC4F44E}" srcOrd="3" destOrd="0" parTransId="{58F51961-68B4-4C22-83AD-FD2B1BD31BD4}" sibTransId="{C90812E6-6941-4352-BE10-FAD15337AEFE}"/>
    <dgm:cxn modelId="{FF0A689D-CD03-4F02-A6F1-91A4068A6CA7}" srcId="{B9FF8CCC-76A2-4166-878A-A40D34B1722C}" destId="{50839AEE-5A64-470D-B6E9-C828C1D6626A}" srcOrd="5" destOrd="0" parTransId="{BB089004-3586-452D-83D6-A18B0B511004}" sibTransId="{81939943-B8AB-4850-A4FB-6C2D8470A908}"/>
    <dgm:cxn modelId="{E556A0A3-6F89-41F6-992F-FEE632CCD4FD}" type="presOf" srcId="{7DC10BE2-C467-4592-8AC4-A79EFA5C8C65}" destId="{D10B0A63-A87A-4080-B060-57422450CD06}" srcOrd="0" destOrd="0" presId="urn:microsoft.com/office/officeart/2005/8/layout/default#5"/>
    <dgm:cxn modelId="{BE5FE6A8-72C2-40A0-A8AC-EF4EA7E0855A}" type="presOf" srcId="{B9FF8CCC-76A2-4166-878A-A40D34B1722C}" destId="{650A3B06-91C0-4337-ADB3-C2E35D66881E}" srcOrd="0" destOrd="0" presId="urn:microsoft.com/office/officeart/2005/8/layout/default#5"/>
    <dgm:cxn modelId="{D1F970AD-E1A1-409C-AEED-C596602C0326}" type="presOf" srcId="{5EA20BB2-6A5F-4338-AA88-6A3F7A9CBA72}" destId="{FFC46959-74A9-4294-B50D-1146B413E391}" srcOrd="0" destOrd="0" presId="urn:microsoft.com/office/officeart/2005/8/layout/default#5"/>
    <dgm:cxn modelId="{D2FC19B6-B2E4-442D-8B85-8989D7BD8421}" srcId="{B9FF8CCC-76A2-4166-878A-A40D34B1722C}" destId="{7679C8B6-FDDF-4FCE-B4F6-0E2B319C7C24}" srcOrd="2" destOrd="0" parTransId="{6D237FCD-46A8-47D8-AA7C-F854E2493D1B}" sibTransId="{2E7CB440-9FFD-4194-B9CE-90C50DA6D18A}"/>
    <dgm:cxn modelId="{9D0304C2-983A-4F30-BA06-B22C01E4BE3A}" srcId="{B9FF8CCC-76A2-4166-878A-A40D34B1722C}" destId="{5EA20BB2-6A5F-4338-AA88-6A3F7A9CBA72}" srcOrd="7" destOrd="0" parTransId="{96B403F7-29E8-421F-92D5-ED49061D6F17}" sibTransId="{ADF7895A-0619-4AB0-8156-7A8EEE360723}"/>
    <dgm:cxn modelId="{63E363D2-674C-4926-9ABA-BD31D5C3016C}" srcId="{B9FF8CCC-76A2-4166-878A-A40D34B1722C}" destId="{6432BD4A-0363-4CAC-B873-B0FB5410E649}" srcOrd="1" destOrd="0" parTransId="{EB1A3EB6-C0F7-4339-96CA-A33C2C75E3F8}" sibTransId="{A91F1F26-D5BB-4163-BC02-4D79F1C7240E}"/>
    <dgm:cxn modelId="{FC1B72D4-D77C-4E7B-A11A-234E241B5650}" type="presOf" srcId="{C8CD7AEB-7C3A-4F84-99FF-899AC27A7335}" destId="{38B9F8A2-42F5-4EED-BF83-900A7FC9A067}" srcOrd="0" destOrd="0" presId="urn:microsoft.com/office/officeart/2005/8/layout/default#5"/>
    <dgm:cxn modelId="{16D194F5-0288-46AF-91DF-D2997BE05312}" type="presOf" srcId="{6432BD4A-0363-4CAC-B873-B0FB5410E649}" destId="{DD6FEC47-9C2E-4972-AEF5-F8CF1676F693}" srcOrd="0" destOrd="0" presId="urn:microsoft.com/office/officeart/2005/8/layout/default#5"/>
    <dgm:cxn modelId="{7E819DF7-79B9-4868-A9B3-2A6DE208EF72}" type="presOf" srcId="{22CE9426-26FE-4460-9EF1-B1E9CA4E2301}" destId="{DC02DDE6-F96E-49D8-A57B-AC9D38B62916}" srcOrd="0" destOrd="0" presId="urn:microsoft.com/office/officeart/2005/8/layout/default#5"/>
    <dgm:cxn modelId="{D4825EDC-FA28-4705-80E0-C6B4BD7B7ECC}" type="presParOf" srcId="{650A3B06-91C0-4337-ADB3-C2E35D66881E}" destId="{D10B0A63-A87A-4080-B060-57422450CD06}" srcOrd="0" destOrd="0" presId="urn:microsoft.com/office/officeart/2005/8/layout/default#5"/>
    <dgm:cxn modelId="{99EB328F-232E-4E80-A9BC-BC2D941946C4}" type="presParOf" srcId="{650A3B06-91C0-4337-ADB3-C2E35D66881E}" destId="{94CCD3DF-889E-4416-9048-B79461D12D5B}" srcOrd="1" destOrd="0" presId="urn:microsoft.com/office/officeart/2005/8/layout/default#5"/>
    <dgm:cxn modelId="{2A5243A0-BE56-4FCF-83A8-E8947ADBAACD}" type="presParOf" srcId="{650A3B06-91C0-4337-ADB3-C2E35D66881E}" destId="{DD6FEC47-9C2E-4972-AEF5-F8CF1676F693}" srcOrd="2" destOrd="0" presId="urn:microsoft.com/office/officeart/2005/8/layout/default#5"/>
    <dgm:cxn modelId="{A9AC50CB-84E8-454F-8E9B-6F05FAE39457}" type="presParOf" srcId="{650A3B06-91C0-4337-ADB3-C2E35D66881E}" destId="{18EC5E34-A95C-4292-8742-BAD4A54B6AA9}" srcOrd="3" destOrd="0" presId="urn:microsoft.com/office/officeart/2005/8/layout/default#5"/>
    <dgm:cxn modelId="{0194FC37-F82E-499D-8F2E-2155FB20C26D}" type="presParOf" srcId="{650A3B06-91C0-4337-ADB3-C2E35D66881E}" destId="{D8531008-8DC4-4D41-9267-0A60265D4927}" srcOrd="4" destOrd="0" presId="urn:microsoft.com/office/officeart/2005/8/layout/default#5"/>
    <dgm:cxn modelId="{628BAB12-25AB-4F18-A55E-2477292BDA8D}" type="presParOf" srcId="{650A3B06-91C0-4337-ADB3-C2E35D66881E}" destId="{70AD4416-F369-4CE8-9A1A-EF1EE10CB309}" srcOrd="5" destOrd="0" presId="urn:microsoft.com/office/officeart/2005/8/layout/default#5"/>
    <dgm:cxn modelId="{2D77DEBB-80D1-4B38-9313-41FD20052BA5}" type="presParOf" srcId="{650A3B06-91C0-4337-ADB3-C2E35D66881E}" destId="{DD5AFC5E-291A-4FC8-9772-3C5E6AB15CFF}" srcOrd="6" destOrd="0" presId="urn:microsoft.com/office/officeart/2005/8/layout/default#5"/>
    <dgm:cxn modelId="{41C773CF-DE35-44AA-B807-CE4A73DDF296}" type="presParOf" srcId="{650A3B06-91C0-4337-ADB3-C2E35D66881E}" destId="{10D6E600-215A-4EA0-9339-AF2AC5ECD7E9}" srcOrd="7" destOrd="0" presId="urn:microsoft.com/office/officeart/2005/8/layout/default#5"/>
    <dgm:cxn modelId="{035F4851-05FA-451C-BEB3-F64F2683ECD7}" type="presParOf" srcId="{650A3B06-91C0-4337-ADB3-C2E35D66881E}" destId="{38B9F8A2-42F5-4EED-BF83-900A7FC9A067}" srcOrd="8" destOrd="0" presId="urn:microsoft.com/office/officeart/2005/8/layout/default#5"/>
    <dgm:cxn modelId="{803D6119-B4E1-489B-819A-3CFAD0CACF06}" type="presParOf" srcId="{650A3B06-91C0-4337-ADB3-C2E35D66881E}" destId="{461A3827-45BA-4084-97F5-046A76E7A3B4}" srcOrd="9" destOrd="0" presId="urn:microsoft.com/office/officeart/2005/8/layout/default#5"/>
    <dgm:cxn modelId="{C8BACB90-96D4-4EDD-9C5F-C4CF7779DB57}" type="presParOf" srcId="{650A3B06-91C0-4337-ADB3-C2E35D66881E}" destId="{0292C791-C393-4CCE-92A2-DFE6624BDF77}" srcOrd="10" destOrd="0" presId="urn:microsoft.com/office/officeart/2005/8/layout/default#5"/>
    <dgm:cxn modelId="{086209CC-B2B3-4398-A94A-2EE7F78FFB59}" type="presParOf" srcId="{650A3B06-91C0-4337-ADB3-C2E35D66881E}" destId="{09B65A25-BADB-4C78-BD35-98DAEFAC2699}" srcOrd="11" destOrd="0" presId="urn:microsoft.com/office/officeart/2005/8/layout/default#5"/>
    <dgm:cxn modelId="{0844F3DB-0231-4546-B2CB-966B6F8F586F}" type="presParOf" srcId="{650A3B06-91C0-4337-ADB3-C2E35D66881E}" destId="{DC02DDE6-F96E-49D8-A57B-AC9D38B62916}" srcOrd="12" destOrd="0" presId="urn:microsoft.com/office/officeart/2005/8/layout/default#5"/>
    <dgm:cxn modelId="{E58D1F32-4FEB-425B-B55F-F14714A4E6A6}" type="presParOf" srcId="{650A3B06-91C0-4337-ADB3-C2E35D66881E}" destId="{FA45E662-543C-495B-9E1F-ACF21926F764}" srcOrd="13" destOrd="0" presId="urn:microsoft.com/office/officeart/2005/8/layout/default#5"/>
    <dgm:cxn modelId="{A1C5E644-BA57-4F37-A77A-AE8FBC846176}" type="presParOf" srcId="{650A3B06-91C0-4337-ADB3-C2E35D66881E}" destId="{FFC46959-74A9-4294-B50D-1146B413E391}" srcOrd="14"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8A0F2C-F3FA-49DF-A06F-266E7750AF27}" type="doc">
      <dgm:prSet loTypeId="urn:microsoft.com/office/officeart/2018/2/layout/IconVerticalSolidList#1" loCatId="icon" qsTypeId="urn:microsoft.com/office/officeart/2005/8/quickstyle/simple1#8" qsCatId="simple" csTypeId="urn:microsoft.com/office/officeart/2005/8/colors/accent2_2#6" csCatId="accent2" phldr="1"/>
      <dgm:spPr/>
      <dgm:t>
        <a:bodyPr/>
        <a:lstStyle/>
        <a:p>
          <a:endParaRPr lang="en-US"/>
        </a:p>
      </dgm:t>
    </dgm:pt>
    <dgm:pt modelId="{859D78A6-AA38-42BB-A7A1-E1C3B12B3FE3}">
      <dgm:prSet/>
      <dgm:spPr/>
      <dgm:t>
        <a:bodyPr/>
        <a:lstStyle/>
        <a:p>
          <a:r>
            <a:rPr lang="nl-NL">
              <a:solidFill>
                <a:schemeClr val="tx1"/>
              </a:solidFill>
            </a:rPr>
            <a:t>Personele kosten zijn de grootste post.</a:t>
          </a:r>
          <a:endParaRPr lang="en-US">
            <a:solidFill>
              <a:schemeClr val="tx1"/>
            </a:solidFill>
          </a:endParaRPr>
        </a:p>
      </dgm:t>
    </dgm:pt>
    <dgm:pt modelId="{8A1ADCED-798F-4B0D-B9EC-B6969AB50C0E}" type="parTrans" cxnId="{7F0BB3CB-247B-47DF-9E71-507726F003E4}">
      <dgm:prSet/>
      <dgm:spPr/>
      <dgm:t>
        <a:bodyPr/>
        <a:lstStyle/>
        <a:p>
          <a:endParaRPr lang="en-US">
            <a:solidFill>
              <a:schemeClr val="bg1"/>
            </a:solidFill>
          </a:endParaRPr>
        </a:p>
      </dgm:t>
    </dgm:pt>
    <dgm:pt modelId="{E994EFBA-A5C0-4973-8071-0702F7067943}" type="sibTrans" cxnId="{7F0BB3CB-247B-47DF-9E71-507726F003E4}">
      <dgm:prSet/>
      <dgm:spPr/>
      <dgm:t>
        <a:bodyPr/>
        <a:lstStyle/>
        <a:p>
          <a:endParaRPr lang="en-US">
            <a:solidFill>
              <a:schemeClr val="bg1"/>
            </a:solidFill>
          </a:endParaRPr>
        </a:p>
      </dgm:t>
    </dgm:pt>
    <dgm:pt modelId="{B9412637-3D91-4D32-B158-67FABB3610D3}">
      <dgm:prSet/>
      <dgm:spPr/>
      <dgm:t>
        <a:bodyPr/>
        <a:lstStyle/>
        <a:p>
          <a:r>
            <a:rPr lang="nl-NL">
              <a:solidFill>
                <a:schemeClr val="bg1"/>
              </a:solidFill>
            </a:rPr>
            <a:t>Advies: maak een uren declaratie format waar inzet per uur, per bouwsteen en deelactiviteit, per persoon en het tarief uit het projectplan staan uitgewerkt.</a:t>
          </a:r>
          <a:endParaRPr lang="en-US">
            <a:solidFill>
              <a:schemeClr val="bg1"/>
            </a:solidFill>
          </a:endParaRPr>
        </a:p>
      </dgm:t>
    </dgm:pt>
    <dgm:pt modelId="{802BE0C0-DC6F-455E-820B-CA1D334A0FD4}" type="parTrans" cxnId="{C8CE0A88-5636-4156-B54C-2B0B3AA7978E}">
      <dgm:prSet/>
      <dgm:spPr/>
      <dgm:t>
        <a:bodyPr/>
        <a:lstStyle/>
        <a:p>
          <a:endParaRPr lang="en-US">
            <a:solidFill>
              <a:schemeClr val="bg1"/>
            </a:solidFill>
          </a:endParaRPr>
        </a:p>
      </dgm:t>
    </dgm:pt>
    <dgm:pt modelId="{ACA26D56-3B79-4210-8B7E-6F8823BAAB96}" type="sibTrans" cxnId="{C8CE0A88-5636-4156-B54C-2B0B3AA7978E}">
      <dgm:prSet/>
      <dgm:spPr/>
      <dgm:t>
        <a:bodyPr/>
        <a:lstStyle/>
        <a:p>
          <a:endParaRPr lang="en-US">
            <a:solidFill>
              <a:schemeClr val="bg1"/>
            </a:solidFill>
          </a:endParaRPr>
        </a:p>
      </dgm:t>
    </dgm:pt>
    <dgm:pt modelId="{4CFFE185-C741-485E-BA6C-1B11438E2B5B}">
      <dgm:prSet/>
      <dgm:spPr/>
      <dgm:t>
        <a:bodyPr/>
        <a:lstStyle/>
        <a:p>
          <a:r>
            <a:rPr lang="nl-NL">
              <a:solidFill>
                <a:schemeClr val="bg1"/>
              </a:solidFill>
            </a:rPr>
            <a:t>Personele kosten op basis fte/ op basis max. uurtarieven, denk aan de BTW.</a:t>
          </a:r>
          <a:endParaRPr lang="en-US">
            <a:solidFill>
              <a:schemeClr val="bg1"/>
            </a:solidFill>
          </a:endParaRPr>
        </a:p>
      </dgm:t>
    </dgm:pt>
    <dgm:pt modelId="{6E16A504-B0B5-4F22-BCD8-D1EEBE2CA1EE}" type="parTrans" cxnId="{B74829BC-BDE5-4C2F-B22E-9AE33B1EC9AC}">
      <dgm:prSet/>
      <dgm:spPr/>
      <dgm:t>
        <a:bodyPr/>
        <a:lstStyle/>
        <a:p>
          <a:endParaRPr lang="en-US">
            <a:solidFill>
              <a:schemeClr val="bg1"/>
            </a:solidFill>
          </a:endParaRPr>
        </a:p>
      </dgm:t>
    </dgm:pt>
    <dgm:pt modelId="{66E4CD20-8090-4348-889C-EB14BDB988E2}" type="sibTrans" cxnId="{B74829BC-BDE5-4C2F-B22E-9AE33B1EC9AC}">
      <dgm:prSet/>
      <dgm:spPr/>
      <dgm:t>
        <a:bodyPr/>
        <a:lstStyle/>
        <a:p>
          <a:endParaRPr lang="en-US">
            <a:solidFill>
              <a:schemeClr val="bg1"/>
            </a:solidFill>
          </a:endParaRPr>
        </a:p>
      </dgm:t>
    </dgm:pt>
    <dgm:pt modelId="{9A33028D-A3EB-4BA8-949C-87F81528CC05}">
      <dgm:prSet/>
      <dgm:spPr/>
      <dgm:t>
        <a:bodyPr/>
        <a:lstStyle/>
        <a:p>
          <a:r>
            <a:rPr lang="nl-NL">
              <a:solidFill>
                <a:schemeClr val="bg1"/>
              </a:solidFill>
            </a:rPr>
            <a:t>Belangrijk is regelmatige</a:t>
          </a:r>
          <a:r>
            <a:rPr lang="nl-NL" b="1" i="1">
              <a:solidFill>
                <a:schemeClr val="bg1"/>
              </a:solidFill>
            </a:rPr>
            <a:t> en uniforme</a:t>
          </a:r>
          <a:r>
            <a:rPr lang="nl-NL">
              <a:solidFill>
                <a:schemeClr val="bg1"/>
              </a:solidFill>
            </a:rPr>
            <a:t> indiening en verantwoording</a:t>
          </a:r>
          <a:endParaRPr lang="en-US">
            <a:solidFill>
              <a:schemeClr val="bg1"/>
            </a:solidFill>
          </a:endParaRPr>
        </a:p>
      </dgm:t>
    </dgm:pt>
    <dgm:pt modelId="{04993E50-6C8E-4928-8499-E1BD021F906A}" type="parTrans" cxnId="{7748179E-B642-48BD-B8C7-37272201C62A}">
      <dgm:prSet/>
      <dgm:spPr/>
      <dgm:t>
        <a:bodyPr/>
        <a:lstStyle/>
        <a:p>
          <a:endParaRPr lang="en-US">
            <a:solidFill>
              <a:schemeClr val="bg1"/>
            </a:solidFill>
          </a:endParaRPr>
        </a:p>
      </dgm:t>
    </dgm:pt>
    <dgm:pt modelId="{77BE4370-229B-46DE-B7D9-709E2CFFF6BC}" type="sibTrans" cxnId="{7748179E-B642-48BD-B8C7-37272201C62A}">
      <dgm:prSet/>
      <dgm:spPr/>
      <dgm:t>
        <a:bodyPr/>
        <a:lstStyle/>
        <a:p>
          <a:endParaRPr lang="en-US">
            <a:solidFill>
              <a:schemeClr val="bg1"/>
            </a:solidFill>
          </a:endParaRPr>
        </a:p>
      </dgm:t>
    </dgm:pt>
    <dgm:pt modelId="{BC12DD85-3956-47CF-9E7F-4717E17F8CBF}">
      <dgm:prSet custT="1"/>
      <dgm:spPr/>
      <dgm:t>
        <a:bodyPr/>
        <a:lstStyle/>
        <a:p>
          <a:r>
            <a:rPr lang="nl-NL" sz="1300">
              <a:solidFill>
                <a:schemeClr val="bg1"/>
              </a:solidFill>
            </a:rPr>
            <a:t>Advies proces afwikkeling facturen; 1</a:t>
          </a:r>
          <a:r>
            <a:rPr lang="nl-NL" sz="1300" baseline="30000">
              <a:solidFill>
                <a:schemeClr val="bg1"/>
              </a:solidFill>
            </a:rPr>
            <a:t>e</a:t>
          </a:r>
          <a:r>
            <a:rPr lang="nl-NL" sz="1300">
              <a:solidFill>
                <a:schemeClr val="bg1"/>
              </a:solidFill>
            </a:rPr>
            <a:t> week na aflopen maand indienen urenverantwoording gebaseerd op projectplan. 2</a:t>
          </a:r>
          <a:r>
            <a:rPr lang="nl-NL" sz="1300" baseline="30000">
              <a:solidFill>
                <a:schemeClr val="bg1"/>
              </a:solidFill>
            </a:rPr>
            <a:t>e</a:t>
          </a:r>
          <a:r>
            <a:rPr lang="nl-NL" sz="1300">
              <a:solidFill>
                <a:schemeClr val="bg1"/>
              </a:solidFill>
            </a:rPr>
            <a:t> week beoordeling en aftekening urenverantwoording. Indien noodzakelijk in 3</a:t>
          </a:r>
          <a:r>
            <a:rPr lang="nl-NL" sz="1300" baseline="30000">
              <a:solidFill>
                <a:schemeClr val="bg1"/>
              </a:solidFill>
            </a:rPr>
            <a:t>e/</a:t>
          </a:r>
          <a:r>
            <a:rPr lang="nl-NL" sz="1300">
              <a:solidFill>
                <a:schemeClr val="bg1"/>
              </a:solidFill>
            </a:rPr>
            <a:t>4</a:t>
          </a:r>
          <a:r>
            <a:rPr lang="nl-NL" sz="1300" baseline="30000">
              <a:solidFill>
                <a:schemeClr val="bg1"/>
              </a:solidFill>
            </a:rPr>
            <a:t>e</a:t>
          </a:r>
          <a:r>
            <a:rPr lang="nl-NL" sz="1300">
              <a:solidFill>
                <a:schemeClr val="bg1"/>
              </a:solidFill>
            </a:rPr>
            <a:t> week nog overleg en mogelijke aanpassing. Leg dit proces bij voorkeur vast in de overeenkomsten en werkbeschrijvingen VSV.</a:t>
          </a:r>
          <a:endParaRPr lang="en-US" sz="1300">
            <a:solidFill>
              <a:schemeClr val="bg1"/>
            </a:solidFill>
          </a:endParaRPr>
        </a:p>
      </dgm:t>
    </dgm:pt>
    <dgm:pt modelId="{FE0C7CE0-34DA-455E-A49E-6FEEDA970CC8}" type="parTrans" cxnId="{CC3331AF-2CFD-4BD3-BB6A-36A4745590F2}">
      <dgm:prSet/>
      <dgm:spPr/>
      <dgm:t>
        <a:bodyPr/>
        <a:lstStyle/>
        <a:p>
          <a:endParaRPr lang="en-US">
            <a:solidFill>
              <a:schemeClr val="bg1"/>
            </a:solidFill>
          </a:endParaRPr>
        </a:p>
      </dgm:t>
    </dgm:pt>
    <dgm:pt modelId="{629C8E81-8B54-4172-81F4-C4A4C36BFB7D}" type="sibTrans" cxnId="{CC3331AF-2CFD-4BD3-BB6A-36A4745590F2}">
      <dgm:prSet/>
      <dgm:spPr/>
      <dgm:t>
        <a:bodyPr/>
        <a:lstStyle/>
        <a:p>
          <a:endParaRPr lang="en-US">
            <a:solidFill>
              <a:schemeClr val="bg1"/>
            </a:solidFill>
          </a:endParaRPr>
        </a:p>
      </dgm:t>
    </dgm:pt>
    <dgm:pt modelId="{9C1133BF-26EB-4F96-990A-F4B21986347A}">
      <dgm:prSet/>
      <dgm:spPr/>
      <dgm:t>
        <a:bodyPr/>
        <a:lstStyle/>
        <a:p>
          <a:r>
            <a:rPr lang="nl-NL">
              <a:solidFill>
                <a:schemeClr val="bg1"/>
              </a:solidFill>
            </a:rPr>
            <a:t>Bij afwijkingen in inhoud projectplan, uren en tarief meld dit bij </a:t>
          </a:r>
          <a:r>
            <a:rPr lang="nl-NL" err="1">
              <a:solidFill>
                <a:schemeClr val="bg1"/>
              </a:solidFill>
            </a:rPr>
            <a:t>ZonMW</a:t>
          </a:r>
          <a:r>
            <a:rPr lang="nl-NL">
              <a:solidFill>
                <a:schemeClr val="bg1"/>
              </a:solidFill>
            </a:rPr>
            <a:t>.</a:t>
          </a:r>
          <a:endParaRPr lang="en-US">
            <a:solidFill>
              <a:schemeClr val="bg1"/>
            </a:solidFill>
          </a:endParaRPr>
        </a:p>
      </dgm:t>
    </dgm:pt>
    <dgm:pt modelId="{FDB214CE-DF9C-445A-91DD-0273A9DC7A71}" type="parTrans" cxnId="{23FE50DB-B4C6-4188-AF69-31FE74A55C19}">
      <dgm:prSet/>
      <dgm:spPr/>
      <dgm:t>
        <a:bodyPr/>
        <a:lstStyle/>
        <a:p>
          <a:endParaRPr lang="en-US">
            <a:solidFill>
              <a:schemeClr val="bg1"/>
            </a:solidFill>
          </a:endParaRPr>
        </a:p>
      </dgm:t>
    </dgm:pt>
    <dgm:pt modelId="{80AC6B9E-6357-4EBE-9028-40533DDE1A33}" type="sibTrans" cxnId="{23FE50DB-B4C6-4188-AF69-31FE74A55C19}">
      <dgm:prSet/>
      <dgm:spPr/>
      <dgm:t>
        <a:bodyPr/>
        <a:lstStyle/>
        <a:p>
          <a:endParaRPr lang="en-US">
            <a:solidFill>
              <a:schemeClr val="bg1"/>
            </a:solidFill>
          </a:endParaRPr>
        </a:p>
      </dgm:t>
    </dgm:pt>
    <dgm:pt modelId="{EFC1C155-5D94-4D27-8113-E6EF49F88B02}">
      <dgm:prSet/>
      <dgm:spPr/>
      <dgm:t>
        <a:bodyPr/>
        <a:lstStyle/>
        <a:p>
          <a:r>
            <a:rPr lang="nl-NL">
              <a:solidFill>
                <a:schemeClr val="bg1"/>
              </a:solidFill>
            </a:rPr>
            <a:t>Let op; ook van belang in vakantieperiode, verlof en ziekte borgen continuïteit.</a:t>
          </a:r>
          <a:endParaRPr lang="en-US">
            <a:solidFill>
              <a:schemeClr val="bg1"/>
            </a:solidFill>
          </a:endParaRPr>
        </a:p>
      </dgm:t>
    </dgm:pt>
    <dgm:pt modelId="{78405153-A805-4184-9D14-86FDB26858B6}" type="parTrans" cxnId="{88A4CE51-1CE8-46E0-9A08-91C9187815F1}">
      <dgm:prSet/>
      <dgm:spPr/>
      <dgm:t>
        <a:bodyPr/>
        <a:lstStyle/>
        <a:p>
          <a:endParaRPr lang="en-US">
            <a:solidFill>
              <a:schemeClr val="bg1"/>
            </a:solidFill>
          </a:endParaRPr>
        </a:p>
      </dgm:t>
    </dgm:pt>
    <dgm:pt modelId="{47E41FEA-F749-4896-8DB6-C9472A156B04}" type="sibTrans" cxnId="{88A4CE51-1CE8-46E0-9A08-91C9187815F1}">
      <dgm:prSet/>
      <dgm:spPr/>
      <dgm:t>
        <a:bodyPr/>
        <a:lstStyle/>
        <a:p>
          <a:endParaRPr lang="en-US">
            <a:solidFill>
              <a:schemeClr val="bg1"/>
            </a:solidFill>
          </a:endParaRPr>
        </a:p>
      </dgm:t>
    </dgm:pt>
    <dgm:pt modelId="{E33DC59E-8020-4D8F-A08A-9775E3969807}" type="pres">
      <dgm:prSet presAssocID="{848A0F2C-F3FA-49DF-A06F-266E7750AF27}" presName="root" presStyleCnt="0">
        <dgm:presLayoutVars>
          <dgm:dir/>
          <dgm:resizeHandles val="exact"/>
        </dgm:presLayoutVars>
      </dgm:prSet>
      <dgm:spPr/>
    </dgm:pt>
    <dgm:pt modelId="{F387313D-66DB-4FDB-A5C4-9618F1018FC1}" type="pres">
      <dgm:prSet presAssocID="{859D78A6-AA38-42BB-A7A1-E1C3B12B3FE3}" presName="compNode" presStyleCnt="0"/>
      <dgm:spPr/>
    </dgm:pt>
    <dgm:pt modelId="{6811D041-1128-4B48-BD27-AC24563B32D6}" type="pres">
      <dgm:prSet presAssocID="{859D78A6-AA38-42BB-A7A1-E1C3B12B3FE3}" presName="bgRect" presStyleLbl="bgShp" presStyleIdx="0" presStyleCnt="7"/>
      <dgm:spPr>
        <a:solidFill>
          <a:srgbClr val="EF7A3D">
            <a:alpha val="50196"/>
          </a:srgbClr>
        </a:solidFill>
      </dgm:spPr>
    </dgm:pt>
    <dgm:pt modelId="{D57960FB-61E1-4F80-BB53-68A2FCE78E95}" type="pres">
      <dgm:prSet presAssocID="{859D78A6-AA38-42BB-A7A1-E1C3B12B3FE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BA3BE5E1-A8ED-4921-A4FF-F50431950D7B}" type="pres">
      <dgm:prSet presAssocID="{859D78A6-AA38-42BB-A7A1-E1C3B12B3FE3}" presName="spaceRect" presStyleCnt="0"/>
      <dgm:spPr/>
    </dgm:pt>
    <dgm:pt modelId="{039F9018-7F70-497B-B860-35578B3903D8}" type="pres">
      <dgm:prSet presAssocID="{859D78A6-AA38-42BB-A7A1-E1C3B12B3FE3}" presName="parTx" presStyleLbl="revTx" presStyleIdx="0" presStyleCnt="7">
        <dgm:presLayoutVars>
          <dgm:chMax val="0"/>
          <dgm:chPref val="0"/>
        </dgm:presLayoutVars>
      </dgm:prSet>
      <dgm:spPr/>
    </dgm:pt>
    <dgm:pt modelId="{143ECBF2-8B66-44C9-9041-2F8B69A52DFE}" type="pres">
      <dgm:prSet presAssocID="{E994EFBA-A5C0-4973-8071-0702F7067943}" presName="sibTrans" presStyleCnt="0"/>
      <dgm:spPr/>
    </dgm:pt>
    <dgm:pt modelId="{38D1AD11-0056-45F6-B0AA-FCDF01CF6A38}" type="pres">
      <dgm:prSet presAssocID="{B9412637-3D91-4D32-B158-67FABB3610D3}" presName="compNode" presStyleCnt="0"/>
      <dgm:spPr/>
    </dgm:pt>
    <dgm:pt modelId="{0A30D535-DD75-4C21-898F-140C0CC73D0D}" type="pres">
      <dgm:prSet presAssocID="{B9412637-3D91-4D32-B158-67FABB3610D3}" presName="bgRect" presStyleLbl="bgShp" presStyleIdx="1" presStyleCnt="7"/>
      <dgm:spPr>
        <a:solidFill>
          <a:srgbClr val="EF7A3D"/>
        </a:solidFill>
      </dgm:spPr>
    </dgm:pt>
    <dgm:pt modelId="{3A4936E0-9833-45F5-884F-CC17B51E7C79}" type="pres">
      <dgm:prSet presAssocID="{B9412637-3D91-4D32-B158-67FABB3610D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8D40C9BD-AB0A-40AE-B6C5-CF60B75DEA82}" type="pres">
      <dgm:prSet presAssocID="{B9412637-3D91-4D32-B158-67FABB3610D3}" presName="spaceRect" presStyleCnt="0"/>
      <dgm:spPr/>
    </dgm:pt>
    <dgm:pt modelId="{17509F82-B4EA-4008-A62B-5EFA0142BB74}" type="pres">
      <dgm:prSet presAssocID="{B9412637-3D91-4D32-B158-67FABB3610D3}" presName="parTx" presStyleLbl="revTx" presStyleIdx="1" presStyleCnt="7">
        <dgm:presLayoutVars>
          <dgm:chMax val="0"/>
          <dgm:chPref val="0"/>
        </dgm:presLayoutVars>
      </dgm:prSet>
      <dgm:spPr/>
    </dgm:pt>
    <dgm:pt modelId="{AB662715-5964-4C10-BA6B-2A01B5493F98}" type="pres">
      <dgm:prSet presAssocID="{ACA26D56-3B79-4210-8B7E-6F8823BAAB96}" presName="sibTrans" presStyleCnt="0"/>
      <dgm:spPr/>
    </dgm:pt>
    <dgm:pt modelId="{A6B78D8F-D45A-4F47-B6F7-FF77812FF6FB}" type="pres">
      <dgm:prSet presAssocID="{4CFFE185-C741-485E-BA6C-1B11438E2B5B}" presName="compNode" presStyleCnt="0"/>
      <dgm:spPr/>
    </dgm:pt>
    <dgm:pt modelId="{B840281F-B94F-437B-A2EF-925F97DC1A32}" type="pres">
      <dgm:prSet presAssocID="{4CFFE185-C741-485E-BA6C-1B11438E2B5B}" presName="bgRect" presStyleLbl="bgShp" presStyleIdx="2" presStyleCnt="7"/>
      <dgm:spPr>
        <a:solidFill>
          <a:srgbClr val="EF7A3D"/>
        </a:solidFill>
      </dgm:spPr>
    </dgm:pt>
    <dgm:pt modelId="{4A27AE34-03E2-4276-8783-6C3C4427E6A0}" type="pres">
      <dgm:prSet presAssocID="{4CFFE185-C741-485E-BA6C-1B11438E2B5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7CAEBEAC-99CD-46A0-BEC1-58BC91764993}" type="pres">
      <dgm:prSet presAssocID="{4CFFE185-C741-485E-BA6C-1B11438E2B5B}" presName="spaceRect" presStyleCnt="0"/>
      <dgm:spPr/>
    </dgm:pt>
    <dgm:pt modelId="{1D742508-A81C-4E7B-A19E-7C83DED067CF}" type="pres">
      <dgm:prSet presAssocID="{4CFFE185-C741-485E-BA6C-1B11438E2B5B}" presName="parTx" presStyleLbl="revTx" presStyleIdx="2" presStyleCnt="7">
        <dgm:presLayoutVars>
          <dgm:chMax val="0"/>
          <dgm:chPref val="0"/>
        </dgm:presLayoutVars>
      </dgm:prSet>
      <dgm:spPr/>
    </dgm:pt>
    <dgm:pt modelId="{4E5F54A0-1EDC-4403-A10D-A8FA4329966A}" type="pres">
      <dgm:prSet presAssocID="{66E4CD20-8090-4348-889C-EB14BDB988E2}" presName="sibTrans" presStyleCnt="0"/>
      <dgm:spPr/>
    </dgm:pt>
    <dgm:pt modelId="{49CE1CB9-FA2F-4FE7-8DC3-6FE1D8423105}" type="pres">
      <dgm:prSet presAssocID="{9A33028D-A3EB-4BA8-949C-87F81528CC05}" presName="compNode" presStyleCnt="0"/>
      <dgm:spPr/>
    </dgm:pt>
    <dgm:pt modelId="{E137E7D3-1892-4D25-8CCD-8A3C87754A1C}" type="pres">
      <dgm:prSet presAssocID="{9A33028D-A3EB-4BA8-949C-87F81528CC05}" presName="bgRect" presStyleLbl="bgShp" presStyleIdx="3" presStyleCnt="7"/>
      <dgm:spPr>
        <a:solidFill>
          <a:srgbClr val="EF7A3D"/>
        </a:solidFill>
      </dgm:spPr>
    </dgm:pt>
    <dgm:pt modelId="{046CAC6B-9393-4945-BDAD-742AD02A3D81}" type="pres">
      <dgm:prSet presAssocID="{9A33028D-A3EB-4BA8-949C-87F81528CC0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FD5A97FB-3EF2-4C66-8F09-9388BE7E3C14}" type="pres">
      <dgm:prSet presAssocID="{9A33028D-A3EB-4BA8-949C-87F81528CC05}" presName="spaceRect" presStyleCnt="0"/>
      <dgm:spPr/>
    </dgm:pt>
    <dgm:pt modelId="{0992DC49-099E-4A0E-8638-9A49E967B86C}" type="pres">
      <dgm:prSet presAssocID="{9A33028D-A3EB-4BA8-949C-87F81528CC05}" presName="parTx" presStyleLbl="revTx" presStyleIdx="3" presStyleCnt="7">
        <dgm:presLayoutVars>
          <dgm:chMax val="0"/>
          <dgm:chPref val="0"/>
        </dgm:presLayoutVars>
      </dgm:prSet>
      <dgm:spPr/>
    </dgm:pt>
    <dgm:pt modelId="{DD6D0BEC-4CA3-4553-A6F4-AF4A6C734B25}" type="pres">
      <dgm:prSet presAssocID="{77BE4370-229B-46DE-B7D9-709E2CFFF6BC}" presName="sibTrans" presStyleCnt="0"/>
      <dgm:spPr/>
    </dgm:pt>
    <dgm:pt modelId="{FBC454A4-EEA2-4A24-9DEB-0D366E6EA70E}" type="pres">
      <dgm:prSet presAssocID="{BC12DD85-3956-47CF-9E7F-4717E17F8CBF}" presName="compNode" presStyleCnt="0"/>
      <dgm:spPr/>
    </dgm:pt>
    <dgm:pt modelId="{59D0C676-B04C-48FF-A9E1-30706049427B}" type="pres">
      <dgm:prSet presAssocID="{BC12DD85-3956-47CF-9E7F-4717E17F8CBF}" presName="bgRect" presStyleLbl="bgShp" presStyleIdx="4" presStyleCnt="7" custScaleY="145920"/>
      <dgm:spPr>
        <a:solidFill>
          <a:srgbClr val="EF7A3D"/>
        </a:solidFill>
      </dgm:spPr>
    </dgm:pt>
    <dgm:pt modelId="{4EE207A4-D2D6-4EB4-B65B-F4690FD2EF1F}" type="pres">
      <dgm:prSet presAssocID="{BC12DD85-3956-47CF-9E7F-4717E17F8CB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AF9C272C-B462-4349-8140-363A3B7B19D7}" type="pres">
      <dgm:prSet presAssocID="{BC12DD85-3956-47CF-9E7F-4717E17F8CBF}" presName="spaceRect" presStyleCnt="0"/>
      <dgm:spPr/>
    </dgm:pt>
    <dgm:pt modelId="{A0328405-E8A4-4576-AF19-03BF792E5640}" type="pres">
      <dgm:prSet presAssocID="{BC12DD85-3956-47CF-9E7F-4717E17F8CBF}" presName="parTx" presStyleLbl="revTx" presStyleIdx="4" presStyleCnt="7">
        <dgm:presLayoutVars>
          <dgm:chMax val="0"/>
          <dgm:chPref val="0"/>
        </dgm:presLayoutVars>
      </dgm:prSet>
      <dgm:spPr/>
    </dgm:pt>
    <dgm:pt modelId="{2238C675-41B2-4594-9AB0-72B0C0A020F5}" type="pres">
      <dgm:prSet presAssocID="{629C8E81-8B54-4172-81F4-C4A4C36BFB7D}" presName="sibTrans" presStyleCnt="0"/>
      <dgm:spPr/>
    </dgm:pt>
    <dgm:pt modelId="{59BE8E15-268E-48A6-ACAE-E2BD950D9150}" type="pres">
      <dgm:prSet presAssocID="{9C1133BF-26EB-4F96-990A-F4B21986347A}" presName="compNode" presStyleCnt="0"/>
      <dgm:spPr/>
    </dgm:pt>
    <dgm:pt modelId="{47E072B7-A233-484C-A4D0-0AFB3E71AC7B}" type="pres">
      <dgm:prSet presAssocID="{9C1133BF-26EB-4F96-990A-F4B21986347A}" presName="bgRect" presStyleLbl="bgShp" presStyleIdx="5" presStyleCnt="7"/>
      <dgm:spPr>
        <a:solidFill>
          <a:srgbClr val="EF7A3D"/>
        </a:solidFill>
      </dgm:spPr>
    </dgm:pt>
    <dgm:pt modelId="{A0D451B6-F860-47E9-BFEE-E85668701270}" type="pres">
      <dgm:prSet presAssocID="{9C1133BF-26EB-4F96-990A-F4B21986347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pt>
    <dgm:pt modelId="{B3D4BB05-A038-4903-8600-EFD7DD53ACD2}" type="pres">
      <dgm:prSet presAssocID="{9C1133BF-26EB-4F96-990A-F4B21986347A}" presName="spaceRect" presStyleCnt="0"/>
      <dgm:spPr/>
    </dgm:pt>
    <dgm:pt modelId="{EA2A86B4-03E2-4523-A574-EF22568D6A77}" type="pres">
      <dgm:prSet presAssocID="{9C1133BF-26EB-4F96-990A-F4B21986347A}" presName="parTx" presStyleLbl="revTx" presStyleIdx="5" presStyleCnt="7">
        <dgm:presLayoutVars>
          <dgm:chMax val="0"/>
          <dgm:chPref val="0"/>
        </dgm:presLayoutVars>
      </dgm:prSet>
      <dgm:spPr/>
    </dgm:pt>
    <dgm:pt modelId="{193DAB80-AA3B-4116-9267-D039E2F73C0C}" type="pres">
      <dgm:prSet presAssocID="{80AC6B9E-6357-4EBE-9028-40533DDE1A33}" presName="sibTrans" presStyleCnt="0"/>
      <dgm:spPr/>
    </dgm:pt>
    <dgm:pt modelId="{1B5F67BF-CB3E-472F-A645-A05825B520B0}" type="pres">
      <dgm:prSet presAssocID="{EFC1C155-5D94-4D27-8113-E6EF49F88B02}" presName="compNode" presStyleCnt="0"/>
      <dgm:spPr/>
    </dgm:pt>
    <dgm:pt modelId="{1AF1D685-711E-433A-A576-9196EDB1C01F}" type="pres">
      <dgm:prSet presAssocID="{EFC1C155-5D94-4D27-8113-E6EF49F88B02}" presName="bgRect" presStyleLbl="bgShp" presStyleIdx="6" presStyleCnt="7"/>
      <dgm:spPr>
        <a:solidFill>
          <a:srgbClr val="EF7A3D"/>
        </a:solidFill>
      </dgm:spPr>
    </dgm:pt>
    <dgm:pt modelId="{B24EE33F-805C-4ED3-ACBD-72081D14279B}" type="pres">
      <dgm:prSet presAssocID="{EFC1C155-5D94-4D27-8113-E6EF49F88B0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pt>
    <dgm:pt modelId="{C72FD773-2940-4B02-B21E-5CEE0982BDC7}" type="pres">
      <dgm:prSet presAssocID="{EFC1C155-5D94-4D27-8113-E6EF49F88B02}" presName="spaceRect" presStyleCnt="0"/>
      <dgm:spPr/>
    </dgm:pt>
    <dgm:pt modelId="{FC37FE8B-448E-4525-9C6D-6B71BFDE2B53}" type="pres">
      <dgm:prSet presAssocID="{EFC1C155-5D94-4D27-8113-E6EF49F88B02}" presName="parTx" presStyleLbl="revTx" presStyleIdx="6" presStyleCnt="7">
        <dgm:presLayoutVars>
          <dgm:chMax val="0"/>
          <dgm:chPref val="0"/>
        </dgm:presLayoutVars>
      </dgm:prSet>
      <dgm:spPr/>
    </dgm:pt>
  </dgm:ptLst>
  <dgm:cxnLst>
    <dgm:cxn modelId="{F67D2801-0383-4516-8685-51C08BB8B360}" type="presOf" srcId="{BC12DD85-3956-47CF-9E7F-4717E17F8CBF}" destId="{A0328405-E8A4-4576-AF19-03BF792E5640}" srcOrd="0" destOrd="0" presId="urn:microsoft.com/office/officeart/2018/2/layout/IconVerticalSolidList#1"/>
    <dgm:cxn modelId="{BF8BD602-001C-4BAC-9325-7F6D0F0D616A}" type="presOf" srcId="{9A33028D-A3EB-4BA8-949C-87F81528CC05}" destId="{0992DC49-099E-4A0E-8638-9A49E967B86C}" srcOrd="0" destOrd="0" presId="urn:microsoft.com/office/officeart/2018/2/layout/IconVerticalSolidList#1"/>
    <dgm:cxn modelId="{906A6F0D-FFAD-4BB0-8159-2B8509030BBD}" type="presOf" srcId="{859D78A6-AA38-42BB-A7A1-E1C3B12B3FE3}" destId="{039F9018-7F70-497B-B860-35578B3903D8}" srcOrd="0" destOrd="0" presId="urn:microsoft.com/office/officeart/2018/2/layout/IconVerticalSolidList#1"/>
    <dgm:cxn modelId="{119DBC16-391C-4674-BE9B-24612BB1F908}" type="presOf" srcId="{B9412637-3D91-4D32-B158-67FABB3610D3}" destId="{17509F82-B4EA-4008-A62B-5EFA0142BB74}" srcOrd="0" destOrd="0" presId="urn:microsoft.com/office/officeart/2018/2/layout/IconVerticalSolidList#1"/>
    <dgm:cxn modelId="{F15CE719-39CF-489E-B897-87162D6223F8}" type="presOf" srcId="{EFC1C155-5D94-4D27-8113-E6EF49F88B02}" destId="{FC37FE8B-448E-4525-9C6D-6B71BFDE2B53}" srcOrd="0" destOrd="0" presId="urn:microsoft.com/office/officeart/2018/2/layout/IconVerticalSolidList#1"/>
    <dgm:cxn modelId="{88A4CE51-1CE8-46E0-9A08-91C9187815F1}" srcId="{848A0F2C-F3FA-49DF-A06F-266E7750AF27}" destId="{EFC1C155-5D94-4D27-8113-E6EF49F88B02}" srcOrd="6" destOrd="0" parTransId="{78405153-A805-4184-9D14-86FDB26858B6}" sibTransId="{47E41FEA-F749-4896-8DB6-C9472A156B04}"/>
    <dgm:cxn modelId="{C8CE0A88-5636-4156-B54C-2B0B3AA7978E}" srcId="{848A0F2C-F3FA-49DF-A06F-266E7750AF27}" destId="{B9412637-3D91-4D32-B158-67FABB3610D3}" srcOrd="1" destOrd="0" parTransId="{802BE0C0-DC6F-455E-820B-CA1D334A0FD4}" sibTransId="{ACA26D56-3B79-4210-8B7E-6F8823BAAB96}"/>
    <dgm:cxn modelId="{7748179E-B642-48BD-B8C7-37272201C62A}" srcId="{848A0F2C-F3FA-49DF-A06F-266E7750AF27}" destId="{9A33028D-A3EB-4BA8-949C-87F81528CC05}" srcOrd="3" destOrd="0" parTransId="{04993E50-6C8E-4928-8499-E1BD021F906A}" sibTransId="{77BE4370-229B-46DE-B7D9-709E2CFFF6BC}"/>
    <dgm:cxn modelId="{81D9B69F-1805-47FD-A0CB-DDB95557E715}" type="presOf" srcId="{9C1133BF-26EB-4F96-990A-F4B21986347A}" destId="{EA2A86B4-03E2-4523-A574-EF22568D6A77}" srcOrd="0" destOrd="0" presId="urn:microsoft.com/office/officeart/2018/2/layout/IconVerticalSolidList#1"/>
    <dgm:cxn modelId="{CC3331AF-2CFD-4BD3-BB6A-36A4745590F2}" srcId="{848A0F2C-F3FA-49DF-A06F-266E7750AF27}" destId="{BC12DD85-3956-47CF-9E7F-4717E17F8CBF}" srcOrd="4" destOrd="0" parTransId="{FE0C7CE0-34DA-455E-A49E-6FEEDA970CC8}" sibTransId="{629C8E81-8B54-4172-81F4-C4A4C36BFB7D}"/>
    <dgm:cxn modelId="{B74829BC-BDE5-4C2F-B22E-9AE33B1EC9AC}" srcId="{848A0F2C-F3FA-49DF-A06F-266E7750AF27}" destId="{4CFFE185-C741-485E-BA6C-1B11438E2B5B}" srcOrd="2" destOrd="0" parTransId="{6E16A504-B0B5-4F22-BCD8-D1EEBE2CA1EE}" sibTransId="{66E4CD20-8090-4348-889C-EB14BDB988E2}"/>
    <dgm:cxn modelId="{7F0BB3CB-247B-47DF-9E71-507726F003E4}" srcId="{848A0F2C-F3FA-49DF-A06F-266E7750AF27}" destId="{859D78A6-AA38-42BB-A7A1-E1C3B12B3FE3}" srcOrd="0" destOrd="0" parTransId="{8A1ADCED-798F-4B0D-B9EC-B6969AB50C0E}" sibTransId="{E994EFBA-A5C0-4973-8071-0702F7067943}"/>
    <dgm:cxn modelId="{23FE50DB-B4C6-4188-AF69-31FE74A55C19}" srcId="{848A0F2C-F3FA-49DF-A06F-266E7750AF27}" destId="{9C1133BF-26EB-4F96-990A-F4B21986347A}" srcOrd="5" destOrd="0" parTransId="{FDB214CE-DF9C-445A-91DD-0273A9DC7A71}" sibTransId="{80AC6B9E-6357-4EBE-9028-40533DDE1A33}"/>
    <dgm:cxn modelId="{CFA5A0E8-CB89-4CFC-AB34-CB7F0112A472}" type="presOf" srcId="{4CFFE185-C741-485E-BA6C-1B11438E2B5B}" destId="{1D742508-A81C-4E7B-A19E-7C83DED067CF}" srcOrd="0" destOrd="0" presId="urn:microsoft.com/office/officeart/2018/2/layout/IconVerticalSolidList#1"/>
    <dgm:cxn modelId="{92AD80FD-0F4B-4F33-A151-452E3F4CFDD3}" type="presOf" srcId="{848A0F2C-F3FA-49DF-A06F-266E7750AF27}" destId="{E33DC59E-8020-4D8F-A08A-9775E3969807}" srcOrd="0" destOrd="0" presId="urn:microsoft.com/office/officeart/2018/2/layout/IconVerticalSolidList#1"/>
    <dgm:cxn modelId="{259015A9-1527-410A-BA42-FEB3C05006C3}" type="presParOf" srcId="{E33DC59E-8020-4D8F-A08A-9775E3969807}" destId="{F387313D-66DB-4FDB-A5C4-9618F1018FC1}" srcOrd="0" destOrd="0" presId="urn:microsoft.com/office/officeart/2018/2/layout/IconVerticalSolidList#1"/>
    <dgm:cxn modelId="{A06B23A8-0691-4649-B796-590EBD3B1D5A}" type="presParOf" srcId="{F387313D-66DB-4FDB-A5C4-9618F1018FC1}" destId="{6811D041-1128-4B48-BD27-AC24563B32D6}" srcOrd="0" destOrd="0" presId="urn:microsoft.com/office/officeart/2018/2/layout/IconVerticalSolidList#1"/>
    <dgm:cxn modelId="{AF25CA16-A41B-4652-AF08-750ADCEE7F87}" type="presParOf" srcId="{F387313D-66DB-4FDB-A5C4-9618F1018FC1}" destId="{D57960FB-61E1-4F80-BB53-68A2FCE78E95}" srcOrd="1" destOrd="0" presId="urn:microsoft.com/office/officeart/2018/2/layout/IconVerticalSolidList#1"/>
    <dgm:cxn modelId="{BA19F5DB-A2AA-46A1-879A-A3770815A2DA}" type="presParOf" srcId="{F387313D-66DB-4FDB-A5C4-9618F1018FC1}" destId="{BA3BE5E1-A8ED-4921-A4FF-F50431950D7B}" srcOrd="2" destOrd="0" presId="urn:microsoft.com/office/officeart/2018/2/layout/IconVerticalSolidList#1"/>
    <dgm:cxn modelId="{7AA986FC-57EF-43E9-A61C-7D1381F90591}" type="presParOf" srcId="{F387313D-66DB-4FDB-A5C4-9618F1018FC1}" destId="{039F9018-7F70-497B-B860-35578B3903D8}" srcOrd="3" destOrd="0" presId="urn:microsoft.com/office/officeart/2018/2/layout/IconVerticalSolidList#1"/>
    <dgm:cxn modelId="{A8CD74F3-4EED-4FAA-ADCC-76A1F0E2F432}" type="presParOf" srcId="{E33DC59E-8020-4D8F-A08A-9775E3969807}" destId="{143ECBF2-8B66-44C9-9041-2F8B69A52DFE}" srcOrd="1" destOrd="0" presId="urn:microsoft.com/office/officeart/2018/2/layout/IconVerticalSolidList#1"/>
    <dgm:cxn modelId="{D22770CB-FA53-4EED-AC14-DF010B51F508}" type="presParOf" srcId="{E33DC59E-8020-4D8F-A08A-9775E3969807}" destId="{38D1AD11-0056-45F6-B0AA-FCDF01CF6A38}" srcOrd="2" destOrd="0" presId="urn:microsoft.com/office/officeart/2018/2/layout/IconVerticalSolidList#1"/>
    <dgm:cxn modelId="{114BD991-BED7-4073-B44A-F4B627D0DCB6}" type="presParOf" srcId="{38D1AD11-0056-45F6-B0AA-FCDF01CF6A38}" destId="{0A30D535-DD75-4C21-898F-140C0CC73D0D}" srcOrd="0" destOrd="0" presId="urn:microsoft.com/office/officeart/2018/2/layout/IconVerticalSolidList#1"/>
    <dgm:cxn modelId="{DB8BDFE4-D048-4827-BB8E-210AA8AC4A18}" type="presParOf" srcId="{38D1AD11-0056-45F6-B0AA-FCDF01CF6A38}" destId="{3A4936E0-9833-45F5-884F-CC17B51E7C79}" srcOrd="1" destOrd="0" presId="urn:microsoft.com/office/officeart/2018/2/layout/IconVerticalSolidList#1"/>
    <dgm:cxn modelId="{8C7A717E-BAE4-4BF8-B7D6-45B84DA511E8}" type="presParOf" srcId="{38D1AD11-0056-45F6-B0AA-FCDF01CF6A38}" destId="{8D40C9BD-AB0A-40AE-B6C5-CF60B75DEA82}" srcOrd="2" destOrd="0" presId="urn:microsoft.com/office/officeart/2018/2/layout/IconVerticalSolidList#1"/>
    <dgm:cxn modelId="{2BCB44F5-26C6-460E-9695-45096438778D}" type="presParOf" srcId="{38D1AD11-0056-45F6-B0AA-FCDF01CF6A38}" destId="{17509F82-B4EA-4008-A62B-5EFA0142BB74}" srcOrd="3" destOrd="0" presId="urn:microsoft.com/office/officeart/2018/2/layout/IconVerticalSolidList#1"/>
    <dgm:cxn modelId="{162DDFE4-2CA9-47E8-9BD1-DA0419532466}" type="presParOf" srcId="{E33DC59E-8020-4D8F-A08A-9775E3969807}" destId="{AB662715-5964-4C10-BA6B-2A01B5493F98}" srcOrd="3" destOrd="0" presId="urn:microsoft.com/office/officeart/2018/2/layout/IconVerticalSolidList#1"/>
    <dgm:cxn modelId="{4391DDE5-7A14-4BDE-A7DD-26CA19E63804}" type="presParOf" srcId="{E33DC59E-8020-4D8F-A08A-9775E3969807}" destId="{A6B78D8F-D45A-4F47-B6F7-FF77812FF6FB}" srcOrd="4" destOrd="0" presId="urn:microsoft.com/office/officeart/2018/2/layout/IconVerticalSolidList#1"/>
    <dgm:cxn modelId="{5BC12548-B81C-4118-B2F2-6F0695B15D14}" type="presParOf" srcId="{A6B78D8F-D45A-4F47-B6F7-FF77812FF6FB}" destId="{B840281F-B94F-437B-A2EF-925F97DC1A32}" srcOrd="0" destOrd="0" presId="urn:microsoft.com/office/officeart/2018/2/layout/IconVerticalSolidList#1"/>
    <dgm:cxn modelId="{058CD763-C717-4E18-A8F3-381B337576DC}" type="presParOf" srcId="{A6B78D8F-D45A-4F47-B6F7-FF77812FF6FB}" destId="{4A27AE34-03E2-4276-8783-6C3C4427E6A0}" srcOrd="1" destOrd="0" presId="urn:microsoft.com/office/officeart/2018/2/layout/IconVerticalSolidList#1"/>
    <dgm:cxn modelId="{F35C8306-2769-464D-A460-97248F60C2B5}" type="presParOf" srcId="{A6B78D8F-D45A-4F47-B6F7-FF77812FF6FB}" destId="{7CAEBEAC-99CD-46A0-BEC1-58BC91764993}" srcOrd="2" destOrd="0" presId="urn:microsoft.com/office/officeart/2018/2/layout/IconVerticalSolidList#1"/>
    <dgm:cxn modelId="{36F80AD9-0EAA-4922-B678-D7A703559BCC}" type="presParOf" srcId="{A6B78D8F-D45A-4F47-B6F7-FF77812FF6FB}" destId="{1D742508-A81C-4E7B-A19E-7C83DED067CF}" srcOrd="3" destOrd="0" presId="urn:microsoft.com/office/officeart/2018/2/layout/IconVerticalSolidList#1"/>
    <dgm:cxn modelId="{5126B911-07CB-47B2-AF76-E28E0DBFE06E}" type="presParOf" srcId="{E33DC59E-8020-4D8F-A08A-9775E3969807}" destId="{4E5F54A0-1EDC-4403-A10D-A8FA4329966A}" srcOrd="5" destOrd="0" presId="urn:microsoft.com/office/officeart/2018/2/layout/IconVerticalSolidList#1"/>
    <dgm:cxn modelId="{F6E7826A-34A1-4BA3-A724-6C45905B8C63}" type="presParOf" srcId="{E33DC59E-8020-4D8F-A08A-9775E3969807}" destId="{49CE1CB9-FA2F-4FE7-8DC3-6FE1D8423105}" srcOrd="6" destOrd="0" presId="urn:microsoft.com/office/officeart/2018/2/layout/IconVerticalSolidList#1"/>
    <dgm:cxn modelId="{1074AC11-FA84-4690-B34F-8BB659365D1B}" type="presParOf" srcId="{49CE1CB9-FA2F-4FE7-8DC3-6FE1D8423105}" destId="{E137E7D3-1892-4D25-8CCD-8A3C87754A1C}" srcOrd="0" destOrd="0" presId="urn:microsoft.com/office/officeart/2018/2/layout/IconVerticalSolidList#1"/>
    <dgm:cxn modelId="{43CA83FC-F36D-4CBA-9B5E-2B0A4E9F0931}" type="presParOf" srcId="{49CE1CB9-FA2F-4FE7-8DC3-6FE1D8423105}" destId="{046CAC6B-9393-4945-BDAD-742AD02A3D81}" srcOrd="1" destOrd="0" presId="urn:microsoft.com/office/officeart/2018/2/layout/IconVerticalSolidList#1"/>
    <dgm:cxn modelId="{E5FA18DF-A842-438B-844F-98E10068ABEA}" type="presParOf" srcId="{49CE1CB9-FA2F-4FE7-8DC3-6FE1D8423105}" destId="{FD5A97FB-3EF2-4C66-8F09-9388BE7E3C14}" srcOrd="2" destOrd="0" presId="urn:microsoft.com/office/officeart/2018/2/layout/IconVerticalSolidList#1"/>
    <dgm:cxn modelId="{3AF91727-0EA0-4EB4-9179-672643CF8EE9}" type="presParOf" srcId="{49CE1CB9-FA2F-4FE7-8DC3-6FE1D8423105}" destId="{0992DC49-099E-4A0E-8638-9A49E967B86C}" srcOrd="3" destOrd="0" presId="urn:microsoft.com/office/officeart/2018/2/layout/IconVerticalSolidList#1"/>
    <dgm:cxn modelId="{075DDBA9-5D2F-48CF-B3D9-824826736BEA}" type="presParOf" srcId="{E33DC59E-8020-4D8F-A08A-9775E3969807}" destId="{DD6D0BEC-4CA3-4553-A6F4-AF4A6C734B25}" srcOrd="7" destOrd="0" presId="urn:microsoft.com/office/officeart/2018/2/layout/IconVerticalSolidList#1"/>
    <dgm:cxn modelId="{2BC594C0-72E3-4844-9681-681B19C28CC8}" type="presParOf" srcId="{E33DC59E-8020-4D8F-A08A-9775E3969807}" destId="{FBC454A4-EEA2-4A24-9DEB-0D366E6EA70E}" srcOrd="8" destOrd="0" presId="urn:microsoft.com/office/officeart/2018/2/layout/IconVerticalSolidList#1"/>
    <dgm:cxn modelId="{0D3D46A1-670A-4243-9352-6BF6B8F36492}" type="presParOf" srcId="{FBC454A4-EEA2-4A24-9DEB-0D366E6EA70E}" destId="{59D0C676-B04C-48FF-A9E1-30706049427B}" srcOrd="0" destOrd="0" presId="urn:microsoft.com/office/officeart/2018/2/layout/IconVerticalSolidList#1"/>
    <dgm:cxn modelId="{14CFC5B8-901A-4C04-8B78-B334E2557C55}" type="presParOf" srcId="{FBC454A4-EEA2-4A24-9DEB-0D366E6EA70E}" destId="{4EE207A4-D2D6-4EB4-B65B-F4690FD2EF1F}" srcOrd="1" destOrd="0" presId="urn:microsoft.com/office/officeart/2018/2/layout/IconVerticalSolidList#1"/>
    <dgm:cxn modelId="{E182800A-5859-4C85-8C74-368ADA64706F}" type="presParOf" srcId="{FBC454A4-EEA2-4A24-9DEB-0D366E6EA70E}" destId="{AF9C272C-B462-4349-8140-363A3B7B19D7}" srcOrd="2" destOrd="0" presId="urn:microsoft.com/office/officeart/2018/2/layout/IconVerticalSolidList#1"/>
    <dgm:cxn modelId="{50524183-39EF-4E10-8281-E96B9DB43BF7}" type="presParOf" srcId="{FBC454A4-EEA2-4A24-9DEB-0D366E6EA70E}" destId="{A0328405-E8A4-4576-AF19-03BF792E5640}" srcOrd="3" destOrd="0" presId="urn:microsoft.com/office/officeart/2018/2/layout/IconVerticalSolidList#1"/>
    <dgm:cxn modelId="{F8F27F2C-3F18-4A4A-8480-CBFB26EF59D4}" type="presParOf" srcId="{E33DC59E-8020-4D8F-A08A-9775E3969807}" destId="{2238C675-41B2-4594-9AB0-72B0C0A020F5}" srcOrd="9" destOrd="0" presId="urn:microsoft.com/office/officeart/2018/2/layout/IconVerticalSolidList#1"/>
    <dgm:cxn modelId="{2A2751FC-D544-4C23-BD4F-A04B5C350A14}" type="presParOf" srcId="{E33DC59E-8020-4D8F-A08A-9775E3969807}" destId="{59BE8E15-268E-48A6-ACAE-E2BD950D9150}" srcOrd="10" destOrd="0" presId="urn:microsoft.com/office/officeart/2018/2/layout/IconVerticalSolidList#1"/>
    <dgm:cxn modelId="{D21BF9AF-5111-4FEF-88CC-A2150AE75532}" type="presParOf" srcId="{59BE8E15-268E-48A6-ACAE-E2BD950D9150}" destId="{47E072B7-A233-484C-A4D0-0AFB3E71AC7B}" srcOrd="0" destOrd="0" presId="urn:microsoft.com/office/officeart/2018/2/layout/IconVerticalSolidList#1"/>
    <dgm:cxn modelId="{BA787612-7F31-44FB-B071-CD006A7CD3A4}" type="presParOf" srcId="{59BE8E15-268E-48A6-ACAE-E2BD950D9150}" destId="{A0D451B6-F860-47E9-BFEE-E85668701270}" srcOrd="1" destOrd="0" presId="urn:microsoft.com/office/officeart/2018/2/layout/IconVerticalSolidList#1"/>
    <dgm:cxn modelId="{0DD6C7A2-6CB2-40AC-81C2-5ECE39DAF918}" type="presParOf" srcId="{59BE8E15-268E-48A6-ACAE-E2BD950D9150}" destId="{B3D4BB05-A038-4903-8600-EFD7DD53ACD2}" srcOrd="2" destOrd="0" presId="urn:microsoft.com/office/officeart/2018/2/layout/IconVerticalSolidList#1"/>
    <dgm:cxn modelId="{F6D069CD-B154-4844-84F8-E71221CAD8CD}" type="presParOf" srcId="{59BE8E15-268E-48A6-ACAE-E2BD950D9150}" destId="{EA2A86B4-03E2-4523-A574-EF22568D6A77}" srcOrd="3" destOrd="0" presId="urn:microsoft.com/office/officeart/2018/2/layout/IconVerticalSolidList#1"/>
    <dgm:cxn modelId="{0A2B695B-3312-479F-A32D-44088872698E}" type="presParOf" srcId="{E33DC59E-8020-4D8F-A08A-9775E3969807}" destId="{193DAB80-AA3B-4116-9267-D039E2F73C0C}" srcOrd="11" destOrd="0" presId="urn:microsoft.com/office/officeart/2018/2/layout/IconVerticalSolidList#1"/>
    <dgm:cxn modelId="{85465F07-00B7-4F48-80C3-8D9F23CB94BF}" type="presParOf" srcId="{E33DC59E-8020-4D8F-A08A-9775E3969807}" destId="{1B5F67BF-CB3E-472F-A645-A05825B520B0}" srcOrd="12" destOrd="0" presId="urn:microsoft.com/office/officeart/2018/2/layout/IconVerticalSolidList#1"/>
    <dgm:cxn modelId="{CBA54911-CB9A-44E0-8AA9-D8DF654F6A93}" type="presParOf" srcId="{1B5F67BF-CB3E-472F-A645-A05825B520B0}" destId="{1AF1D685-711E-433A-A576-9196EDB1C01F}" srcOrd="0" destOrd="0" presId="urn:microsoft.com/office/officeart/2018/2/layout/IconVerticalSolidList#1"/>
    <dgm:cxn modelId="{C1E846D2-4683-4A97-A192-5D5D8BF3EA64}" type="presParOf" srcId="{1B5F67BF-CB3E-472F-A645-A05825B520B0}" destId="{B24EE33F-805C-4ED3-ACBD-72081D14279B}" srcOrd="1" destOrd="0" presId="urn:microsoft.com/office/officeart/2018/2/layout/IconVerticalSolidList#1"/>
    <dgm:cxn modelId="{226C2A48-8ECC-462F-B789-1BAABF0CF648}" type="presParOf" srcId="{1B5F67BF-CB3E-472F-A645-A05825B520B0}" destId="{C72FD773-2940-4B02-B21E-5CEE0982BDC7}" srcOrd="2" destOrd="0" presId="urn:microsoft.com/office/officeart/2018/2/layout/IconVerticalSolidList#1"/>
    <dgm:cxn modelId="{F1B5966D-30FA-4842-8A31-C2FF2641AE19}" type="presParOf" srcId="{1B5F67BF-CB3E-472F-A645-A05825B520B0}" destId="{FC37FE8B-448E-4525-9C6D-6B71BFDE2B53}" srcOrd="3" destOrd="0" presId="urn:microsoft.com/office/officeart/2018/2/layout/IconVerticalSolid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23984-E359-4A34-90D2-162928574EA8}">
      <dsp:nvSpPr>
        <dsp:cNvPr id="0" name=""/>
        <dsp:cNvSpPr/>
      </dsp:nvSpPr>
      <dsp:spPr>
        <a:xfrm>
          <a:off x="0" y="274413"/>
          <a:ext cx="9314723"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79CDD-F10A-440C-86BD-9E0465D8E85C}">
      <dsp:nvSpPr>
        <dsp:cNvPr id="0" name=""/>
        <dsp:cNvSpPr/>
      </dsp:nvSpPr>
      <dsp:spPr>
        <a:xfrm>
          <a:off x="465736" y="53012"/>
          <a:ext cx="6520306" cy="442800"/>
        </a:xfrm>
        <a:prstGeom prst="roundRect">
          <a:avLst/>
        </a:prstGeom>
        <a:solidFill>
          <a:srgbClr val="EF7A3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6452" tIns="0" rIns="246452" bIns="0" numCol="1" spcCol="1270" anchor="ctr" anchorCtr="0">
          <a:noAutofit/>
        </a:bodyPr>
        <a:lstStyle/>
        <a:p>
          <a:pPr marL="0" lvl="0" indent="0" algn="l" defTabSz="666750">
            <a:lnSpc>
              <a:spcPct val="90000"/>
            </a:lnSpc>
            <a:spcBef>
              <a:spcPct val="0"/>
            </a:spcBef>
            <a:spcAft>
              <a:spcPct val="35000"/>
            </a:spcAft>
            <a:buNone/>
          </a:pPr>
          <a:r>
            <a:rPr lang="nl-NL" sz="1500" kern="1200"/>
            <a:t>1. Achtergrond (grondslag) subsidie verantwoording </a:t>
          </a:r>
          <a:endParaRPr lang="en-US" sz="1500" kern="1200"/>
        </a:p>
      </dsp:txBody>
      <dsp:txXfrm>
        <a:off x="487352" y="74628"/>
        <a:ext cx="6477074" cy="399568"/>
      </dsp:txXfrm>
    </dsp:sp>
    <dsp:sp modelId="{28453BF5-EB7E-458C-88A7-66034CF556C2}">
      <dsp:nvSpPr>
        <dsp:cNvPr id="0" name=""/>
        <dsp:cNvSpPr/>
      </dsp:nvSpPr>
      <dsp:spPr>
        <a:xfrm>
          <a:off x="0" y="954813"/>
          <a:ext cx="9314723"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951C0-BC56-4E96-A9CA-4D8FD0F3C290}">
      <dsp:nvSpPr>
        <dsp:cNvPr id="0" name=""/>
        <dsp:cNvSpPr/>
      </dsp:nvSpPr>
      <dsp:spPr>
        <a:xfrm>
          <a:off x="465736" y="733413"/>
          <a:ext cx="6520306" cy="442800"/>
        </a:xfrm>
        <a:prstGeom prst="roundRect">
          <a:avLst/>
        </a:prstGeom>
        <a:solidFill>
          <a:srgbClr val="EF7A3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6452" tIns="0" rIns="246452" bIns="0" numCol="1" spcCol="1270" anchor="ctr" anchorCtr="0">
          <a:noAutofit/>
        </a:bodyPr>
        <a:lstStyle/>
        <a:p>
          <a:pPr marL="0" lvl="0" indent="0" algn="l" defTabSz="666750">
            <a:lnSpc>
              <a:spcPct val="90000"/>
            </a:lnSpc>
            <a:spcBef>
              <a:spcPct val="0"/>
            </a:spcBef>
            <a:spcAft>
              <a:spcPct val="35000"/>
            </a:spcAft>
            <a:buNone/>
          </a:pPr>
          <a:r>
            <a:rPr lang="nl-NL" sz="1500" kern="1200"/>
            <a:t>2. Beginselen subsidie administratie</a:t>
          </a:r>
          <a:endParaRPr lang="en-US" sz="1500" kern="1200"/>
        </a:p>
      </dsp:txBody>
      <dsp:txXfrm>
        <a:off x="487352" y="755029"/>
        <a:ext cx="6477074" cy="399568"/>
      </dsp:txXfrm>
    </dsp:sp>
    <dsp:sp modelId="{3A2D1DD6-6AB8-4369-97EF-6FE05DD900DA}">
      <dsp:nvSpPr>
        <dsp:cNvPr id="0" name=""/>
        <dsp:cNvSpPr/>
      </dsp:nvSpPr>
      <dsp:spPr>
        <a:xfrm>
          <a:off x="0" y="1635213"/>
          <a:ext cx="9314723"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7748CE-797E-46F0-AB8D-9F1C3D954F32}">
      <dsp:nvSpPr>
        <dsp:cNvPr id="0" name=""/>
        <dsp:cNvSpPr/>
      </dsp:nvSpPr>
      <dsp:spPr>
        <a:xfrm>
          <a:off x="465736" y="1413813"/>
          <a:ext cx="6520306" cy="442800"/>
        </a:xfrm>
        <a:prstGeom prst="roundRect">
          <a:avLst/>
        </a:prstGeom>
        <a:solidFill>
          <a:srgbClr val="EF7A3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6452" tIns="0" rIns="246452" bIns="0" numCol="1" spcCol="1270" anchor="ctr" anchorCtr="0">
          <a:noAutofit/>
        </a:bodyPr>
        <a:lstStyle/>
        <a:p>
          <a:pPr marL="0" lvl="0" indent="0" algn="l" defTabSz="666750">
            <a:lnSpc>
              <a:spcPct val="90000"/>
            </a:lnSpc>
            <a:spcBef>
              <a:spcPct val="0"/>
            </a:spcBef>
            <a:spcAft>
              <a:spcPct val="35000"/>
            </a:spcAft>
            <a:buNone/>
          </a:pPr>
          <a:r>
            <a:rPr lang="nl-NL" sz="1500" kern="1200"/>
            <a:t>3. Basis inrichting administratie</a:t>
          </a:r>
          <a:endParaRPr lang="en-US" sz="1500" kern="1200"/>
        </a:p>
      </dsp:txBody>
      <dsp:txXfrm>
        <a:off x="487352" y="1435429"/>
        <a:ext cx="6477074" cy="399568"/>
      </dsp:txXfrm>
    </dsp:sp>
    <dsp:sp modelId="{E13A414B-3550-44EA-BE5F-6F174959EF80}">
      <dsp:nvSpPr>
        <dsp:cNvPr id="0" name=""/>
        <dsp:cNvSpPr/>
      </dsp:nvSpPr>
      <dsp:spPr>
        <a:xfrm>
          <a:off x="0" y="2315613"/>
          <a:ext cx="9314723"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3C878-0D6D-4836-AC03-4A2242D09998}">
      <dsp:nvSpPr>
        <dsp:cNvPr id="0" name=""/>
        <dsp:cNvSpPr/>
      </dsp:nvSpPr>
      <dsp:spPr>
        <a:xfrm>
          <a:off x="465736" y="2094213"/>
          <a:ext cx="6520306" cy="442800"/>
        </a:xfrm>
        <a:prstGeom prst="roundRect">
          <a:avLst/>
        </a:prstGeom>
        <a:solidFill>
          <a:srgbClr val="EF7A3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6452" tIns="0" rIns="246452" bIns="0" numCol="1" spcCol="1270" anchor="ctr" anchorCtr="0">
          <a:noAutofit/>
        </a:bodyPr>
        <a:lstStyle/>
        <a:p>
          <a:pPr marL="0" lvl="0" indent="0" algn="l" defTabSz="666750">
            <a:lnSpc>
              <a:spcPct val="90000"/>
            </a:lnSpc>
            <a:spcBef>
              <a:spcPct val="0"/>
            </a:spcBef>
            <a:spcAft>
              <a:spcPct val="35000"/>
            </a:spcAft>
            <a:buNone/>
          </a:pPr>
          <a:r>
            <a:rPr lang="nl-NL" sz="1500" kern="1200"/>
            <a:t>4. Algemene werkinstructies </a:t>
          </a:r>
          <a:endParaRPr lang="en-US" sz="1500" kern="1200"/>
        </a:p>
      </dsp:txBody>
      <dsp:txXfrm>
        <a:off x="487352" y="2115829"/>
        <a:ext cx="6477074" cy="399568"/>
      </dsp:txXfrm>
    </dsp:sp>
    <dsp:sp modelId="{5A453186-7682-4A1B-B0B7-20D74EAEA6E7}">
      <dsp:nvSpPr>
        <dsp:cNvPr id="0" name=""/>
        <dsp:cNvSpPr/>
      </dsp:nvSpPr>
      <dsp:spPr>
        <a:xfrm>
          <a:off x="0" y="2996013"/>
          <a:ext cx="9314723"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D4E74-7646-4F95-88D4-464C2E29BDCA}">
      <dsp:nvSpPr>
        <dsp:cNvPr id="0" name=""/>
        <dsp:cNvSpPr/>
      </dsp:nvSpPr>
      <dsp:spPr>
        <a:xfrm>
          <a:off x="465736" y="2774613"/>
          <a:ext cx="6520306" cy="442800"/>
        </a:xfrm>
        <a:prstGeom prst="roundRect">
          <a:avLst/>
        </a:prstGeom>
        <a:solidFill>
          <a:srgbClr val="EF7A3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6452" tIns="0" rIns="246452" bIns="0" numCol="1" spcCol="1270" anchor="ctr" anchorCtr="0">
          <a:noAutofit/>
        </a:bodyPr>
        <a:lstStyle/>
        <a:p>
          <a:pPr marL="0" lvl="0" indent="0" algn="l" defTabSz="666750">
            <a:lnSpc>
              <a:spcPct val="90000"/>
            </a:lnSpc>
            <a:spcBef>
              <a:spcPct val="0"/>
            </a:spcBef>
            <a:spcAft>
              <a:spcPct val="35000"/>
            </a:spcAft>
            <a:buNone/>
          </a:pPr>
          <a:r>
            <a:rPr lang="nl-NL" sz="1500" kern="1200"/>
            <a:t>5. Specifieke werkinstructies </a:t>
          </a:r>
          <a:r>
            <a:rPr lang="nl-NL" sz="1500" kern="1200" err="1"/>
            <a:t>ZonMw</a:t>
          </a:r>
          <a:r>
            <a:rPr lang="nl-NL" sz="1500" kern="1200"/>
            <a:t> subsidie</a:t>
          </a:r>
          <a:endParaRPr lang="en-US" sz="1500" kern="1200"/>
        </a:p>
      </dsp:txBody>
      <dsp:txXfrm>
        <a:off x="487352" y="2796229"/>
        <a:ext cx="6477074" cy="399568"/>
      </dsp:txXfrm>
    </dsp:sp>
    <dsp:sp modelId="{6BB59614-1F74-4D86-A904-CEC50DDCAE81}">
      <dsp:nvSpPr>
        <dsp:cNvPr id="0" name=""/>
        <dsp:cNvSpPr/>
      </dsp:nvSpPr>
      <dsp:spPr>
        <a:xfrm>
          <a:off x="0" y="3676413"/>
          <a:ext cx="9314723"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F6FE6-837D-4F11-90D0-C88995B0F7CF}">
      <dsp:nvSpPr>
        <dsp:cNvPr id="0" name=""/>
        <dsp:cNvSpPr/>
      </dsp:nvSpPr>
      <dsp:spPr>
        <a:xfrm>
          <a:off x="465736" y="3455013"/>
          <a:ext cx="6520306" cy="442800"/>
        </a:xfrm>
        <a:prstGeom prst="roundRect">
          <a:avLst/>
        </a:prstGeom>
        <a:solidFill>
          <a:srgbClr val="EF7A3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6452" tIns="0" rIns="246452" bIns="0" numCol="1" spcCol="1270" anchor="ctr" anchorCtr="0">
          <a:noAutofit/>
        </a:bodyPr>
        <a:lstStyle/>
        <a:p>
          <a:pPr marL="0" lvl="0" indent="0" algn="l" defTabSz="666750">
            <a:lnSpc>
              <a:spcPct val="90000"/>
            </a:lnSpc>
            <a:spcBef>
              <a:spcPct val="0"/>
            </a:spcBef>
            <a:spcAft>
              <a:spcPct val="35000"/>
            </a:spcAft>
            <a:buNone/>
          </a:pPr>
          <a:r>
            <a:rPr lang="nl-NL" sz="1500" kern="1200"/>
            <a:t>6. Verantwoorden en controle</a:t>
          </a:r>
          <a:endParaRPr lang="en-US" sz="1500" kern="1200"/>
        </a:p>
      </dsp:txBody>
      <dsp:txXfrm>
        <a:off x="487352" y="3476629"/>
        <a:ext cx="6477074"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3144E-40B6-45DD-9758-A0158E973AF8}">
      <dsp:nvSpPr>
        <dsp:cNvPr id="0" name=""/>
        <dsp:cNvSpPr/>
      </dsp:nvSpPr>
      <dsp:spPr bwMode="white">
        <a:xfrm>
          <a:off x="212" y="430003"/>
          <a:ext cx="5412363" cy="324741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nl-NL" sz="3700" kern="1200"/>
            <a:t>In-kind uren hoeven </a:t>
          </a:r>
          <a:r>
            <a:rPr lang="nl-NL" sz="2400" kern="1200"/>
            <a:t>niet meer financieel verantwoord te woorden. </a:t>
          </a:r>
        </a:p>
        <a:p>
          <a:pPr marL="0" lvl="0" indent="0" algn="ctr" defTabSz="1644650">
            <a:lnSpc>
              <a:spcPct val="90000"/>
            </a:lnSpc>
            <a:spcBef>
              <a:spcPct val="0"/>
            </a:spcBef>
            <a:spcAft>
              <a:spcPct val="35000"/>
            </a:spcAft>
            <a:buNone/>
          </a:pPr>
          <a:r>
            <a:rPr lang="en-US" sz="1400" kern="1200"/>
            <a:t>In-kind </a:t>
          </a:r>
          <a:r>
            <a:rPr lang="en-US" sz="1400" kern="1200" err="1"/>
            <a:t>uren</a:t>
          </a:r>
          <a:r>
            <a:rPr lang="en-US" sz="1400" kern="1200"/>
            <a:t> </a:t>
          </a:r>
          <a:r>
            <a:rPr lang="en-US" sz="1400" kern="1200" err="1"/>
            <a:t>moeten</a:t>
          </a:r>
          <a:r>
            <a:rPr lang="en-US" sz="1400" kern="1200"/>
            <a:t> </a:t>
          </a:r>
          <a:r>
            <a:rPr lang="en-US" sz="1400" kern="1200" err="1"/>
            <a:t>wel</a:t>
          </a:r>
          <a:r>
            <a:rPr lang="en-US" sz="1400" kern="1200"/>
            <a:t> </a:t>
          </a:r>
          <a:r>
            <a:rPr lang="en-US" sz="1400" b="1" kern="1200" err="1"/>
            <a:t>inhoudelijk</a:t>
          </a:r>
          <a:r>
            <a:rPr lang="en-US" sz="1400" kern="1200"/>
            <a:t> </a:t>
          </a:r>
          <a:r>
            <a:rPr lang="en-US" sz="1400" kern="1200" err="1"/>
            <a:t>verantwoord</a:t>
          </a:r>
          <a:r>
            <a:rPr lang="en-US" sz="1400" kern="1200"/>
            <a:t> </a:t>
          </a:r>
          <a:r>
            <a:rPr lang="en-US" sz="1400" kern="1200" err="1"/>
            <a:t>worden</a:t>
          </a:r>
          <a:r>
            <a:rPr lang="en-US" sz="1400" kern="1200"/>
            <a:t>.</a:t>
          </a:r>
        </a:p>
      </dsp:txBody>
      <dsp:txXfrm>
        <a:off x="212" y="430003"/>
        <a:ext cx="5412363" cy="3247418"/>
      </dsp:txXfrm>
    </dsp:sp>
    <dsp:sp modelId="{399ECAC6-8D1B-4ACA-8076-4ADBFB8F548F}">
      <dsp:nvSpPr>
        <dsp:cNvPr id="0" name=""/>
        <dsp:cNvSpPr/>
      </dsp:nvSpPr>
      <dsp:spPr>
        <a:xfrm>
          <a:off x="5954024" y="1045503"/>
          <a:ext cx="3360698" cy="20164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solidFill>
                <a:schemeClr val="bg1"/>
              </a:solidFill>
            </a:rPr>
            <a:t> Tip: Houd de in-kind uren voor het VSV globaal bij</a:t>
          </a:r>
        </a:p>
      </dsp:txBody>
      <dsp:txXfrm>
        <a:off x="5954024" y="1045503"/>
        <a:ext cx="3360698" cy="20164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2EC8A-CFE4-4D8B-91D2-7A1382EDA74D}">
      <dsp:nvSpPr>
        <dsp:cNvPr id="0" name=""/>
        <dsp:cNvSpPr/>
      </dsp:nvSpPr>
      <dsp:spPr bwMode="white">
        <a:xfrm>
          <a:off x="0" y="0"/>
          <a:ext cx="7917514" cy="1232227"/>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Er kan sprake zijn van bijdragen van derden die de activiteiten van het subsidieprogramma kunnen raken. Denk bijvoorbeeld aan kansrijke start middelen, subsidies gemeenten, onderzoeksgelden. Zie hiervoor de subsidieaanvraag.</a:t>
          </a:r>
          <a:endParaRPr lang="en-US" sz="1800" kern="1200"/>
        </a:p>
      </dsp:txBody>
      <dsp:txXfrm>
        <a:off x="36091" y="36091"/>
        <a:ext cx="6587844" cy="1160045"/>
      </dsp:txXfrm>
    </dsp:sp>
    <dsp:sp modelId="{1B40A9AF-3724-4636-93FE-0D77B10578D0}">
      <dsp:nvSpPr>
        <dsp:cNvPr id="0" name=""/>
        <dsp:cNvSpPr/>
      </dsp:nvSpPr>
      <dsp:spPr bwMode="white">
        <a:xfrm>
          <a:off x="698604" y="1437599"/>
          <a:ext cx="7917514" cy="1232227"/>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Check hiervoor ook de voorwaarden van derden.</a:t>
          </a:r>
          <a:endParaRPr lang="en-US" sz="1800" kern="1200"/>
        </a:p>
      </dsp:txBody>
      <dsp:txXfrm>
        <a:off x="734695" y="1473690"/>
        <a:ext cx="6345780" cy="1160045"/>
      </dsp:txXfrm>
    </dsp:sp>
    <dsp:sp modelId="{FC1FE705-7E76-40B2-B790-F007B65C763C}">
      <dsp:nvSpPr>
        <dsp:cNvPr id="0" name=""/>
        <dsp:cNvSpPr/>
      </dsp:nvSpPr>
      <dsp:spPr bwMode="white">
        <a:xfrm>
          <a:off x="1397208" y="2875198"/>
          <a:ext cx="7917514" cy="1232227"/>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Bij twijfel besteed administratie uit aan een deskundig bureau, een van de deelnemende partijen en/of raadpleeg een accountant.</a:t>
          </a:r>
          <a:endParaRPr lang="en-US" sz="1800" kern="1200"/>
        </a:p>
      </dsp:txBody>
      <dsp:txXfrm>
        <a:off x="1433299" y="2911289"/>
        <a:ext cx="6345780" cy="1160045"/>
      </dsp:txXfrm>
    </dsp:sp>
    <dsp:sp modelId="{3991706C-55FC-4D43-9A56-94A8892CAD56}">
      <dsp:nvSpPr>
        <dsp:cNvPr id="0" name=""/>
        <dsp:cNvSpPr/>
      </dsp:nvSpPr>
      <dsp:spPr bwMode="white">
        <a:xfrm>
          <a:off x="7116566" y="934439"/>
          <a:ext cx="800948" cy="8009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96779" y="934439"/>
        <a:ext cx="440522" cy="602713"/>
      </dsp:txXfrm>
    </dsp:sp>
    <dsp:sp modelId="{81CCE29E-32FF-44F7-BB6F-66F269F932BA}">
      <dsp:nvSpPr>
        <dsp:cNvPr id="0" name=""/>
        <dsp:cNvSpPr/>
      </dsp:nvSpPr>
      <dsp:spPr bwMode="white">
        <a:xfrm>
          <a:off x="7815170" y="2363823"/>
          <a:ext cx="800948" cy="8009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95383" y="2363823"/>
        <a:ext cx="440522" cy="602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6C27B-B57F-4AAA-92D1-DD69C19F65CC}">
      <dsp:nvSpPr>
        <dsp:cNvPr id="0" name=""/>
        <dsp:cNvSpPr/>
      </dsp:nvSpPr>
      <dsp:spPr>
        <a:xfrm>
          <a:off x="0" y="1704"/>
          <a:ext cx="9314723" cy="864003"/>
        </a:xfrm>
        <a:prstGeom prst="roundRect">
          <a:avLst>
            <a:gd name="adj" fmla="val 10000"/>
          </a:avLst>
        </a:prstGeom>
        <a:solidFill>
          <a:srgbClr val="EF7A3D">
            <a:alpha val="50196"/>
          </a:srgbClr>
        </a:solidFill>
        <a:ln>
          <a:noFill/>
        </a:ln>
        <a:effectLst/>
      </dsp:spPr>
      <dsp:style>
        <a:lnRef idx="0">
          <a:scrgbClr r="0" g="0" b="0"/>
        </a:lnRef>
        <a:fillRef idx="1">
          <a:scrgbClr r="0" g="0" b="0"/>
        </a:fillRef>
        <a:effectRef idx="0">
          <a:scrgbClr r="0" g="0" b="0"/>
        </a:effectRef>
        <a:fontRef idx="minor"/>
      </dsp:style>
    </dsp:sp>
    <dsp:sp modelId="{D53C22B7-A160-4551-B766-B5925A802E07}">
      <dsp:nvSpPr>
        <dsp:cNvPr id="0" name=""/>
        <dsp:cNvSpPr/>
      </dsp:nvSpPr>
      <dsp:spPr>
        <a:xfrm>
          <a:off x="261361" y="196105"/>
          <a:ext cx="475201" cy="475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5352E4-56C9-4A72-9A78-152B2E3F8A53}">
      <dsp:nvSpPr>
        <dsp:cNvPr id="0" name=""/>
        <dsp:cNvSpPr/>
      </dsp:nvSpPr>
      <dsp:spPr bwMode="white">
        <a:xfrm>
          <a:off x="997924" y="1704"/>
          <a:ext cx="8316798" cy="86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977900">
            <a:lnSpc>
              <a:spcPct val="90000"/>
            </a:lnSpc>
            <a:spcBef>
              <a:spcPct val="0"/>
            </a:spcBef>
            <a:spcAft>
              <a:spcPct val="35000"/>
            </a:spcAft>
            <a:buNone/>
          </a:pPr>
          <a:r>
            <a:rPr lang="nl-NL" sz="2200" kern="1200"/>
            <a:t>Materiële kosten zijn gebaseerd op de </a:t>
          </a:r>
          <a:r>
            <a:rPr lang="nl-NL" sz="2200" kern="1200">
              <a:solidFill>
                <a:schemeClr val="tx1"/>
              </a:solidFill>
            </a:rPr>
            <a:t>subsidie</a:t>
          </a:r>
          <a:r>
            <a:rPr lang="nl-NL" sz="2200" kern="1200"/>
            <a:t> aanvraag en passen bij de looptijd van de subsidie.</a:t>
          </a:r>
          <a:endParaRPr lang="en-US" sz="2200" kern="1200"/>
        </a:p>
      </dsp:txBody>
      <dsp:txXfrm>
        <a:off x="997924" y="1704"/>
        <a:ext cx="8316798" cy="864003"/>
      </dsp:txXfrm>
    </dsp:sp>
    <dsp:sp modelId="{5751F33C-06C4-4EA0-AB7B-34B3DE506BB9}">
      <dsp:nvSpPr>
        <dsp:cNvPr id="0" name=""/>
        <dsp:cNvSpPr/>
      </dsp:nvSpPr>
      <dsp:spPr>
        <a:xfrm>
          <a:off x="0" y="1081709"/>
          <a:ext cx="9314723" cy="864003"/>
        </a:xfrm>
        <a:prstGeom prst="roundRect">
          <a:avLst>
            <a:gd name="adj" fmla="val 10000"/>
          </a:avLst>
        </a:prstGeom>
        <a:solidFill>
          <a:srgbClr val="EF7A3D">
            <a:alpha val="50196"/>
          </a:srgbClr>
        </a:solidFill>
        <a:ln>
          <a:noFill/>
        </a:ln>
        <a:effectLst/>
      </dsp:spPr>
      <dsp:style>
        <a:lnRef idx="0">
          <a:scrgbClr r="0" g="0" b="0"/>
        </a:lnRef>
        <a:fillRef idx="1">
          <a:scrgbClr r="0" g="0" b="0"/>
        </a:fillRef>
        <a:effectRef idx="0">
          <a:scrgbClr r="0" g="0" b="0"/>
        </a:effectRef>
        <a:fontRef idx="minor"/>
      </dsp:style>
    </dsp:sp>
    <dsp:sp modelId="{F43FE82B-69DD-460B-B935-7220A1F9B17A}">
      <dsp:nvSpPr>
        <dsp:cNvPr id="0" name=""/>
        <dsp:cNvSpPr/>
      </dsp:nvSpPr>
      <dsp:spPr>
        <a:xfrm>
          <a:off x="261361" y="1276109"/>
          <a:ext cx="475201" cy="475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5D3DA-A0BE-4443-B821-6C375D5C159E}">
      <dsp:nvSpPr>
        <dsp:cNvPr id="0" name=""/>
        <dsp:cNvSpPr/>
      </dsp:nvSpPr>
      <dsp:spPr bwMode="white">
        <a:xfrm>
          <a:off x="997924" y="1081709"/>
          <a:ext cx="8316798" cy="86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977900">
            <a:lnSpc>
              <a:spcPct val="90000"/>
            </a:lnSpc>
            <a:spcBef>
              <a:spcPct val="0"/>
            </a:spcBef>
            <a:spcAft>
              <a:spcPct val="35000"/>
            </a:spcAft>
            <a:buNone/>
          </a:pPr>
          <a:r>
            <a:rPr lang="nl-NL" sz="2200" kern="1200"/>
            <a:t>In de subsidie administratie worden deze materiele kosten op de juiste bouwsteen/activiteit verantwoord.</a:t>
          </a:r>
          <a:endParaRPr lang="en-US" sz="2200" kern="1200"/>
        </a:p>
      </dsp:txBody>
      <dsp:txXfrm>
        <a:off x="997924" y="1081709"/>
        <a:ext cx="8316798" cy="864003"/>
      </dsp:txXfrm>
    </dsp:sp>
    <dsp:sp modelId="{E6ADC318-D030-458A-9018-4482160C0AAE}">
      <dsp:nvSpPr>
        <dsp:cNvPr id="0" name=""/>
        <dsp:cNvSpPr/>
      </dsp:nvSpPr>
      <dsp:spPr>
        <a:xfrm>
          <a:off x="0" y="2161713"/>
          <a:ext cx="9314723" cy="864003"/>
        </a:xfrm>
        <a:prstGeom prst="roundRect">
          <a:avLst>
            <a:gd name="adj" fmla="val 10000"/>
          </a:avLst>
        </a:prstGeom>
        <a:solidFill>
          <a:srgbClr val="EF7A3D">
            <a:alpha val="50196"/>
          </a:srgbClr>
        </a:solidFill>
        <a:ln>
          <a:noFill/>
        </a:ln>
        <a:effectLst/>
      </dsp:spPr>
      <dsp:style>
        <a:lnRef idx="0">
          <a:scrgbClr r="0" g="0" b="0"/>
        </a:lnRef>
        <a:fillRef idx="1">
          <a:scrgbClr r="0" g="0" b="0"/>
        </a:fillRef>
        <a:effectRef idx="0">
          <a:scrgbClr r="0" g="0" b="0"/>
        </a:effectRef>
        <a:fontRef idx="minor"/>
      </dsp:style>
    </dsp:sp>
    <dsp:sp modelId="{E865AA38-F7B2-4F12-974B-FFA2C5344971}">
      <dsp:nvSpPr>
        <dsp:cNvPr id="0" name=""/>
        <dsp:cNvSpPr/>
      </dsp:nvSpPr>
      <dsp:spPr>
        <a:xfrm>
          <a:off x="261361" y="2356114"/>
          <a:ext cx="475201" cy="47520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43EDB8-77A4-4174-8BE5-07EFB64CA78E}">
      <dsp:nvSpPr>
        <dsp:cNvPr id="0" name=""/>
        <dsp:cNvSpPr/>
      </dsp:nvSpPr>
      <dsp:spPr bwMode="white">
        <a:xfrm>
          <a:off x="997924" y="2161713"/>
          <a:ext cx="8316798" cy="86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977900">
            <a:lnSpc>
              <a:spcPct val="90000"/>
            </a:lnSpc>
            <a:spcBef>
              <a:spcPct val="0"/>
            </a:spcBef>
            <a:spcAft>
              <a:spcPct val="35000"/>
            </a:spcAft>
            <a:buNone/>
          </a:pPr>
          <a:r>
            <a:rPr lang="nl-NL" sz="2200" kern="1200"/>
            <a:t>Er zijn twee soorten kosten, exploitatiekosten en investeringen, deze laatste worden conform gebruikelijke termijnen geboekt.</a:t>
          </a:r>
          <a:endParaRPr lang="en-US" sz="2200" kern="1200"/>
        </a:p>
      </dsp:txBody>
      <dsp:txXfrm>
        <a:off x="997924" y="2161713"/>
        <a:ext cx="8316798" cy="864003"/>
      </dsp:txXfrm>
    </dsp:sp>
    <dsp:sp modelId="{AB5934E9-9DD7-4570-962D-9175EB5E86CE}">
      <dsp:nvSpPr>
        <dsp:cNvPr id="0" name=""/>
        <dsp:cNvSpPr/>
      </dsp:nvSpPr>
      <dsp:spPr>
        <a:xfrm>
          <a:off x="0" y="3241717"/>
          <a:ext cx="9314723" cy="864003"/>
        </a:xfrm>
        <a:prstGeom prst="roundRect">
          <a:avLst>
            <a:gd name="adj" fmla="val 10000"/>
          </a:avLst>
        </a:prstGeom>
        <a:solidFill>
          <a:srgbClr val="EF7A3D">
            <a:alpha val="50196"/>
          </a:srgbClr>
        </a:solidFill>
        <a:ln>
          <a:noFill/>
        </a:ln>
        <a:effectLst/>
      </dsp:spPr>
      <dsp:style>
        <a:lnRef idx="0">
          <a:scrgbClr r="0" g="0" b="0"/>
        </a:lnRef>
        <a:fillRef idx="1">
          <a:scrgbClr r="0" g="0" b="0"/>
        </a:fillRef>
        <a:effectRef idx="0">
          <a:scrgbClr r="0" g="0" b="0"/>
        </a:effectRef>
        <a:fontRef idx="minor"/>
      </dsp:style>
    </dsp:sp>
    <dsp:sp modelId="{8CA926D1-31F1-4351-B9E5-38CE323BE450}">
      <dsp:nvSpPr>
        <dsp:cNvPr id="0" name=""/>
        <dsp:cNvSpPr/>
      </dsp:nvSpPr>
      <dsp:spPr>
        <a:xfrm>
          <a:off x="261361" y="3436118"/>
          <a:ext cx="475201" cy="4752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7CC8FA-A763-4200-9040-83AAEDBD8D39}">
      <dsp:nvSpPr>
        <dsp:cNvPr id="0" name=""/>
        <dsp:cNvSpPr/>
      </dsp:nvSpPr>
      <dsp:spPr bwMode="white">
        <a:xfrm>
          <a:off x="997924" y="3241717"/>
          <a:ext cx="8316798" cy="86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977900">
            <a:lnSpc>
              <a:spcPct val="90000"/>
            </a:lnSpc>
            <a:spcBef>
              <a:spcPct val="0"/>
            </a:spcBef>
            <a:spcAft>
              <a:spcPct val="35000"/>
            </a:spcAft>
            <a:buNone/>
          </a:pPr>
          <a:r>
            <a:rPr lang="nl-NL" sz="2200" kern="1200"/>
            <a:t>De opdracht, overeenkomst en factuur van het aanschafproces worden gedocumenteerd.</a:t>
          </a:r>
          <a:endParaRPr lang="en-US" sz="2200" kern="1200"/>
        </a:p>
      </dsp:txBody>
      <dsp:txXfrm>
        <a:off x="997924" y="3241717"/>
        <a:ext cx="8316798" cy="8640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15D6-3A40-48B8-9CA8-A3C06CE208BA}">
      <dsp:nvSpPr>
        <dsp:cNvPr id="0" name=""/>
        <dsp:cNvSpPr/>
      </dsp:nvSpPr>
      <dsp:spPr>
        <a:xfrm>
          <a:off x="242305"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Gebaseerd op de subsidie-administratie afgeleid van je subsidieaanvraag en activiteiten rapportage.</a:t>
          </a:r>
          <a:endParaRPr lang="en-US" sz="1400" kern="1200"/>
        </a:p>
      </dsp:txBody>
      <dsp:txXfrm>
        <a:off x="242305" y="198"/>
        <a:ext cx="2053514" cy="1232108"/>
      </dsp:txXfrm>
    </dsp:sp>
    <dsp:sp modelId="{F4C08846-BBC0-4632-AA9E-C3221C414BAD}">
      <dsp:nvSpPr>
        <dsp:cNvPr id="0" name=""/>
        <dsp:cNvSpPr/>
      </dsp:nvSpPr>
      <dsp:spPr>
        <a:xfrm>
          <a:off x="2501171"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nl-NL" sz="1400" kern="1200"/>
            <a:t>Tegemoet</a:t>
          </a:r>
          <a:r>
            <a:rPr lang="nl-NL" sz="1400" kern="1200" err="1"/>
            <a:t>koming</a:t>
          </a:r>
          <a:r>
            <a:rPr lang="nl-NL" sz="1400" kern="1200"/>
            <a:t> voor de kosten accountant zijn opgenomen in de subsidie aanvraag.</a:t>
          </a:r>
          <a:endParaRPr lang="en-US" sz="1400" kern="1200"/>
        </a:p>
      </dsp:txBody>
      <dsp:txXfrm>
        <a:off x="2501171" y="198"/>
        <a:ext cx="2053514" cy="1232108"/>
      </dsp:txXfrm>
    </dsp:sp>
    <dsp:sp modelId="{4FE4638F-99B4-43A4-A311-026DE01154E7}">
      <dsp:nvSpPr>
        <dsp:cNvPr id="0" name=""/>
        <dsp:cNvSpPr/>
      </dsp:nvSpPr>
      <dsp:spPr>
        <a:xfrm>
          <a:off x="4760037"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Controle vindt plaats op basis van het vastgestelde controle-protocol van Zon Mw en de subsidiebeschikking.</a:t>
          </a:r>
          <a:endParaRPr lang="en-US" sz="1400" kern="1200"/>
        </a:p>
      </dsp:txBody>
      <dsp:txXfrm>
        <a:off x="4760037" y="198"/>
        <a:ext cx="2053514" cy="1232108"/>
      </dsp:txXfrm>
    </dsp:sp>
    <dsp:sp modelId="{591BB665-EB6B-488A-B37F-F941AC22F4A9}">
      <dsp:nvSpPr>
        <dsp:cNvPr id="0" name=""/>
        <dsp:cNvSpPr/>
      </dsp:nvSpPr>
      <dsp:spPr>
        <a:xfrm>
          <a:off x="7018903"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Een accountant onderzoekt alle financiële gegevens, beoordeelt de administratieve organisatie en interne controlemaatregelen en voert diverse controlewerkzaamheden uit om zo de juistheid van de cijfers te verifiëren.</a:t>
          </a:r>
          <a:endParaRPr lang="en-US" sz="1100" kern="1200"/>
        </a:p>
      </dsp:txBody>
      <dsp:txXfrm>
        <a:off x="7018903" y="198"/>
        <a:ext cx="2053514" cy="1232108"/>
      </dsp:txXfrm>
    </dsp:sp>
    <dsp:sp modelId="{0C0DD265-F853-4C63-98EE-C4A4F33C3BA9}">
      <dsp:nvSpPr>
        <dsp:cNvPr id="0" name=""/>
        <dsp:cNvSpPr/>
      </dsp:nvSpPr>
      <dsp:spPr>
        <a:xfrm>
          <a:off x="242305"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solidFill>
                <a:schemeClr val="bg1"/>
              </a:solidFill>
            </a:rPr>
            <a:t>Via deze link : </a:t>
          </a:r>
          <a:r>
            <a:rPr lang="nl-NL" sz="10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https://www.zonmw.nl/nl/programma/versterking-verloskundige-samenwerkingsverbanden/veelgestelde-vragen-versterking-vsvs</a:t>
          </a:r>
          <a:r>
            <a:rPr lang="nl-NL" sz="1000" kern="1200">
              <a:solidFill>
                <a:schemeClr val="bg1"/>
              </a:solidFill>
            </a:rPr>
            <a:t> onder Inhoudelijke verantwoording staat aanvullende info en de link naar concept format.</a:t>
          </a:r>
          <a:endParaRPr lang="en-US" sz="1000" kern="1200">
            <a:solidFill>
              <a:schemeClr val="bg1"/>
            </a:solidFill>
          </a:endParaRPr>
        </a:p>
      </dsp:txBody>
      <dsp:txXfrm>
        <a:off x="242305" y="1437658"/>
        <a:ext cx="2053514" cy="1232108"/>
      </dsp:txXfrm>
    </dsp:sp>
    <dsp:sp modelId="{5982E060-D319-4F2E-BB88-152B04A15013}">
      <dsp:nvSpPr>
        <dsp:cNvPr id="0" name=""/>
        <dsp:cNvSpPr/>
      </dsp:nvSpPr>
      <dsp:spPr>
        <a:xfrm>
          <a:off x="2501171"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Voor UMC’s is er een ander protocol. Link toevoegen</a:t>
          </a:r>
          <a:endParaRPr lang="en-US" sz="1400" kern="1200"/>
        </a:p>
      </dsp:txBody>
      <dsp:txXfrm>
        <a:off x="2501171" y="1437658"/>
        <a:ext cx="2053514" cy="1232108"/>
      </dsp:txXfrm>
    </dsp:sp>
    <dsp:sp modelId="{FF2F13BD-51D8-4DE6-B5E0-231917053F27}">
      <dsp:nvSpPr>
        <dsp:cNvPr id="0" name=""/>
        <dsp:cNvSpPr/>
      </dsp:nvSpPr>
      <dsp:spPr>
        <a:xfrm>
          <a:off x="4760037"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nl-NL" sz="1200" kern="1200" err="1"/>
            <a:t>VSV’s</a:t>
          </a:r>
          <a:r>
            <a:rPr lang="nl-NL" sz="1200" kern="1200"/>
            <a:t> ontvangen voorschotten in 2025-2026.</a:t>
          </a:r>
          <a:r>
            <a:rPr lang="nl-NL" sz="1200" kern="1200">
              <a:solidFill>
                <a:srgbClr val="FF0000"/>
              </a:solidFill>
            </a:rPr>
            <a:t> </a:t>
          </a:r>
          <a:r>
            <a:rPr lang="nl-NL" sz="1200" kern="1200"/>
            <a:t>Na afloop </a:t>
          </a:r>
          <a:r>
            <a:rPr lang="nl-NL" sz="1200" kern="1200">
              <a:solidFill>
                <a:schemeClr val="bg1"/>
              </a:solidFill>
            </a:rPr>
            <a:t>programma in </a:t>
          </a:r>
          <a:r>
            <a:rPr lang="nl-NL" sz="1200" kern="1200"/>
            <a:t>2027 vindt controle en eindbeoordeling subsidie </a:t>
          </a:r>
          <a:r>
            <a:rPr lang="nl-NL" sz="1400" kern="1200"/>
            <a:t>plaats.</a:t>
          </a:r>
          <a:endParaRPr lang="en-US" sz="1400" kern="1200"/>
        </a:p>
      </dsp:txBody>
      <dsp:txXfrm>
        <a:off x="4760037" y="1437658"/>
        <a:ext cx="2053514" cy="1232108"/>
      </dsp:txXfrm>
    </dsp:sp>
    <dsp:sp modelId="{821D1AA7-41A6-4144-9195-0BEBA6A80EF5}">
      <dsp:nvSpPr>
        <dsp:cNvPr id="0" name=""/>
        <dsp:cNvSpPr/>
      </dsp:nvSpPr>
      <dsp:spPr>
        <a:xfrm>
          <a:off x="7018903"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Dus geen tussentijdse financiële verantwoording, maar wel inhoudelijke voortgangsrapportage voor Zon Mw (informatie volgt nog).</a:t>
          </a:r>
          <a:endParaRPr lang="en-US" sz="1400" kern="1200"/>
        </a:p>
      </dsp:txBody>
      <dsp:txXfrm>
        <a:off x="7018903" y="1437658"/>
        <a:ext cx="2053514" cy="1232108"/>
      </dsp:txXfrm>
    </dsp:sp>
    <dsp:sp modelId="{22F7D7FB-733D-494F-BC5A-F20102575E95}">
      <dsp:nvSpPr>
        <dsp:cNvPr id="0" name=""/>
        <dsp:cNvSpPr/>
      </dsp:nvSpPr>
      <dsp:spPr>
        <a:xfrm>
          <a:off x="2501171" y="287511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solidFill>
                <a:schemeClr val="bg1"/>
              </a:solidFill>
              <a:latin typeface="Calibri"/>
            </a:rPr>
            <a:t>Indien een VSV geen entiteit is en één van de deelnemers ≥ € 125.000,  dan moet voor dat deel een accountantsverklaring worden opgesteld. Bij twijfel: raadpleeg een adviseur of accountant.</a:t>
          </a:r>
        </a:p>
      </dsp:txBody>
      <dsp:txXfrm>
        <a:off x="2501171" y="2875118"/>
        <a:ext cx="2053514" cy="1232108"/>
      </dsp:txXfrm>
    </dsp:sp>
    <dsp:sp modelId="{EDDDE211-A144-49E7-B07D-6C679F21500E}">
      <dsp:nvSpPr>
        <dsp:cNvPr id="0" name=""/>
        <dsp:cNvSpPr/>
      </dsp:nvSpPr>
      <dsp:spPr>
        <a:xfrm>
          <a:off x="4760037" y="287511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Indien VSV geen entiteit en </a:t>
          </a:r>
          <a:r>
            <a:rPr lang="nl-NL" sz="1100" kern="1200">
              <a:solidFill>
                <a:schemeClr val="bg1"/>
              </a:solidFill>
              <a:latin typeface="Calibri"/>
            </a:rPr>
            <a:t>≥ </a:t>
          </a:r>
          <a:r>
            <a:rPr lang="nl-NL" sz="1100" kern="1200"/>
            <a:t>125.000</a:t>
          </a:r>
          <a:r>
            <a:rPr lang="nl-NL" sz="1100" kern="1200">
              <a:latin typeface="Calibri"/>
            </a:rPr>
            <a:t> dan moet een accountantsverklaring</a:t>
          </a:r>
          <a:r>
            <a:rPr lang="nl-NL" sz="1100" kern="1200"/>
            <a:t> en rapport van bevindingen</a:t>
          </a:r>
          <a:r>
            <a:rPr lang="nl-NL" sz="1100" kern="1200">
              <a:latin typeface="Calibri"/>
            </a:rPr>
            <a:t> worden opgesteld.</a:t>
          </a:r>
          <a:endParaRPr lang="nl-NL" sz="1100" kern="1200"/>
        </a:p>
      </dsp:txBody>
      <dsp:txXfrm>
        <a:off x="4760037" y="2875118"/>
        <a:ext cx="2053514" cy="1232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75E87-EBF4-40E1-B0C1-A8AD60EE5F5D}">
      <dsp:nvSpPr>
        <dsp:cNvPr id="0" name=""/>
        <dsp:cNvSpPr/>
      </dsp:nvSpPr>
      <dsp:spPr bwMode="white">
        <a:xfrm>
          <a:off x="2728"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nl-NL" sz="1200" kern="1200"/>
            <a:t>Het Versterkingsprogramma </a:t>
          </a:r>
          <a:r>
            <a:rPr lang="nl-NL" sz="1200" kern="1200" err="1"/>
            <a:t>VSV’s</a:t>
          </a:r>
          <a:r>
            <a:rPr lang="nl-NL" sz="1200" kern="1200"/>
            <a:t> wordt uitgevoerd door </a:t>
          </a:r>
          <a:r>
            <a:rPr lang="nl-NL" sz="1200" kern="1200" err="1"/>
            <a:t>Zon</a:t>
          </a:r>
          <a:r>
            <a:rPr lang="nl-NL" sz="1200" kern="1200" err="1">
              <a:solidFill>
                <a:schemeClr val="bg1"/>
              </a:solidFill>
            </a:rPr>
            <a:t>Mw</a:t>
          </a:r>
          <a:r>
            <a:rPr lang="nl-NL" sz="1200" kern="1200"/>
            <a:t>. Het programma loopt in 2025-2026.</a:t>
          </a:r>
          <a:endParaRPr lang="en-US" sz="1200" kern="1200"/>
        </a:p>
      </dsp:txBody>
      <dsp:txXfrm>
        <a:off x="2728" y="646498"/>
        <a:ext cx="2164945" cy="1298967"/>
      </dsp:txXfrm>
    </dsp:sp>
    <dsp:sp modelId="{C68D2F60-618F-4A8F-80AE-EB3201D5C480}">
      <dsp:nvSpPr>
        <dsp:cNvPr id="0" name=""/>
        <dsp:cNvSpPr/>
      </dsp:nvSpPr>
      <dsp:spPr bwMode="white">
        <a:xfrm>
          <a:off x="2384168"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Subsidieaanvragen worden vooraf marginaal getoetst.</a:t>
          </a:r>
          <a:endParaRPr lang="en-US" sz="1200" kern="1200"/>
        </a:p>
      </dsp:txBody>
      <dsp:txXfrm>
        <a:off x="2384168" y="646498"/>
        <a:ext cx="2164945" cy="1298967"/>
      </dsp:txXfrm>
    </dsp:sp>
    <dsp:sp modelId="{FA08F9E1-E265-41D4-9B4D-FF2C3F874C1C}">
      <dsp:nvSpPr>
        <dsp:cNvPr id="0" name=""/>
        <dsp:cNvSpPr/>
      </dsp:nvSpPr>
      <dsp:spPr bwMode="white">
        <a:xfrm>
          <a:off x="4765608"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De startbeschikking voor het uitvoeren van het project heeft het karakter van een voorschot (45%/45%/10%) </a:t>
          </a:r>
          <a:endParaRPr lang="en-US" sz="1200" kern="1200"/>
        </a:p>
      </dsp:txBody>
      <dsp:txXfrm>
        <a:off x="4765608" y="646498"/>
        <a:ext cx="2164945" cy="1298967"/>
      </dsp:txXfrm>
    </dsp:sp>
    <dsp:sp modelId="{63D1E124-A8D2-4DED-B5ED-8B29F9588250}">
      <dsp:nvSpPr>
        <dsp:cNvPr id="0" name=""/>
        <dsp:cNvSpPr/>
      </dsp:nvSpPr>
      <dsp:spPr bwMode="white">
        <a:xfrm>
          <a:off x="7149777"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Wijzigingen in de begroting moeten voorafgaand aan uitvoering geaccordeerd worden door </a:t>
          </a:r>
          <a:r>
            <a:rPr lang="nl-NL" sz="1200" kern="1200" err="1"/>
            <a:t>ZonMw</a:t>
          </a:r>
          <a:endParaRPr lang="nl-NL" sz="1200" kern="1200"/>
        </a:p>
      </dsp:txBody>
      <dsp:txXfrm>
        <a:off x="7149777" y="646498"/>
        <a:ext cx="2164945" cy="1298967"/>
      </dsp:txXfrm>
    </dsp:sp>
    <dsp:sp modelId="{02DC6C93-338E-4946-873B-3B2CB74650BD}">
      <dsp:nvSpPr>
        <dsp:cNvPr id="0" name=""/>
        <dsp:cNvSpPr/>
      </dsp:nvSpPr>
      <dsp:spPr bwMode="white">
        <a:xfrm>
          <a:off x="1193448" y="2161960"/>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De feitelijke subsidietoekenning vindt achteraf plaats op basis van de verantwoording van hoe het subsidiegeld besteed is. </a:t>
          </a:r>
          <a:endParaRPr lang="en-US" sz="1200" kern="1200"/>
        </a:p>
      </dsp:txBody>
      <dsp:txXfrm>
        <a:off x="1193448" y="2161960"/>
        <a:ext cx="2164945" cy="1298967"/>
      </dsp:txXfrm>
    </dsp:sp>
    <dsp:sp modelId="{6F1077C8-23EC-4DFD-85A9-772E6C6A742A}">
      <dsp:nvSpPr>
        <dsp:cNvPr id="0" name=""/>
        <dsp:cNvSpPr/>
      </dsp:nvSpPr>
      <dsp:spPr>
        <a:xfrm>
          <a:off x="3574888" y="2161960"/>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solidFill>
                <a:schemeClr val="bg1"/>
              </a:solidFill>
              <a:highlight>
                <a:srgbClr val="EF7A3D"/>
              </a:highlight>
              <a:latin typeface="Calibri"/>
            </a:rPr>
            <a:t>Indien een VSV geen entiteit is en een van de deelnemers ≥ € 125.000,  dan moet voor dat deel een accountantsverklaring worden opgesteld. Bij twijfel: raadpleeg een adviseur of accountant.</a:t>
          </a:r>
        </a:p>
      </dsp:txBody>
      <dsp:txXfrm>
        <a:off x="3574888" y="2161960"/>
        <a:ext cx="2164945" cy="1298967"/>
      </dsp:txXfrm>
    </dsp:sp>
    <dsp:sp modelId="{9867B7AE-6E03-4EF0-AB92-91E2AC95BDE0}">
      <dsp:nvSpPr>
        <dsp:cNvPr id="0" name=""/>
        <dsp:cNvSpPr/>
      </dsp:nvSpPr>
      <dsp:spPr>
        <a:xfrm>
          <a:off x="5956328" y="2161960"/>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nl-NL" sz="1200" kern="1200"/>
            <a:t>Indien VSV geen entiteit en </a:t>
          </a:r>
          <a:r>
            <a:rPr lang="nl-NL" sz="1200" kern="1200">
              <a:solidFill>
                <a:schemeClr val="bg1"/>
              </a:solidFill>
              <a:latin typeface="Calibri"/>
            </a:rPr>
            <a:t>≥ </a:t>
          </a:r>
          <a:r>
            <a:rPr lang="nl-NL" sz="1200" kern="1200"/>
            <a:t>125.000</a:t>
          </a:r>
          <a:r>
            <a:rPr lang="nl-NL" sz="1200" kern="1200">
              <a:latin typeface="Calibri"/>
            </a:rPr>
            <a:t> dan moet een </a:t>
          </a:r>
          <a:r>
            <a:rPr lang="nl-NL" sz="1200" kern="1200"/>
            <a:t>
</a:t>
          </a:r>
          <a:r>
            <a:rPr lang="nl-NL" sz="1200" kern="1200">
              <a:latin typeface="Calibri"/>
            </a:rPr>
            <a:t>accountantsverklaring</a:t>
          </a:r>
          <a:r>
            <a:rPr lang="nl-NL" sz="1200" kern="1200"/>
            <a:t> en rapport van bevindingen</a:t>
          </a:r>
          <a:r>
            <a:rPr lang="nl-NL" sz="1200" kern="1200">
              <a:latin typeface="Calibri"/>
            </a:rPr>
            <a:t> worden opgesteld.</a:t>
          </a:r>
          <a:endParaRPr lang="nl-NL" sz="1200" kern="1200"/>
        </a:p>
      </dsp:txBody>
      <dsp:txXfrm>
        <a:off x="5956328" y="2161960"/>
        <a:ext cx="2164945" cy="129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428AB-264E-4360-8F53-B02FCD81EF25}">
      <dsp:nvSpPr>
        <dsp:cNvPr id="0" name=""/>
        <dsp:cNvSpPr/>
      </dsp:nvSpPr>
      <dsp:spPr>
        <a:xfrm>
          <a:off x="0" y="501"/>
          <a:ext cx="9314723" cy="1173263"/>
        </a:xfrm>
        <a:prstGeom prst="roundRect">
          <a:avLst>
            <a:gd name="adj" fmla="val 10000"/>
          </a:avLst>
        </a:prstGeom>
        <a:solidFill>
          <a:srgbClr val="EF7A3D">
            <a:alpha val="50196"/>
          </a:srgbClr>
        </a:solidFill>
        <a:ln>
          <a:noFill/>
        </a:ln>
        <a:effectLst/>
      </dsp:spPr>
      <dsp:style>
        <a:lnRef idx="0">
          <a:scrgbClr r="0" g="0" b="0"/>
        </a:lnRef>
        <a:fillRef idx="1">
          <a:scrgbClr r="0" g="0" b="0"/>
        </a:fillRef>
        <a:effectRef idx="0">
          <a:scrgbClr r="0" g="0" b="0"/>
        </a:effectRef>
        <a:fontRef idx="minor"/>
      </dsp:style>
    </dsp:sp>
    <dsp:sp modelId="{F23081C8-A686-4F77-AC38-97D5AC71CFF0}">
      <dsp:nvSpPr>
        <dsp:cNvPr id="0" name=""/>
        <dsp:cNvSpPr/>
      </dsp:nvSpPr>
      <dsp:spPr>
        <a:xfrm>
          <a:off x="354912" y="264485"/>
          <a:ext cx="645295" cy="645295"/>
        </a:xfrm>
        <a:prstGeom prst="rect">
          <a:avLst/>
        </a:prstGeom>
        <a:blipFill rotWithShape="1">
          <a:blip xmlns:r="http://schemas.openxmlformats.org/officeDocument/2006/relationships" r:embed="rId1"/>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CDB361-42E2-4142-96B6-4EA37EEF0BDB}">
      <dsp:nvSpPr>
        <dsp:cNvPr id="0" name=""/>
        <dsp:cNvSpPr/>
      </dsp:nvSpPr>
      <dsp:spPr bwMode="white">
        <a:xfrm>
          <a:off x="1355119" y="501"/>
          <a:ext cx="7959603" cy="117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0" tIns="124170" rIns="124170" bIns="124170" numCol="1" spcCol="1270" anchor="ctr" anchorCtr="0">
          <a:noAutofit/>
        </a:bodyPr>
        <a:lstStyle/>
        <a:p>
          <a:pPr marL="0" lvl="0" indent="0" algn="l" defTabSz="1111250">
            <a:lnSpc>
              <a:spcPct val="100000"/>
            </a:lnSpc>
            <a:spcBef>
              <a:spcPct val="0"/>
            </a:spcBef>
            <a:spcAft>
              <a:spcPct val="35000"/>
            </a:spcAft>
            <a:buNone/>
          </a:pPr>
          <a:r>
            <a:rPr lang="nl-NL" sz="2500" kern="1200">
              <a:solidFill>
                <a:schemeClr val="tx1"/>
              </a:solidFill>
            </a:rPr>
            <a:t>Vooraf kenbaar maken bij </a:t>
          </a:r>
          <a:r>
            <a:rPr lang="nl-NL" sz="2500" kern="1200" err="1">
              <a:solidFill>
                <a:schemeClr val="tx1"/>
              </a:solidFill>
            </a:rPr>
            <a:t>ZonMw</a:t>
          </a:r>
          <a:endParaRPr lang="en-US" sz="2500" kern="1200">
            <a:solidFill>
              <a:schemeClr val="tx1"/>
            </a:solidFill>
          </a:endParaRPr>
        </a:p>
      </dsp:txBody>
      <dsp:txXfrm>
        <a:off x="1355119" y="501"/>
        <a:ext cx="7959603" cy="1173263"/>
      </dsp:txXfrm>
    </dsp:sp>
    <dsp:sp modelId="{8D5B7B9C-6C48-4AE8-A8E9-2AC9FC73D2D9}">
      <dsp:nvSpPr>
        <dsp:cNvPr id="0" name=""/>
        <dsp:cNvSpPr/>
      </dsp:nvSpPr>
      <dsp:spPr>
        <a:xfrm>
          <a:off x="0" y="1486134"/>
          <a:ext cx="9314723" cy="1173263"/>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570913D7-1576-4BC4-B53D-6FF6CD099026}">
      <dsp:nvSpPr>
        <dsp:cNvPr id="0" name=""/>
        <dsp:cNvSpPr/>
      </dsp:nvSpPr>
      <dsp:spPr>
        <a:xfrm>
          <a:off x="354912" y="1731065"/>
          <a:ext cx="645295" cy="645295"/>
        </a:xfrm>
        <a:prstGeom prst="rect">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B51BF1-71F6-4D74-A134-6924CCC38D24}">
      <dsp:nvSpPr>
        <dsp:cNvPr id="0" name=""/>
        <dsp:cNvSpPr/>
      </dsp:nvSpPr>
      <dsp:spPr bwMode="white">
        <a:xfrm>
          <a:off x="1355119" y="1467081"/>
          <a:ext cx="7959603" cy="117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0" tIns="124170" rIns="124170" bIns="124170" numCol="1" spcCol="1270" anchor="ctr" anchorCtr="0">
          <a:noAutofit/>
        </a:bodyPr>
        <a:lstStyle/>
        <a:p>
          <a:pPr marL="0" lvl="0" indent="0" algn="l" defTabSz="1111250">
            <a:lnSpc>
              <a:spcPct val="100000"/>
            </a:lnSpc>
            <a:spcBef>
              <a:spcPct val="0"/>
            </a:spcBef>
            <a:spcAft>
              <a:spcPct val="35000"/>
            </a:spcAft>
            <a:buNone/>
          </a:pPr>
          <a:r>
            <a:rPr lang="nl-NL" sz="2500" kern="1200">
              <a:solidFill>
                <a:schemeClr val="bg1"/>
              </a:solidFill>
            </a:rPr>
            <a:t>Als een kostenpost meer dan 20% wijzigt ten opzichte van de kostenpost in de originele begroting.</a:t>
          </a:r>
          <a:endParaRPr lang="en-US" sz="2500" kern="1200">
            <a:solidFill>
              <a:schemeClr val="bg1"/>
            </a:solidFill>
          </a:endParaRPr>
        </a:p>
      </dsp:txBody>
      <dsp:txXfrm>
        <a:off x="1355119" y="1467081"/>
        <a:ext cx="7959603" cy="1173263"/>
      </dsp:txXfrm>
    </dsp:sp>
    <dsp:sp modelId="{C9A284BC-2E61-4A8D-B2DF-1088E82B444A}">
      <dsp:nvSpPr>
        <dsp:cNvPr id="0" name=""/>
        <dsp:cNvSpPr/>
      </dsp:nvSpPr>
      <dsp:spPr>
        <a:xfrm>
          <a:off x="0" y="2933660"/>
          <a:ext cx="9314723" cy="1173263"/>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D38C9479-0F64-41DE-AA40-FDBF6EE178E3}">
      <dsp:nvSpPr>
        <dsp:cNvPr id="0" name=""/>
        <dsp:cNvSpPr/>
      </dsp:nvSpPr>
      <dsp:spPr>
        <a:xfrm>
          <a:off x="354912" y="3197645"/>
          <a:ext cx="645295" cy="645295"/>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7FB7C1-86F4-4C0D-9460-5DB28670148A}">
      <dsp:nvSpPr>
        <dsp:cNvPr id="0" name=""/>
        <dsp:cNvSpPr/>
      </dsp:nvSpPr>
      <dsp:spPr bwMode="white">
        <a:xfrm>
          <a:off x="1355119" y="2933660"/>
          <a:ext cx="7959603" cy="117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0" tIns="124170" rIns="124170" bIns="124170" numCol="1" spcCol="1270" anchor="ctr" anchorCtr="0">
          <a:noAutofit/>
        </a:bodyPr>
        <a:lstStyle/>
        <a:p>
          <a:pPr marL="0" lvl="0" indent="0" algn="l" defTabSz="1111250">
            <a:lnSpc>
              <a:spcPct val="100000"/>
            </a:lnSpc>
            <a:spcBef>
              <a:spcPct val="0"/>
            </a:spcBef>
            <a:spcAft>
              <a:spcPct val="35000"/>
            </a:spcAft>
            <a:buNone/>
          </a:pPr>
          <a:r>
            <a:rPr lang="nl-NL" sz="2500" kern="1200">
              <a:solidFill>
                <a:schemeClr val="bg1"/>
              </a:solidFill>
            </a:rPr>
            <a:t>Als het gaat om belangrijke inhoudelijke wijzigingen in het plan van aanpak ten opzichte van de aanvraag. </a:t>
          </a:r>
          <a:endParaRPr lang="en-US" sz="2500" kern="1200">
            <a:solidFill>
              <a:schemeClr val="bg1"/>
            </a:solidFill>
          </a:endParaRPr>
        </a:p>
      </dsp:txBody>
      <dsp:txXfrm>
        <a:off x="1355119" y="2933660"/>
        <a:ext cx="7959603" cy="1173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B32A8-CD9C-4C03-BAF6-5566D0787CBB}">
      <dsp:nvSpPr>
        <dsp:cNvPr id="0" name=""/>
        <dsp:cNvSpPr/>
      </dsp:nvSpPr>
      <dsp:spPr bwMode="white">
        <a:xfrm>
          <a:off x="0" y="161659"/>
          <a:ext cx="2910850" cy="1746510"/>
        </a:xfrm>
        <a:prstGeom prst="rect">
          <a:avLst/>
        </a:prstGeom>
        <a:solidFill>
          <a:srgbClr val="EF7A3D">
            <a:alpha val="50196"/>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0" kern="1200">
              <a:solidFill>
                <a:schemeClr val="tx1"/>
              </a:solidFill>
            </a:rPr>
            <a:t>Begin direct goed.</a:t>
          </a:r>
          <a:endParaRPr lang="en-US" sz="1600" b="0" kern="1200">
            <a:solidFill>
              <a:schemeClr val="tx1"/>
            </a:solidFill>
          </a:endParaRPr>
        </a:p>
      </dsp:txBody>
      <dsp:txXfrm>
        <a:off x="0" y="161659"/>
        <a:ext cx="2910850" cy="1746510"/>
      </dsp:txXfrm>
    </dsp:sp>
    <dsp:sp modelId="{7B5ED86E-9BC5-4F6E-B6A8-BE873A348B9A}">
      <dsp:nvSpPr>
        <dsp:cNvPr id="0" name=""/>
        <dsp:cNvSpPr/>
      </dsp:nvSpPr>
      <dsp:spPr bwMode="white">
        <a:xfrm>
          <a:off x="3201936" y="161659"/>
          <a:ext cx="2910850" cy="1746510"/>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Laat je adviseren en besteed het mogelijk uit. Denk aan de financiële administratie van een van de deelnemende partijen of een financieel/administratie bureau die kennis heeft van subsidietrajecten van de overheid.</a:t>
          </a:r>
          <a:endParaRPr lang="en-US" sz="1500" kern="1200"/>
        </a:p>
      </dsp:txBody>
      <dsp:txXfrm>
        <a:off x="3201936" y="161659"/>
        <a:ext cx="2910850" cy="1746510"/>
      </dsp:txXfrm>
    </dsp:sp>
    <dsp:sp modelId="{6B92A547-ACA2-4990-B78B-91120A0DB7CB}">
      <dsp:nvSpPr>
        <dsp:cNvPr id="0" name=""/>
        <dsp:cNvSpPr/>
      </dsp:nvSpPr>
      <dsp:spPr bwMode="white">
        <a:xfrm>
          <a:off x="6403872" y="161659"/>
          <a:ext cx="2910850" cy="1746510"/>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Twijfelt het VSV? Aarzel niet en neem contact op met een accountant die bekend is met de zorg. Denk bijvoorbeeld aan een accountant van een van de deelnemende organisaties.</a:t>
          </a:r>
          <a:endParaRPr lang="en-US" sz="1500" kern="1200"/>
        </a:p>
      </dsp:txBody>
      <dsp:txXfrm>
        <a:off x="6403872" y="161659"/>
        <a:ext cx="2910850" cy="1746510"/>
      </dsp:txXfrm>
    </dsp:sp>
    <dsp:sp modelId="{EA84406E-5F2B-4A05-9878-368C62B700F4}">
      <dsp:nvSpPr>
        <dsp:cNvPr id="0" name=""/>
        <dsp:cNvSpPr/>
      </dsp:nvSpPr>
      <dsp:spPr bwMode="white">
        <a:xfrm>
          <a:off x="1600968" y="2199255"/>
          <a:ext cx="2910850" cy="1746510"/>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nl-NL" sz="1500" kern="1200"/>
            <a:t>Organiseer dat de monitoring van het besteden van de gelden (gekoppeld aan de activiteitenplanning) regelmatig in het bestuur wordt besproken</a:t>
          </a:r>
          <a:r>
            <a:rPr lang="nl-NL" sz="1500" kern="1200">
              <a:solidFill>
                <a:srgbClr val="FF0000"/>
              </a:solidFill>
            </a:rPr>
            <a:t>. </a:t>
          </a:r>
          <a:r>
            <a:rPr lang="nl-NL" sz="1500" kern="1200">
              <a:solidFill>
                <a:schemeClr val="bg1"/>
              </a:solidFill>
            </a:rPr>
            <a:t>Houd daarin continuïteit en plan daar vaste momenten voor.</a:t>
          </a:r>
          <a:endParaRPr lang="en-US" sz="1500" kern="1200">
            <a:solidFill>
              <a:schemeClr val="bg1"/>
            </a:solidFill>
          </a:endParaRPr>
        </a:p>
      </dsp:txBody>
      <dsp:txXfrm>
        <a:off x="1600968" y="2199255"/>
        <a:ext cx="2910850" cy="1746510"/>
      </dsp:txXfrm>
    </dsp:sp>
    <dsp:sp modelId="{C532B1CB-89B1-4198-B4F8-262DB4F5B930}">
      <dsp:nvSpPr>
        <dsp:cNvPr id="0" name=""/>
        <dsp:cNvSpPr/>
      </dsp:nvSpPr>
      <dsp:spPr bwMode="white">
        <a:xfrm>
          <a:off x="4774290" y="2199255"/>
          <a:ext cx="2910850" cy="1746510"/>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Zorg dat meerdere personen binnen (het bestuur van) het VSV goed op de hoogte zijn van het reilen en zeilen binnen het VSV, niet alleen de bestuurder met het financiële profiel.</a:t>
          </a:r>
          <a:endParaRPr lang="en-US" sz="1500" kern="1200"/>
        </a:p>
      </dsp:txBody>
      <dsp:txXfrm>
        <a:off x="4774290" y="2199255"/>
        <a:ext cx="2910850" cy="1746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1113C-7AD3-49C7-8F9B-55E489DB49B3}">
      <dsp:nvSpPr>
        <dsp:cNvPr id="0" name=""/>
        <dsp:cNvSpPr/>
      </dsp:nvSpPr>
      <dsp:spPr bwMode="white">
        <a:xfrm>
          <a:off x="0" y="0"/>
          <a:ext cx="4769829" cy="1005028"/>
        </a:xfrm>
        <a:prstGeom prst="roundRect">
          <a:avLst>
            <a:gd name="adj" fmla="val 10000"/>
          </a:avLst>
        </a:prstGeom>
        <a:solidFill>
          <a:srgbClr val="EF7A3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0" kern="1200">
              <a:solidFill>
                <a:schemeClr val="tx1"/>
              </a:solidFill>
            </a:rPr>
            <a:t>Stel een governance statement op (of overeenkomst / werkbeschrijvingen VSV).</a:t>
          </a:r>
          <a:endParaRPr lang="en-US" sz="1600" b="0" kern="1200">
            <a:solidFill>
              <a:schemeClr val="tx1"/>
            </a:solidFill>
          </a:endParaRPr>
        </a:p>
      </dsp:txBody>
      <dsp:txXfrm>
        <a:off x="29436" y="29436"/>
        <a:ext cx="3600400" cy="946156"/>
      </dsp:txXfrm>
    </dsp:sp>
    <dsp:sp modelId="{32697B72-8219-4C7E-AF46-CDC017C34C2B}">
      <dsp:nvSpPr>
        <dsp:cNvPr id="0" name=""/>
        <dsp:cNvSpPr/>
      </dsp:nvSpPr>
      <dsp:spPr bwMode="white">
        <a:xfrm>
          <a:off x="399473" y="1187761"/>
          <a:ext cx="4769829" cy="1005028"/>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a:t>Regel wie de tekenbevoegde personen zijn voor urenstaten en  facturen. Leg dit vast en zorg dat alle relevante personen dit weten/het vindbaar is.</a:t>
          </a:r>
          <a:endParaRPr lang="en-US" sz="1400" kern="1200"/>
        </a:p>
      </dsp:txBody>
      <dsp:txXfrm>
        <a:off x="428909" y="1217197"/>
        <a:ext cx="3658215" cy="946156"/>
      </dsp:txXfrm>
    </dsp:sp>
    <dsp:sp modelId="{62670AFE-AB31-4600-BDA2-20998FAF10D7}">
      <dsp:nvSpPr>
        <dsp:cNvPr id="0" name=""/>
        <dsp:cNvSpPr/>
      </dsp:nvSpPr>
      <dsp:spPr bwMode="white">
        <a:xfrm>
          <a:off x="792984" y="2375522"/>
          <a:ext cx="4769829" cy="1005028"/>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a:t>Regel wie verplichtingen mag aangaan zoals activiteiten initiëren, opdrachten uitzetten, materiaal inkopen.</a:t>
          </a:r>
          <a:endParaRPr lang="en-US" sz="1400" kern="1200"/>
        </a:p>
      </dsp:txBody>
      <dsp:txXfrm>
        <a:off x="822420" y="2404958"/>
        <a:ext cx="3664177" cy="946156"/>
      </dsp:txXfrm>
    </dsp:sp>
    <dsp:sp modelId="{66766C2B-7107-4F6E-B20F-6B2A20A7C0D9}">
      <dsp:nvSpPr>
        <dsp:cNvPr id="0" name=""/>
        <dsp:cNvSpPr/>
      </dsp:nvSpPr>
      <dsp:spPr bwMode="white">
        <a:xfrm>
          <a:off x="1192457" y="3563284"/>
          <a:ext cx="4769829" cy="1005028"/>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nl-NL" sz="1400" kern="1200"/>
            <a:t>Belangrijk is regelmatige en uniforme indiening en verantwoording van urenstaten en facturen.</a:t>
          </a:r>
          <a:endParaRPr lang="nl-NL" sz="1400" kern="1200">
            <a:solidFill>
              <a:srgbClr val="FF0000"/>
            </a:solidFill>
          </a:endParaRPr>
        </a:p>
      </dsp:txBody>
      <dsp:txXfrm>
        <a:off x="1221893" y="3592720"/>
        <a:ext cx="3658215" cy="946156"/>
      </dsp:txXfrm>
    </dsp:sp>
    <dsp:sp modelId="{02BCA0B0-64F9-4509-8C68-0BABD663B980}">
      <dsp:nvSpPr>
        <dsp:cNvPr id="0" name=""/>
        <dsp:cNvSpPr/>
      </dsp:nvSpPr>
      <dsp:spPr bwMode="white">
        <a:xfrm>
          <a:off x="4116560" y="769760"/>
          <a:ext cx="653268" cy="65326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263545" y="769760"/>
        <a:ext cx="359298" cy="491584"/>
      </dsp:txXfrm>
    </dsp:sp>
    <dsp:sp modelId="{C3D6AD47-201E-4EDC-ADC6-56330A2B03FC}">
      <dsp:nvSpPr>
        <dsp:cNvPr id="0" name=""/>
        <dsp:cNvSpPr/>
      </dsp:nvSpPr>
      <dsp:spPr bwMode="white">
        <a:xfrm>
          <a:off x="4516034" y="1957522"/>
          <a:ext cx="653268" cy="65326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663019" y="1957522"/>
        <a:ext cx="359298" cy="491584"/>
      </dsp:txXfrm>
    </dsp:sp>
    <dsp:sp modelId="{CD8CA7B5-136E-42B2-96E2-71E562F7F2FC}">
      <dsp:nvSpPr>
        <dsp:cNvPr id="0" name=""/>
        <dsp:cNvSpPr/>
      </dsp:nvSpPr>
      <dsp:spPr bwMode="white">
        <a:xfrm>
          <a:off x="4909545" y="3145283"/>
          <a:ext cx="653268" cy="65326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056530" y="3145283"/>
        <a:ext cx="359298" cy="4915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2EC8A-CFE4-4D8B-91D2-7A1382EDA74D}">
      <dsp:nvSpPr>
        <dsp:cNvPr id="0" name=""/>
        <dsp:cNvSpPr/>
      </dsp:nvSpPr>
      <dsp:spPr bwMode="white">
        <a:xfrm>
          <a:off x="0" y="0"/>
          <a:ext cx="7917514" cy="1232227"/>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Regel dat ook in vakanties en bij ziekte de benodigde informatie en administratie beschikbaar is. </a:t>
          </a:r>
          <a:endParaRPr lang="en-US" sz="1700" kern="1200"/>
        </a:p>
      </dsp:txBody>
      <dsp:txXfrm>
        <a:off x="36091" y="36091"/>
        <a:ext cx="6587844" cy="1160045"/>
      </dsp:txXfrm>
    </dsp:sp>
    <dsp:sp modelId="{1B40A9AF-3724-4636-93FE-0D77B10578D0}">
      <dsp:nvSpPr>
        <dsp:cNvPr id="0" name=""/>
        <dsp:cNvSpPr/>
      </dsp:nvSpPr>
      <dsp:spPr bwMode="white">
        <a:xfrm>
          <a:off x="698604" y="1437599"/>
          <a:ext cx="7917514" cy="1232227"/>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Let op dat bijvoorbeeld bij het gebruik van een gedeelde schijf belangrijke financiële informatie maar ook projectinformatie niet per ongeluk kan verdwijnen of bij niet bevoegde personen terecht kan komen. </a:t>
          </a:r>
          <a:endParaRPr lang="en-US" sz="1700" kern="1200"/>
        </a:p>
      </dsp:txBody>
      <dsp:txXfrm>
        <a:off x="734695" y="1473690"/>
        <a:ext cx="6345780" cy="1160045"/>
      </dsp:txXfrm>
    </dsp:sp>
    <dsp:sp modelId="{FC1FE705-7E76-40B2-B790-F007B65C763C}">
      <dsp:nvSpPr>
        <dsp:cNvPr id="0" name=""/>
        <dsp:cNvSpPr/>
      </dsp:nvSpPr>
      <dsp:spPr bwMode="white">
        <a:xfrm>
          <a:off x="1397208" y="2875198"/>
          <a:ext cx="7917514" cy="1232227"/>
        </a:xfrm>
        <a:prstGeom prst="roundRect">
          <a:avLst>
            <a:gd name="adj" fmla="val 10000"/>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Als het VSV ervoor kiest de administratie niet uit te besteden aan een van de deelnemende partijen, wordt het gebruik van een (eenvoudig) boekhoudprogramma sterk aanbevolen. In dit programma kan relevante informatie ook AVG proof worden opgeslagen.</a:t>
          </a:r>
          <a:endParaRPr lang="en-US" sz="1700" kern="1200"/>
        </a:p>
      </dsp:txBody>
      <dsp:txXfrm>
        <a:off x="1433299" y="2911289"/>
        <a:ext cx="6345780" cy="1160045"/>
      </dsp:txXfrm>
    </dsp:sp>
    <dsp:sp modelId="{3991706C-55FC-4D43-9A56-94A8892CAD56}">
      <dsp:nvSpPr>
        <dsp:cNvPr id="0" name=""/>
        <dsp:cNvSpPr/>
      </dsp:nvSpPr>
      <dsp:spPr bwMode="white">
        <a:xfrm>
          <a:off x="7116566" y="934439"/>
          <a:ext cx="800948" cy="8009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96779" y="934439"/>
        <a:ext cx="440522" cy="602713"/>
      </dsp:txXfrm>
    </dsp:sp>
    <dsp:sp modelId="{81CCE29E-32FF-44F7-BB6F-66F269F932BA}">
      <dsp:nvSpPr>
        <dsp:cNvPr id="0" name=""/>
        <dsp:cNvSpPr/>
      </dsp:nvSpPr>
      <dsp:spPr bwMode="white">
        <a:xfrm>
          <a:off x="7815170" y="2363823"/>
          <a:ext cx="800948" cy="8009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95383" y="2363823"/>
        <a:ext cx="440522" cy="602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2EBFF-BD63-44B7-BD67-65D3304FC5A3}">
      <dsp:nvSpPr>
        <dsp:cNvPr id="0" name=""/>
        <dsp:cNvSpPr/>
      </dsp:nvSpPr>
      <dsp:spPr>
        <a:xfrm>
          <a:off x="242305"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solidFill>
                <a:schemeClr val="bg1"/>
              </a:solidFill>
            </a:rPr>
            <a:t>De accountant zal de controle van de uiteindelijke verantwoording  spiegelen ten opzichte van het ingediende projectplan. Zorg dat je alle stappen aantoonbaar kunt onderbouwen. </a:t>
          </a:r>
          <a:endParaRPr lang="en-US" sz="1100" kern="1200">
            <a:solidFill>
              <a:schemeClr val="bg1"/>
            </a:solidFill>
          </a:endParaRPr>
        </a:p>
      </dsp:txBody>
      <dsp:txXfrm>
        <a:off x="242305" y="198"/>
        <a:ext cx="2053514" cy="1232108"/>
      </dsp:txXfrm>
    </dsp:sp>
    <dsp:sp modelId="{CF6EBE0D-4D43-4430-A879-0165C33A309E}">
      <dsp:nvSpPr>
        <dsp:cNvPr id="0" name=""/>
        <dsp:cNvSpPr/>
      </dsp:nvSpPr>
      <dsp:spPr>
        <a:xfrm>
          <a:off x="2501171"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solidFill>
                <a:schemeClr val="bg1"/>
              </a:solidFill>
              <a:highlight>
                <a:srgbClr val="EF7A3D"/>
              </a:highlight>
              <a:latin typeface="Calibri"/>
            </a:rPr>
            <a:t>Indien een VSV geen entiteit is en één van de deelnemers ≥ € 125.000,  moet voor dat deel een accountantsverklaring worden opgesteld. Bij twijfel: raadpleeg een adviseur/accountant</a:t>
          </a:r>
        </a:p>
      </dsp:txBody>
      <dsp:txXfrm>
        <a:off x="2501171" y="198"/>
        <a:ext cx="2053514" cy="1232108"/>
      </dsp:txXfrm>
    </dsp:sp>
    <dsp:sp modelId="{291744CD-617E-4E5F-B378-3301CBA2DB6E}">
      <dsp:nvSpPr>
        <dsp:cNvPr id="0" name=""/>
        <dsp:cNvSpPr/>
      </dsp:nvSpPr>
      <dsp:spPr>
        <a:xfrm>
          <a:off x="4760037"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Indien VSV geen entiteit en </a:t>
          </a:r>
          <a:r>
            <a:rPr lang="nl-NL" sz="1100" kern="1200">
              <a:solidFill>
                <a:schemeClr val="bg1"/>
              </a:solidFill>
              <a:latin typeface="Calibri"/>
            </a:rPr>
            <a:t>≥ </a:t>
          </a:r>
          <a:r>
            <a:rPr lang="nl-NL" sz="1100" kern="1200"/>
            <a:t>125.000</a:t>
          </a:r>
          <a:r>
            <a:rPr lang="nl-NL" sz="1100" kern="1200">
              <a:latin typeface="Calibri"/>
            </a:rPr>
            <a:t> dan moet een accountantsverklaring</a:t>
          </a:r>
          <a:r>
            <a:rPr lang="nl-NL" sz="1100" kern="1200"/>
            <a:t> en rapport van bevindingen</a:t>
          </a:r>
          <a:r>
            <a:rPr lang="nl-NL" sz="1100" kern="1200">
              <a:latin typeface="Calibri"/>
            </a:rPr>
            <a:t> worden opgesteld.</a:t>
          </a:r>
          <a:endParaRPr lang="nl-NL" sz="1100" kern="1200"/>
        </a:p>
      </dsp:txBody>
      <dsp:txXfrm>
        <a:off x="4760037" y="198"/>
        <a:ext cx="2053514" cy="1232108"/>
      </dsp:txXfrm>
    </dsp:sp>
    <dsp:sp modelId="{958B0F9B-0311-4D8D-A575-F34722CF3B8B}">
      <dsp:nvSpPr>
        <dsp:cNvPr id="0" name=""/>
        <dsp:cNvSpPr/>
      </dsp:nvSpPr>
      <dsp:spPr>
        <a:xfrm>
          <a:off x="7018903" y="19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solidFill>
                <a:schemeClr val="bg1"/>
              </a:solidFill>
            </a:rPr>
            <a:t>Het ingediende projectplan is leidend! Dus de activiteiten en uitgaven moeten passen bij het ingediende projectplan.</a:t>
          </a:r>
        </a:p>
      </dsp:txBody>
      <dsp:txXfrm>
        <a:off x="7018903" y="198"/>
        <a:ext cx="2053514" cy="1232108"/>
      </dsp:txXfrm>
    </dsp:sp>
    <dsp:sp modelId="{9BDD2EBA-EA53-4410-A2A1-CBC39B4AD1C5}">
      <dsp:nvSpPr>
        <dsp:cNvPr id="0" name=""/>
        <dsp:cNvSpPr/>
      </dsp:nvSpPr>
      <dsp:spPr>
        <a:xfrm>
          <a:off x="242305"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Het projectplan moet voldoende concreet zijn in doelen, activiteiten, tijdpad en bijbehorende personen en hun uren. Indien dit nog niet zo </a:t>
          </a:r>
          <a:r>
            <a:rPr lang="nl-NL" sz="1100" kern="1200">
              <a:solidFill>
                <a:schemeClr val="bg1"/>
              </a:solidFill>
            </a:rPr>
            <a:t>is</a:t>
          </a:r>
          <a:r>
            <a:rPr lang="nl-NL" sz="1100" kern="1200">
              <a:solidFill>
                <a:srgbClr val="FF0000"/>
              </a:solidFill>
            </a:rPr>
            <a:t>, </a:t>
          </a:r>
          <a:r>
            <a:rPr lang="nl-NL" sz="1100" kern="1200"/>
            <a:t>pas dit aan! </a:t>
          </a:r>
          <a:endParaRPr lang="en-US" sz="1100" kern="1200"/>
        </a:p>
      </dsp:txBody>
      <dsp:txXfrm>
        <a:off x="242305" y="1437658"/>
        <a:ext cx="2053514" cy="1232108"/>
      </dsp:txXfrm>
    </dsp:sp>
    <dsp:sp modelId="{B9820B87-18FD-40CF-AFC0-D4F0042EBCBD}">
      <dsp:nvSpPr>
        <dsp:cNvPr id="0" name=""/>
        <dsp:cNvSpPr/>
      </dsp:nvSpPr>
      <dsp:spPr>
        <a:xfrm>
          <a:off x="2501171"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Richt de administratie zo in dat je de activiteiten, de uren en uitgaven kunt volgen. </a:t>
          </a:r>
          <a:endParaRPr lang="en-US" sz="1100" kern="1200"/>
        </a:p>
      </dsp:txBody>
      <dsp:txXfrm>
        <a:off x="2501171" y="1437658"/>
        <a:ext cx="2053514" cy="1232108"/>
      </dsp:txXfrm>
    </dsp:sp>
    <dsp:sp modelId="{7BF792CE-9E33-47CC-99BE-A4DBE7668703}">
      <dsp:nvSpPr>
        <dsp:cNvPr id="0" name=""/>
        <dsp:cNvSpPr/>
      </dsp:nvSpPr>
      <dsp:spPr>
        <a:xfrm>
          <a:off x="4760037"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Begin bij het projectplan (begroting) en werk op basis daarvan de activiteiten en daarmee ook de kosten uit. </a:t>
          </a:r>
          <a:endParaRPr lang="en-US" sz="1100" kern="1200"/>
        </a:p>
      </dsp:txBody>
      <dsp:txXfrm>
        <a:off x="4760037" y="1437658"/>
        <a:ext cx="2053514" cy="1232108"/>
      </dsp:txXfrm>
    </dsp:sp>
    <dsp:sp modelId="{7E6FADFF-6295-4B67-A59A-D9A1C609F4FD}">
      <dsp:nvSpPr>
        <dsp:cNvPr id="0" name=""/>
        <dsp:cNvSpPr/>
      </dsp:nvSpPr>
      <dsp:spPr>
        <a:xfrm>
          <a:off x="7018903" y="143765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Laat inhoud en euro’s continue bij elkaar horen</a:t>
          </a:r>
          <a:endParaRPr lang="en-US" sz="1100" kern="1200"/>
        </a:p>
      </dsp:txBody>
      <dsp:txXfrm>
        <a:off x="7018903" y="1437658"/>
        <a:ext cx="2053514" cy="1232108"/>
      </dsp:txXfrm>
    </dsp:sp>
    <dsp:sp modelId="{98CA0444-E199-48A7-8676-156BB239E3A6}">
      <dsp:nvSpPr>
        <dsp:cNvPr id="0" name=""/>
        <dsp:cNvSpPr/>
      </dsp:nvSpPr>
      <dsp:spPr>
        <a:xfrm>
          <a:off x="242305" y="287511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Leg de mede-verantwoordelijkheid voor inhoud en geld niet alleen bij bestuur, maar ook decentraal bij de projectleider en/of werkgroepen. </a:t>
          </a:r>
          <a:endParaRPr lang="en-US" sz="1100" kern="1200"/>
        </a:p>
      </dsp:txBody>
      <dsp:txXfrm>
        <a:off x="242305" y="2875118"/>
        <a:ext cx="2053514" cy="1232108"/>
      </dsp:txXfrm>
    </dsp:sp>
    <dsp:sp modelId="{1030393E-E5E3-4A6A-9389-4A56883F7696}">
      <dsp:nvSpPr>
        <dsp:cNvPr id="0" name=""/>
        <dsp:cNvSpPr/>
      </dsp:nvSpPr>
      <dsp:spPr>
        <a:xfrm>
          <a:off x="2501171" y="287511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Bij tussentijdse wijzigingen van het projectplan: vraag vooraf bij </a:t>
          </a:r>
          <a:r>
            <a:rPr lang="nl-NL" sz="1100" kern="1200">
              <a:solidFill>
                <a:schemeClr val="bg1"/>
              </a:solidFill>
            </a:rPr>
            <a:t>ZonMw</a:t>
          </a:r>
          <a:r>
            <a:rPr lang="nl-NL" sz="1100" kern="1200">
              <a:solidFill>
                <a:srgbClr val="FF0000"/>
              </a:solidFill>
            </a:rPr>
            <a:t> </a:t>
          </a:r>
          <a:r>
            <a:rPr lang="nl-NL" sz="1100" kern="1200"/>
            <a:t>goedkeuring en stel de lopende uitgaven bij.</a:t>
          </a:r>
          <a:endParaRPr lang="en-US" sz="1100" kern="1200"/>
        </a:p>
      </dsp:txBody>
      <dsp:txXfrm>
        <a:off x="2501171" y="2875118"/>
        <a:ext cx="2053514" cy="1232108"/>
      </dsp:txXfrm>
    </dsp:sp>
    <dsp:sp modelId="{C2DD6C8A-0EDE-4D4D-A3E5-5BC394C7EC8F}">
      <dsp:nvSpPr>
        <dsp:cNvPr id="0" name=""/>
        <dsp:cNvSpPr/>
      </dsp:nvSpPr>
      <dsp:spPr>
        <a:xfrm>
          <a:off x="4760037" y="2875118"/>
          <a:ext cx="2053514" cy="1232108"/>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kern="1200"/>
            <a:t>Blijf stelselmatig op dezelfde wijze monitoren en werken en leg je (tussentijdse) constateringen aantoonbaar vast! </a:t>
          </a:r>
          <a:endParaRPr lang="en-US" sz="1100" kern="1200"/>
        </a:p>
      </dsp:txBody>
      <dsp:txXfrm>
        <a:off x="4760037" y="2875118"/>
        <a:ext cx="2053514" cy="1232108"/>
      </dsp:txXfrm>
    </dsp:sp>
    <dsp:sp modelId="{E2F4D6EF-71F0-43B6-9C2C-FA11FD947243}">
      <dsp:nvSpPr>
        <dsp:cNvPr id="0" name=""/>
        <dsp:cNvSpPr/>
      </dsp:nvSpPr>
      <dsp:spPr>
        <a:xfrm>
          <a:off x="7018903" y="2875118"/>
          <a:ext cx="2053514" cy="1232108"/>
        </a:xfrm>
        <a:prstGeom prst="rect">
          <a:avLst/>
        </a:prstGeom>
        <a:solidFill>
          <a:srgbClr val="009F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sz="1100" b="1" kern="1200"/>
            <a:t>TIP:</a:t>
          </a:r>
          <a:br>
            <a:rPr lang="nl-NL" sz="1100" b="1" kern="1200"/>
          </a:br>
          <a:r>
            <a:rPr lang="nl-NL" sz="1100" b="1" kern="1200"/>
            <a:t>De geldende regel=  Niet geschreven, is niet gedaan! </a:t>
          </a:r>
          <a:endParaRPr lang="en-US" sz="1100" b="1" kern="1200"/>
        </a:p>
      </dsp:txBody>
      <dsp:txXfrm>
        <a:off x="7018903" y="2875118"/>
        <a:ext cx="2053514" cy="12321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B0A63-A87A-4080-B060-57422450CD06}">
      <dsp:nvSpPr>
        <dsp:cNvPr id="0" name=""/>
        <dsp:cNvSpPr/>
      </dsp:nvSpPr>
      <dsp:spPr bwMode="white">
        <a:xfrm>
          <a:off x="2728"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Maak een uniforme urenstaat.</a:t>
          </a:r>
          <a:endParaRPr lang="en-US" sz="1400" kern="1200"/>
        </a:p>
      </dsp:txBody>
      <dsp:txXfrm>
        <a:off x="2728" y="646498"/>
        <a:ext cx="2164945" cy="1298967"/>
      </dsp:txXfrm>
    </dsp:sp>
    <dsp:sp modelId="{DD6FEC47-9C2E-4972-AEF5-F8CF1676F693}">
      <dsp:nvSpPr>
        <dsp:cNvPr id="0" name=""/>
        <dsp:cNvSpPr/>
      </dsp:nvSpPr>
      <dsp:spPr bwMode="white">
        <a:xfrm>
          <a:off x="2384168"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Iedere deelnemer/projectleider vult deze in.</a:t>
          </a:r>
          <a:endParaRPr lang="en-US" sz="1400" kern="1200"/>
        </a:p>
      </dsp:txBody>
      <dsp:txXfrm>
        <a:off x="2384168" y="646498"/>
        <a:ext cx="2164945" cy="1298967"/>
      </dsp:txXfrm>
    </dsp:sp>
    <dsp:sp modelId="{D8531008-8DC4-4D41-9267-0A60265D4927}">
      <dsp:nvSpPr>
        <dsp:cNvPr id="0" name=""/>
        <dsp:cNvSpPr/>
      </dsp:nvSpPr>
      <dsp:spPr bwMode="white">
        <a:xfrm>
          <a:off x="4765608"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De factuur past bij de bouwsteen/deelactiviteiten. Instrueer de persoon die de factuur stuurt hierover.</a:t>
          </a:r>
          <a:endParaRPr lang="en-US" sz="1400" kern="1200"/>
        </a:p>
      </dsp:txBody>
      <dsp:txXfrm>
        <a:off x="4765608" y="646498"/>
        <a:ext cx="2164945" cy="1298967"/>
      </dsp:txXfrm>
    </dsp:sp>
    <dsp:sp modelId="{DD5AFC5E-291A-4FC8-9772-3C5E6AB15CFF}">
      <dsp:nvSpPr>
        <dsp:cNvPr id="0" name=""/>
        <dsp:cNvSpPr/>
      </dsp:nvSpPr>
      <dsp:spPr bwMode="white">
        <a:xfrm>
          <a:off x="7147048" y="646498"/>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nl-NL" sz="1400" kern="1200">
              <a:solidFill>
                <a:schemeClr val="bg1"/>
              </a:solidFill>
            </a:rPr>
            <a:t>Hanteer een </a:t>
          </a:r>
          <a:r>
            <a:rPr lang="nl-NL" sz="1400" kern="1200"/>
            <a:t>factuurregel per bouwsteen en/of deelactiviteit. </a:t>
          </a:r>
          <a:endParaRPr lang="en-US" sz="1400" kern="1200"/>
        </a:p>
      </dsp:txBody>
      <dsp:txXfrm>
        <a:off x="7147048" y="646498"/>
        <a:ext cx="2164945" cy="1298967"/>
      </dsp:txXfrm>
    </dsp:sp>
    <dsp:sp modelId="{38B9F8A2-42F5-4EED-BF83-900A7FC9A067}">
      <dsp:nvSpPr>
        <dsp:cNvPr id="0" name=""/>
        <dsp:cNvSpPr/>
      </dsp:nvSpPr>
      <dsp:spPr bwMode="white">
        <a:xfrm>
          <a:off x="2728" y="2161960"/>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nl-NL" sz="1400" kern="1200">
              <a:solidFill>
                <a:schemeClr val="bg1"/>
              </a:solidFill>
            </a:rPr>
            <a:t>Pas ook hier het </a:t>
          </a:r>
          <a:r>
            <a:rPr lang="nl-NL" sz="1400" kern="1200"/>
            <a:t>4 ogen principe toe</a:t>
          </a:r>
          <a:endParaRPr lang="en-US" sz="1400" kern="1200"/>
        </a:p>
      </dsp:txBody>
      <dsp:txXfrm>
        <a:off x="2728" y="2161960"/>
        <a:ext cx="2164945" cy="1298967"/>
      </dsp:txXfrm>
    </dsp:sp>
    <dsp:sp modelId="{0292C791-C393-4CCE-92A2-DFE6624BDF77}">
      <dsp:nvSpPr>
        <dsp:cNvPr id="0" name=""/>
        <dsp:cNvSpPr/>
      </dsp:nvSpPr>
      <dsp:spPr bwMode="white">
        <a:xfrm>
          <a:off x="2384168" y="2161960"/>
          <a:ext cx="2164945" cy="1298967"/>
        </a:xfrm>
        <a:prstGeom prst="rect">
          <a:avLst/>
        </a:prstGeom>
        <a:solidFill>
          <a:srgbClr val="EF7A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Rapporteer ten minste 1 keer per 3 maanden ten behoeve van bespreking in bestuur VSV.</a:t>
          </a:r>
          <a:endParaRPr lang="en-US" sz="1400" kern="1200"/>
        </a:p>
      </dsp:txBody>
      <dsp:txXfrm>
        <a:off x="2384168" y="2161960"/>
        <a:ext cx="2164945" cy="1298967"/>
      </dsp:txXfrm>
    </dsp:sp>
    <dsp:sp modelId="{DC02DDE6-F96E-49D8-A57B-AC9D38B62916}">
      <dsp:nvSpPr>
        <dsp:cNvPr id="0" name=""/>
        <dsp:cNvSpPr/>
      </dsp:nvSpPr>
      <dsp:spPr bwMode="white">
        <a:xfrm>
          <a:off x="4797130" y="2161960"/>
          <a:ext cx="2164945" cy="12989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b="1" kern="1200"/>
            <a:t>TIP: Betaal de facturen op 1 afgesproken moment</a:t>
          </a:r>
          <a:r>
            <a:rPr lang="nl-NL" sz="1400" b="0" kern="1200"/>
            <a:t>.</a:t>
          </a:r>
          <a:endParaRPr lang="en-US" sz="1400" b="0" kern="1200"/>
        </a:p>
      </dsp:txBody>
      <dsp:txXfrm>
        <a:off x="4797130" y="2161960"/>
        <a:ext cx="2164945" cy="1298967"/>
      </dsp:txXfrm>
    </dsp:sp>
    <dsp:sp modelId="{FFC46959-74A9-4294-B50D-1146B413E391}">
      <dsp:nvSpPr>
        <dsp:cNvPr id="0" name=""/>
        <dsp:cNvSpPr/>
      </dsp:nvSpPr>
      <dsp:spPr bwMode="white">
        <a:xfrm>
          <a:off x="7147048" y="2161960"/>
          <a:ext cx="2164945" cy="12989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b="1" kern="1200"/>
            <a:t>TIP: Check of rekeningnummer passend is bij factuur en persoon.</a:t>
          </a:r>
          <a:endParaRPr lang="en-US" sz="1400" b="1" kern="1200"/>
        </a:p>
      </dsp:txBody>
      <dsp:txXfrm>
        <a:off x="7147048" y="2161960"/>
        <a:ext cx="2164945" cy="1298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D041-1128-4B48-BD27-AC24563B32D6}">
      <dsp:nvSpPr>
        <dsp:cNvPr id="0" name=""/>
        <dsp:cNvSpPr/>
      </dsp:nvSpPr>
      <dsp:spPr>
        <a:xfrm>
          <a:off x="0" y="33231"/>
          <a:ext cx="9314723" cy="418218"/>
        </a:xfrm>
        <a:prstGeom prst="roundRect">
          <a:avLst>
            <a:gd name="adj" fmla="val 10000"/>
          </a:avLst>
        </a:prstGeom>
        <a:solidFill>
          <a:srgbClr val="EF7A3D">
            <a:alpha val="50196"/>
          </a:srgbClr>
        </a:solidFill>
        <a:ln>
          <a:noFill/>
        </a:ln>
        <a:effectLst/>
      </dsp:spPr>
      <dsp:style>
        <a:lnRef idx="0">
          <a:scrgbClr r="0" g="0" b="0"/>
        </a:lnRef>
        <a:fillRef idx="1">
          <a:scrgbClr r="0" g="0" b="0"/>
        </a:fillRef>
        <a:effectRef idx="0">
          <a:scrgbClr r="0" g="0" b="0"/>
        </a:effectRef>
        <a:fontRef idx="minor"/>
      </dsp:style>
    </dsp:sp>
    <dsp:sp modelId="{D57960FB-61E1-4F80-BB53-68A2FCE78E95}">
      <dsp:nvSpPr>
        <dsp:cNvPr id="0" name=""/>
        <dsp:cNvSpPr/>
      </dsp:nvSpPr>
      <dsp:spPr>
        <a:xfrm>
          <a:off x="126511" y="127330"/>
          <a:ext cx="230245" cy="230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9F9018-7F70-497B-B860-35578B3903D8}">
      <dsp:nvSpPr>
        <dsp:cNvPr id="0" name=""/>
        <dsp:cNvSpPr/>
      </dsp:nvSpPr>
      <dsp:spPr bwMode="white">
        <a:xfrm>
          <a:off x="483267" y="33231"/>
          <a:ext cx="8809622" cy="45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1" tIns="48411" rIns="48411" bIns="48411" numCol="1" spcCol="1270" anchor="ctr" anchorCtr="0">
          <a:noAutofit/>
        </a:bodyPr>
        <a:lstStyle/>
        <a:p>
          <a:pPr marL="0" lvl="0" indent="0" algn="l" defTabSz="622300">
            <a:lnSpc>
              <a:spcPct val="90000"/>
            </a:lnSpc>
            <a:spcBef>
              <a:spcPct val="0"/>
            </a:spcBef>
            <a:spcAft>
              <a:spcPct val="35000"/>
            </a:spcAft>
            <a:buNone/>
          </a:pPr>
          <a:r>
            <a:rPr lang="nl-NL" sz="1400" kern="1200">
              <a:solidFill>
                <a:schemeClr val="tx1"/>
              </a:solidFill>
            </a:rPr>
            <a:t>Personele kosten zijn de grootste post.</a:t>
          </a:r>
          <a:endParaRPr lang="en-US" sz="1400" kern="1200">
            <a:solidFill>
              <a:schemeClr val="tx1"/>
            </a:solidFill>
          </a:endParaRPr>
        </a:p>
      </dsp:txBody>
      <dsp:txXfrm>
        <a:off x="483267" y="33231"/>
        <a:ext cx="8809622" cy="457426"/>
      </dsp:txXfrm>
    </dsp:sp>
    <dsp:sp modelId="{0A30D535-DD75-4C21-898F-140C0CC73D0D}">
      <dsp:nvSpPr>
        <dsp:cNvPr id="0" name=""/>
        <dsp:cNvSpPr/>
      </dsp:nvSpPr>
      <dsp:spPr>
        <a:xfrm>
          <a:off x="0" y="605014"/>
          <a:ext cx="9314723" cy="418218"/>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3A4936E0-9833-45F5-884F-CC17B51E7C79}">
      <dsp:nvSpPr>
        <dsp:cNvPr id="0" name=""/>
        <dsp:cNvSpPr/>
      </dsp:nvSpPr>
      <dsp:spPr>
        <a:xfrm>
          <a:off x="126511" y="699113"/>
          <a:ext cx="230245" cy="230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509F82-B4EA-4008-A62B-5EFA0142BB74}">
      <dsp:nvSpPr>
        <dsp:cNvPr id="0" name=""/>
        <dsp:cNvSpPr/>
      </dsp:nvSpPr>
      <dsp:spPr bwMode="white">
        <a:xfrm>
          <a:off x="483267" y="605014"/>
          <a:ext cx="8809622" cy="45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1" tIns="48411" rIns="48411" bIns="48411" numCol="1" spcCol="1270" anchor="ctr" anchorCtr="0">
          <a:noAutofit/>
        </a:bodyPr>
        <a:lstStyle/>
        <a:p>
          <a:pPr marL="0" lvl="0" indent="0" algn="l" defTabSz="622300">
            <a:lnSpc>
              <a:spcPct val="90000"/>
            </a:lnSpc>
            <a:spcBef>
              <a:spcPct val="0"/>
            </a:spcBef>
            <a:spcAft>
              <a:spcPct val="35000"/>
            </a:spcAft>
            <a:buNone/>
          </a:pPr>
          <a:r>
            <a:rPr lang="nl-NL" sz="1400" kern="1200">
              <a:solidFill>
                <a:schemeClr val="bg1"/>
              </a:solidFill>
            </a:rPr>
            <a:t>Advies: maak een uren declaratie format waar inzet per uur, per bouwsteen en deelactiviteit, per persoon en het tarief uit het projectplan staan uitgewerkt.</a:t>
          </a:r>
          <a:endParaRPr lang="en-US" sz="1400" kern="1200">
            <a:solidFill>
              <a:schemeClr val="bg1"/>
            </a:solidFill>
          </a:endParaRPr>
        </a:p>
      </dsp:txBody>
      <dsp:txXfrm>
        <a:off x="483267" y="605014"/>
        <a:ext cx="8809622" cy="457426"/>
      </dsp:txXfrm>
    </dsp:sp>
    <dsp:sp modelId="{B840281F-B94F-437B-A2EF-925F97DC1A32}">
      <dsp:nvSpPr>
        <dsp:cNvPr id="0" name=""/>
        <dsp:cNvSpPr/>
      </dsp:nvSpPr>
      <dsp:spPr>
        <a:xfrm>
          <a:off x="0" y="1176797"/>
          <a:ext cx="9314723" cy="418218"/>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4A27AE34-03E2-4276-8783-6C3C4427E6A0}">
      <dsp:nvSpPr>
        <dsp:cNvPr id="0" name=""/>
        <dsp:cNvSpPr/>
      </dsp:nvSpPr>
      <dsp:spPr>
        <a:xfrm>
          <a:off x="126511" y="1270896"/>
          <a:ext cx="230245" cy="230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742508-A81C-4E7B-A19E-7C83DED067CF}">
      <dsp:nvSpPr>
        <dsp:cNvPr id="0" name=""/>
        <dsp:cNvSpPr/>
      </dsp:nvSpPr>
      <dsp:spPr bwMode="white">
        <a:xfrm>
          <a:off x="483267" y="1176797"/>
          <a:ext cx="8809622" cy="45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1" tIns="48411" rIns="48411" bIns="48411" numCol="1" spcCol="1270" anchor="ctr" anchorCtr="0">
          <a:noAutofit/>
        </a:bodyPr>
        <a:lstStyle/>
        <a:p>
          <a:pPr marL="0" lvl="0" indent="0" algn="l" defTabSz="622300">
            <a:lnSpc>
              <a:spcPct val="90000"/>
            </a:lnSpc>
            <a:spcBef>
              <a:spcPct val="0"/>
            </a:spcBef>
            <a:spcAft>
              <a:spcPct val="35000"/>
            </a:spcAft>
            <a:buNone/>
          </a:pPr>
          <a:r>
            <a:rPr lang="nl-NL" sz="1400" kern="1200">
              <a:solidFill>
                <a:schemeClr val="bg1"/>
              </a:solidFill>
            </a:rPr>
            <a:t>Personele kosten op basis fte/ op basis max. uurtarieven, denk aan de BTW.</a:t>
          </a:r>
          <a:endParaRPr lang="en-US" sz="1400" kern="1200">
            <a:solidFill>
              <a:schemeClr val="bg1"/>
            </a:solidFill>
          </a:endParaRPr>
        </a:p>
      </dsp:txBody>
      <dsp:txXfrm>
        <a:off x="483267" y="1176797"/>
        <a:ext cx="8809622" cy="457426"/>
      </dsp:txXfrm>
    </dsp:sp>
    <dsp:sp modelId="{E137E7D3-1892-4D25-8CCD-8A3C87754A1C}">
      <dsp:nvSpPr>
        <dsp:cNvPr id="0" name=""/>
        <dsp:cNvSpPr/>
      </dsp:nvSpPr>
      <dsp:spPr>
        <a:xfrm>
          <a:off x="0" y="1748580"/>
          <a:ext cx="9314723" cy="418218"/>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046CAC6B-9393-4945-BDAD-742AD02A3D81}">
      <dsp:nvSpPr>
        <dsp:cNvPr id="0" name=""/>
        <dsp:cNvSpPr/>
      </dsp:nvSpPr>
      <dsp:spPr>
        <a:xfrm>
          <a:off x="126511" y="1842679"/>
          <a:ext cx="230245" cy="230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92DC49-099E-4A0E-8638-9A49E967B86C}">
      <dsp:nvSpPr>
        <dsp:cNvPr id="0" name=""/>
        <dsp:cNvSpPr/>
      </dsp:nvSpPr>
      <dsp:spPr bwMode="white">
        <a:xfrm>
          <a:off x="483267" y="1748580"/>
          <a:ext cx="8809622" cy="45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1" tIns="48411" rIns="48411" bIns="48411" numCol="1" spcCol="1270" anchor="ctr" anchorCtr="0">
          <a:noAutofit/>
        </a:bodyPr>
        <a:lstStyle/>
        <a:p>
          <a:pPr marL="0" lvl="0" indent="0" algn="l" defTabSz="622300">
            <a:lnSpc>
              <a:spcPct val="90000"/>
            </a:lnSpc>
            <a:spcBef>
              <a:spcPct val="0"/>
            </a:spcBef>
            <a:spcAft>
              <a:spcPct val="35000"/>
            </a:spcAft>
            <a:buNone/>
          </a:pPr>
          <a:r>
            <a:rPr lang="nl-NL" sz="1400" kern="1200">
              <a:solidFill>
                <a:schemeClr val="bg1"/>
              </a:solidFill>
            </a:rPr>
            <a:t>Belangrijk is regelmatige</a:t>
          </a:r>
          <a:r>
            <a:rPr lang="nl-NL" sz="1400" b="1" i="1" kern="1200">
              <a:solidFill>
                <a:schemeClr val="bg1"/>
              </a:solidFill>
            </a:rPr>
            <a:t> en uniforme</a:t>
          </a:r>
          <a:r>
            <a:rPr lang="nl-NL" sz="1400" kern="1200">
              <a:solidFill>
                <a:schemeClr val="bg1"/>
              </a:solidFill>
            </a:rPr>
            <a:t> indiening en verantwoording</a:t>
          </a:r>
          <a:endParaRPr lang="en-US" sz="1400" kern="1200">
            <a:solidFill>
              <a:schemeClr val="bg1"/>
            </a:solidFill>
          </a:endParaRPr>
        </a:p>
      </dsp:txBody>
      <dsp:txXfrm>
        <a:off x="483267" y="1748580"/>
        <a:ext cx="8809622" cy="457426"/>
      </dsp:txXfrm>
    </dsp:sp>
    <dsp:sp modelId="{59D0C676-B04C-48FF-A9E1-30706049427B}">
      <dsp:nvSpPr>
        <dsp:cNvPr id="0" name=""/>
        <dsp:cNvSpPr/>
      </dsp:nvSpPr>
      <dsp:spPr>
        <a:xfrm>
          <a:off x="0" y="2320363"/>
          <a:ext cx="9314723" cy="610264"/>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4EE207A4-D2D6-4EB4-B65B-F4690FD2EF1F}">
      <dsp:nvSpPr>
        <dsp:cNvPr id="0" name=""/>
        <dsp:cNvSpPr/>
      </dsp:nvSpPr>
      <dsp:spPr>
        <a:xfrm>
          <a:off x="126511" y="2510486"/>
          <a:ext cx="230245" cy="230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28405-E8A4-4576-AF19-03BF792E5640}">
      <dsp:nvSpPr>
        <dsp:cNvPr id="0" name=""/>
        <dsp:cNvSpPr/>
      </dsp:nvSpPr>
      <dsp:spPr bwMode="white">
        <a:xfrm>
          <a:off x="483267" y="2416386"/>
          <a:ext cx="8809622" cy="45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1" tIns="48411" rIns="48411" bIns="48411" numCol="1" spcCol="1270" anchor="ctr" anchorCtr="0">
          <a:noAutofit/>
        </a:bodyPr>
        <a:lstStyle/>
        <a:p>
          <a:pPr marL="0" lvl="0" indent="0" algn="l" defTabSz="577850">
            <a:lnSpc>
              <a:spcPct val="90000"/>
            </a:lnSpc>
            <a:spcBef>
              <a:spcPct val="0"/>
            </a:spcBef>
            <a:spcAft>
              <a:spcPct val="35000"/>
            </a:spcAft>
            <a:buNone/>
          </a:pPr>
          <a:r>
            <a:rPr lang="nl-NL" sz="1300" kern="1200">
              <a:solidFill>
                <a:schemeClr val="bg1"/>
              </a:solidFill>
            </a:rPr>
            <a:t>Advies proces afwikkeling facturen; 1</a:t>
          </a:r>
          <a:r>
            <a:rPr lang="nl-NL" sz="1300" kern="1200" baseline="30000">
              <a:solidFill>
                <a:schemeClr val="bg1"/>
              </a:solidFill>
            </a:rPr>
            <a:t>e</a:t>
          </a:r>
          <a:r>
            <a:rPr lang="nl-NL" sz="1300" kern="1200">
              <a:solidFill>
                <a:schemeClr val="bg1"/>
              </a:solidFill>
            </a:rPr>
            <a:t> week na aflopen maand indienen urenverantwoording gebaseerd op projectplan. 2</a:t>
          </a:r>
          <a:r>
            <a:rPr lang="nl-NL" sz="1300" kern="1200" baseline="30000">
              <a:solidFill>
                <a:schemeClr val="bg1"/>
              </a:solidFill>
            </a:rPr>
            <a:t>e</a:t>
          </a:r>
          <a:r>
            <a:rPr lang="nl-NL" sz="1300" kern="1200">
              <a:solidFill>
                <a:schemeClr val="bg1"/>
              </a:solidFill>
            </a:rPr>
            <a:t> week beoordeling en aftekening urenverantwoording. Indien noodzakelijk in 3</a:t>
          </a:r>
          <a:r>
            <a:rPr lang="nl-NL" sz="1300" kern="1200" baseline="30000">
              <a:solidFill>
                <a:schemeClr val="bg1"/>
              </a:solidFill>
            </a:rPr>
            <a:t>e/</a:t>
          </a:r>
          <a:r>
            <a:rPr lang="nl-NL" sz="1300" kern="1200">
              <a:solidFill>
                <a:schemeClr val="bg1"/>
              </a:solidFill>
            </a:rPr>
            <a:t>4</a:t>
          </a:r>
          <a:r>
            <a:rPr lang="nl-NL" sz="1300" kern="1200" baseline="30000">
              <a:solidFill>
                <a:schemeClr val="bg1"/>
              </a:solidFill>
            </a:rPr>
            <a:t>e</a:t>
          </a:r>
          <a:r>
            <a:rPr lang="nl-NL" sz="1300" kern="1200">
              <a:solidFill>
                <a:schemeClr val="bg1"/>
              </a:solidFill>
            </a:rPr>
            <a:t> week nog overleg en mogelijke aanpassing. Leg dit proces bij voorkeur vast in de overeenkomsten en werkbeschrijvingen VSV.</a:t>
          </a:r>
          <a:endParaRPr lang="en-US" sz="1300" kern="1200">
            <a:solidFill>
              <a:schemeClr val="bg1"/>
            </a:solidFill>
          </a:endParaRPr>
        </a:p>
      </dsp:txBody>
      <dsp:txXfrm>
        <a:off x="483267" y="2416386"/>
        <a:ext cx="8809622" cy="457426"/>
      </dsp:txXfrm>
    </dsp:sp>
    <dsp:sp modelId="{47E072B7-A233-484C-A4D0-0AFB3E71AC7B}">
      <dsp:nvSpPr>
        <dsp:cNvPr id="0" name=""/>
        <dsp:cNvSpPr/>
      </dsp:nvSpPr>
      <dsp:spPr>
        <a:xfrm>
          <a:off x="0" y="3044985"/>
          <a:ext cx="9314723" cy="418218"/>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A0D451B6-F860-47E9-BFEE-E85668701270}">
      <dsp:nvSpPr>
        <dsp:cNvPr id="0" name=""/>
        <dsp:cNvSpPr/>
      </dsp:nvSpPr>
      <dsp:spPr>
        <a:xfrm>
          <a:off x="126511" y="3139084"/>
          <a:ext cx="230245" cy="2300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A86B4-03E2-4523-A574-EF22568D6A77}">
      <dsp:nvSpPr>
        <dsp:cNvPr id="0" name=""/>
        <dsp:cNvSpPr/>
      </dsp:nvSpPr>
      <dsp:spPr bwMode="white">
        <a:xfrm>
          <a:off x="483267" y="3044985"/>
          <a:ext cx="8809622" cy="45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1" tIns="48411" rIns="48411" bIns="48411" numCol="1" spcCol="1270" anchor="ctr" anchorCtr="0">
          <a:noAutofit/>
        </a:bodyPr>
        <a:lstStyle/>
        <a:p>
          <a:pPr marL="0" lvl="0" indent="0" algn="l" defTabSz="622300">
            <a:lnSpc>
              <a:spcPct val="90000"/>
            </a:lnSpc>
            <a:spcBef>
              <a:spcPct val="0"/>
            </a:spcBef>
            <a:spcAft>
              <a:spcPct val="35000"/>
            </a:spcAft>
            <a:buNone/>
          </a:pPr>
          <a:r>
            <a:rPr lang="nl-NL" sz="1400" kern="1200">
              <a:solidFill>
                <a:schemeClr val="bg1"/>
              </a:solidFill>
            </a:rPr>
            <a:t>Bij afwijkingen in inhoud projectplan, uren en tarief meld dit bij </a:t>
          </a:r>
          <a:r>
            <a:rPr lang="nl-NL" sz="1400" kern="1200" err="1">
              <a:solidFill>
                <a:schemeClr val="bg1"/>
              </a:solidFill>
            </a:rPr>
            <a:t>ZonMW</a:t>
          </a:r>
          <a:r>
            <a:rPr lang="nl-NL" sz="1400" kern="1200">
              <a:solidFill>
                <a:schemeClr val="bg1"/>
              </a:solidFill>
            </a:rPr>
            <a:t>.</a:t>
          </a:r>
          <a:endParaRPr lang="en-US" sz="1400" kern="1200">
            <a:solidFill>
              <a:schemeClr val="bg1"/>
            </a:solidFill>
          </a:endParaRPr>
        </a:p>
      </dsp:txBody>
      <dsp:txXfrm>
        <a:off x="483267" y="3044985"/>
        <a:ext cx="8809622" cy="457426"/>
      </dsp:txXfrm>
    </dsp:sp>
    <dsp:sp modelId="{1AF1D685-711E-433A-A576-9196EDB1C01F}">
      <dsp:nvSpPr>
        <dsp:cNvPr id="0" name=""/>
        <dsp:cNvSpPr/>
      </dsp:nvSpPr>
      <dsp:spPr>
        <a:xfrm>
          <a:off x="0" y="3616768"/>
          <a:ext cx="9314723" cy="418218"/>
        </a:xfrm>
        <a:prstGeom prst="roundRect">
          <a:avLst>
            <a:gd name="adj" fmla="val 10000"/>
          </a:avLst>
        </a:prstGeom>
        <a:solidFill>
          <a:srgbClr val="EF7A3D"/>
        </a:solidFill>
        <a:ln>
          <a:noFill/>
        </a:ln>
        <a:effectLst/>
      </dsp:spPr>
      <dsp:style>
        <a:lnRef idx="0">
          <a:scrgbClr r="0" g="0" b="0"/>
        </a:lnRef>
        <a:fillRef idx="1">
          <a:scrgbClr r="0" g="0" b="0"/>
        </a:fillRef>
        <a:effectRef idx="0">
          <a:scrgbClr r="0" g="0" b="0"/>
        </a:effectRef>
        <a:fontRef idx="minor"/>
      </dsp:style>
    </dsp:sp>
    <dsp:sp modelId="{B24EE33F-805C-4ED3-ACBD-72081D14279B}">
      <dsp:nvSpPr>
        <dsp:cNvPr id="0" name=""/>
        <dsp:cNvSpPr/>
      </dsp:nvSpPr>
      <dsp:spPr>
        <a:xfrm>
          <a:off x="126511" y="3710867"/>
          <a:ext cx="230245" cy="2300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37FE8B-448E-4525-9C6D-6B71BFDE2B53}">
      <dsp:nvSpPr>
        <dsp:cNvPr id="0" name=""/>
        <dsp:cNvSpPr/>
      </dsp:nvSpPr>
      <dsp:spPr bwMode="white">
        <a:xfrm>
          <a:off x="483267" y="3616768"/>
          <a:ext cx="8809622" cy="457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1" tIns="48411" rIns="48411" bIns="48411" numCol="1" spcCol="1270" anchor="ctr" anchorCtr="0">
          <a:noAutofit/>
        </a:bodyPr>
        <a:lstStyle/>
        <a:p>
          <a:pPr marL="0" lvl="0" indent="0" algn="l" defTabSz="622300">
            <a:lnSpc>
              <a:spcPct val="90000"/>
            </a:lnSpc>
            <a:spcBef>
              <a:spcPct val="0"/>
            </a:spcBef>
            <a:spcAft>
              <a:spcPct val="35000"/>
            </a:spcAft>
            <a:buNone/>
          </a:pPr>
          <a:r>
            <a:rPr lang="nl-NL" sz="1400" kern="1200">
              <a:solidFill>
                <a:schemeClr val="bg1"/>
              </a:solidFill>
            </a:rPr>
            <a:t>Let op; ook van belang in vakantieperiode, verlof en ziekte borgen continuïteit.</a:t>
          </a:r>
          <a:endParaRPr lang="en-US" sz="1400" kern="1200">
            <a:solidFill>
              <a:schemeClr val="bg1"/>
            </a:solidFill>
          </a:endParaRPr>
        </a:p>
      </dsp:txBody>
      <dsp:txXfrm>
        <a:off x="483267" y="3616768"/>
        <a:ext cx="8809622" cy="457426"/>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2">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1">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FE38E-61ED-457B-BC0D-E73A0167CAFC}" type="datetimeFigureOut">
              <a:rPr lang="nl-NL" smtClean="0"/>
              <a:t>24-11-2025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A9B62-FA93-4629-AC0F-FFAC99F8E7F0}" type="slidenum">
              <a:rPr lang="nl-NL" smtClean="0"/>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foto">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1"/>
          </p:nvPr>
        </p:nvSpPr>
        <p:spPr>
          <a:xfrm>
            <a:off x="0" y="1482726"/>
            <a:ext cx="12192000" cy="5375275"/>
          </a:xfrm>
          <a:solidFill>
            <a:schemeClr val="bg1">
              <a:lumMod val="95000"/>
            </a:schemeClr>
          </a:solidFill>
        </p:spPr>
        <p:txBody>
          <a:bodyPr/>
          <a:lstStyle>
            <a:lvl1pPr marL="0" indent="0">
              <a:buNone/>
              <a:defRPr/>
            </a:lvl1pPr>
          </a:lstStyle>
          <a:p>
            <a:endParaRPr lang="nl-NL"/>
          </a:p>
        </p:txBody>
      </p:sp>
      <p:sp>
        <p:nvSpPr>
          <p:cNvPr id="2" name="Titel 1"/>
          <p:cNvSpPr>
            <a:spLocks noGrp="1"/>
          </p:cNvSpPr>
          <p:nvPr>
            <p:ph type="ctrTitle" hasCustomPrompt="1"/>
          </p:nvPr>
        </p:nvSpPr>
        <p:spPr>
          <a:xfrm>
            <a:off x="1558925" y="2440858"/>
            <a:ext cx="5909588" cy="1102442"/>
          </a:xfrm>
        </p:spPr>
        <p:txBody>
          <a:bodyPr anchor="t" anchorCtr="0">
            <a:normAutofit/>
          </a:bodyPr>
          <a:lstStyle>
            <a:lvl1pPr>
              <a:defRPr sz="4000"/>
            </a:lvl1pPr>
          </a:lstStyle>
          <a:p>
            <a:r>
              <a:rPr lang="nl-NL"/>
              <a:t>Titelstijl van model bewerken</a:t>
            </a:r>
          </a:p>
        </p:txBody>
      </p:sp>
      <p:sp>
        <p:nvSpPr>
          <p:cNvPr id="3" name="Subtitel 2"/>
          <p:cNvSpPr>
            <a:spLocks noGrp="1"/>
          </p:cNvSpPr>
          <p:nvPr>
            <p:ph type="subTitle" idx="1" hasCustomPrompt="1"/>
          </p:nvPr>
        </p:nvSpPr>
        <p:spPr>
          <a:xfrm>
            <a:off x="1558925" y="4262285"/>
            <a:ext cx="5909588" cy="943897"/>
          </a:xfrm>
        </p:spPr>
        <p:txBody>
          <a:bodyPr>
            <a:norm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10" name="Tijdelijke aanduiding voor tekst 9"/>
          <p:cNvSpPr>
            <a:spLocks noGrp="1"/>
          </p:cNvSpPr>
          <p:nvPr>
            <p:ph type="body" sz="quarter" idx="10" hasCustomPrompt="1"/>
          </p:nvPr>
        </p:nvSpPr>
        <p:spPr>
          <a:xfrm>
            <a:off x="1558875" y="5729288"/>
            <a:ext cx="5909343" cy="428164"/>
          </a:xfrm>
        </p:spPr>
        <p:txBody>
          <a:bodyPr>
            <a:normAutofit/>
          </a:bodyPr>
          <a:lstStyle>
            <a:lvl1pPr marL="0" indent="0">
              <a:spcBef>
                <a:spcPts val="0"/>
              </a:spcBef>
              <a:buNone/>
              <a:defRPr sz="1100"/>
            </a:lvl1pPr>
          </a:lstStyle>
          <a:p>
            <a:pPr lvl="0"/>
            <a:r>
              <a:rPr lang="nl-NL"/>
              <a:t>Klik voor datum of auteur</a:t>
            </a:r>
          </a:p>
        </p:txBody>
      </p:sp>
      <p:sp>
        <p:nvSpPr>
          <p:cNvPr id="9" name="Rechthoek 8"/>
          <p:cNvSpPr/>
          <p:nvPr userDrawn="1"/>
        </p:nvSpPr>
        <p:spPr>
          <a:xfrm>
            <a:off x="0" y="0"/>
            <a:ext cx="12192000" cy="2757948"/>
          </a:xfrm>
          <a:prstGeom prst="rect">
            <a:avLst/>
          </a:prstGeom>
          <a:gradFill>
            <a:gsLst>
              <a:gs pos="30000">
                <a:srgbClr val="FFFFFF"/>
              </a:gs>
              <a:gs pos="0">
                <a:schemeClr val="bg1">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5" name="Afbeelding 4" descr="Compleet CPZ logo.eps"/>
          <p:cNvPicPr>
            <a:picLocks noChangeAspect="1"/>
          </p:cNvPicPr>
          <p:nvPr userDrawn="1"/>
        </p:nvPicPr>
        <p:blipFill rotWithShape="1">
          <a:blip r:embed="rId2">
            <a:extLst>
              <a:ext uri="{28A0092B-C50C-407E-A947-70E740481C1C}">
                <a14:useLocalDpi xmlns:a14="http://schemas.microsoft.com/office/drawing/2010/main" val="0"/>
              </a:ext>
            </a:extLst>
          </a:blip>
          <a:srcRect l="-1" t="12973" r="89911" b="20182"/>
          <a:stretch>
            <a:fillRect/>
          </a:stretch>
        </p:blipFill>
        <p:spPr>
          <a:xfrm>
            <a:off x="8196000" y="0"/>
            <a:ext cx="3996000" cy="6858000"/>
          </a:xfrm>
          <a:prstGeom prst="rect">
            <a:avLst/>
          </a:prstGeom>
        </p:spPr>
      </p:pic>
      <p:pic>
        <p:nvPicPr>
          <p:cNvPr id="16" name="Afbeelding 15" descr="Compleet CPZ 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07" y="916572"/>
            <a:ext cx="3465235" cy="9072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58925" y="2450076"/>
            <a:ext cx="5392482" cy="1093224"/>
          </a:xfrm>
        </p:spPr>
        <p:txBody>
          <a:bodyPr anchor="t" anchorCtr="0">
            <a:normAutofit/>
          </a:bodyPr>
          <a:lstStyle>
            <a:lvl1pPr>
              <a:defRPr sz="4000">
                <a:solidFill>
                  <a:schemeClr val="tx1"/>
                </a:solidFill>
              </a:defRPr>
            </a:lvl1pPr>
          </a:lstStyle>
          <a:p>
            <a:r>
              <a:rPr lang="nl-NL"/>
              <a:t>Titelstijl van model bewerken</a:t>
            </a:r>
          </a:p>
        </p:txBody>
      </p:sp>
      <p:sp>
        <p:nvSpPr>
          <p:cNvPr id="3" name="Subtitel 2"/>
          <p:cNvSpPr>
            <a:spLocks noGrp="1"/>
          </p:cNvSpPr>
          <p:nvPr>
            <p:ph type="subTitle" idx="1" hasCustomPrompt="1"/>
          </p:nvPr>
        </p:nvSpPr>
        <p:spPr>
          <a:xfrm>
            <a:off x="1558925" y="4262285"/>
            <a:ext cx="5392482" cy="943897"/>
          </a:xfrm>
        </p:spPr>
        <p:txBody>
          <a:bodyPr>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10" name="Tijdelijke aanduiding voor tekst 9"/>
          <p:cNvSpPr>
            <a:spLocks noGrp="1"/>
          </p:cNvSpPr>
          <p:nvPr>
            <p:ph type="body" sz="quarter" idx="10" hasCustomPrompt="1"/>
          </p:nvPr>
        </p:nvSpPr>
        <p:spPr>
          <a:xfrm>
            <a:off x="1558876" y="5729288"/>
            <a:ext cx="5392258" cy="428164"/>
          </a:xfrm>
        </p:spPr>
        <p:txBody>
          <a:bodyPr>
            <a:normAutofit/>
          </a:bodyPr>
          <a:lstStyle>
            <a:lvl1pPr marL="0" indent="0">
              <a:spcBef>
                <a:spcPts val="0"/>
              </a:spcBef>
              <a:buNone/>
              <a:defRPr sz="1100"/>
            </a:lvl1pPr>
          </a:lstStyle>
          <a:p>
            <a:pPr lvl="0"/>
            <a:r>
              <a:rPr lang="nl-NL"/>
              <a:t>Klik voor datum of auteur</a:t>
            </a:r>
          </a:p>
        </p:txBody>
      </p:sp>
      <p:pic>
        <p:nvPicPr>
          <p:cNvPr id="4" name="Afbeelding 3" descr="Powerpoint_p1.pdf"/>
          <p:cNvPicPr>
            <a:picLocks noChangeAspect="1"/>
          </p:cNvPicPr>
          <p:nvPr userDrawn="1"/>
        </p:nvPicPr>
        <p:blipFill rotWithShape="1">
          <a:blip r:embed="rId2">
            <a:extLst>
              <a:ext uri="{28A0092B-C50C-407E-A947-70E740481C1C}">
                <a14:useLocalDpi xmlns:a14="http://schemas.microsoft.com/office/drawing/2010/main" val="0"/>
              </a:ext>
            </a:extLst>
          </a:blip>
          <a:srcRect l="50535"/>
          <a:stretch>
            <a:fillRect/>
          </a:stretch>
        </p:blipFill>
        <p:spPr>
          <a:xfrm>
            <a:off x="7642605" y="0"/>
            <a:ext cx="4549395" cy="6858000"/>
          </a:xfrm>
          <a:prstGeom prst="rect">
            <a:avLst/>
          </a:prstGeom>
        </p:spPr>
      </p:pic>
      <p:pic>
        <p:nvPicPr>
          <p:cNvPr id="5" name="Afbeelding 4" descr="Powerpoint_p1.pdf"/>
          <p:cNvPicPr>
            <a:picLocks noChangeAspect="1"/>
          </p:cNvPicPr>
          <p:nvPr userDrawn="1"/>
        </p:nvPicPr>
        <p:blipFill rotWithShape="1">
          <a:blip r:embed="rId2">
            <a:extLst>
              <a:ext uri="{28A0092B-C50C-407E-A947-70E740481C1C}">
                <a14:useLocalDpi xmlns:a14="http://schemas.microsoft.com/office/drawing/2010/main" val="0"/>
              </a:ext>
            </a:extLst>
          </a:blip>
          <a:srcRect r="43430" b="70361"/>
          <a:stretch>
            <a:fillRect/>
          </a:stretch>
        </p:blipFill>
        <p:spPr>
          <a:xfrm>
            <a:off x="1" y="0"/>
            <a:ext cx="5202899" cy="20326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1" name="Afbeelding 10"/>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a:fillRect/>
          </a:stretch>
        </p:blipFill>
        <p:spPr>
          <a:xfrm>
            <a:off x="8135470" y="0"/>
            <a:ext cx="4056529" cy="6858000"/>
          </a:xfrm>
          <a:prstGeom prst="rect">
            <a:avLst/>
          </a:prstGeom>
        </p:spPr>
      </p:pic>
      <p:sp>
        <p:nvSpPr>
          <p:cNvPr id="2" name="Titel 1"/>
          <p:cNvSpPr>
            <a:spLocks noGrp="1"/>
          </p:cNvSpPr>
          <p:nvPr>
            <p:ph type="title" hasCustomPrompt="1"/>
          </p:nvPr>
        </p:nvSpPr>
        <p:spPr>
          <a:xfrm>
            <a:off x="1558925" y="958644"/>
            <a:ext cx="9333731" cy="396000"/>
          </a:xfrm>
        </p:spPr>
        <p:txBody>
          <a:bodyPr/>
          <a:lstStyle/>
          <a:p>
            <a:r>
              <a:rPr lang="nl-NL"/>
              <a:t>Titelstijl van model bewerken</a:t>
            </a:r>
          </a:p>
        </p:txBody>
      </p:sp>
      <p:sp>
        <p:nvSpPr>
          <p:cNvPr id="3" name="Tijdelijke aanduiding voor inhoud 2"/>
          <p:cNvSpPr>
            <a:spLocks noGrp="1"/>
          </p:cNvSpPr>
          <p:nvPr>
            <p:ph idx="1" hasCustomPrompt="1"/>
          </p:nvPr>
        </p:nvSpPr>
        <p:spPr>
          <a:xfrm>
            <a:off x="1559755" y="1703439"/>
            <a:ext cx="9314723" cy="4107426"/>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4AA87EF-6F7D-1A4A-BCF5-7DD5118E2E46}" type="datetimeFigureOut">
              <a:rPr lang="nl-NL" smtClean="0"/>
              <a:t>24-11-2025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8" name="Tijdelijke aanduiding voor dianummer 5"/>
          <p:cNvSpPr>
            <a:spLocks noGrp="1"/>
          </p:cNvSpPr>
          <p:nvPr>
            <p:ph type="sldNum" sz="quarter" idx="4"/>
          </p:nvPr>
        </p:nvSpPr>
        <p:spPr>
          <a:xfrm>
            <a:off x="11051456" y="6157248"/>
            <a:ext cx="707923"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t>‹nr.›</a:t>
            </a:fld>
            <a:endParaRPr lang="nl-NL"/>
          </a:p>
        </p:txBody>
      </p:sp>
      <p:pic>
        <p:nvPicPr>
          <p:cNvPr id="13" name="Afbeelding 12"/>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a:fillRect/>
          </a:stretch>
        </p:blipFill>
        <p:spPr>
          <a:xfrm>
            <a:off x="0" y="5755340"/>
            <a:ext cx="2601227" cy="110265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kader">
    <p:spTree>
      <p:nvGrpSpPr>
        <p:cNvPr id="1" name=""/>
        <p:cNvGrpSpPr/>
        <p:nvPr/>
      </p:nvGrpSpPr>
      <p:grpSpPr>
        <a:xfrm>
          <a:off x="0" y="0"/>
          <a:ext cx="0" cy="0"/>
          <a:chOff x="0" y="0"/>
          <a:chExt cx="0" cy="0"/>
        </a:xfrm>
      </p:grpSpPr>
      <p:pic>
        <p:nvPicPr>
          <p:cNvPr id="3" name="Afbeelding 2"/>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a:fillRect/>
          </a:stretch>
        </p:blipFill>
        <p:spPr>
          <a:xfrm>
            <a:off x="8135470" y="0"/>
            <a:ext cx="4056529" cy="6858000"/>
          </a:xfrm>
          <a:prstGeom prst="rect">
            <a:avLst/>
          </a:prstGeom>
        </p:spPr>
      </p:pic>
      <p:sp>
        <p:nvSpPr>
          <p:cNvPr id="2" name="Titel 1"/>
          <p:cNvSpPr>
            <a:spLocks noGrp="1"/>
          </p:cNvSpPr>
          <p:nvPr>
            <p:ph type="title" hasCustomPrompt="1"/>
          </p:nvPr>
        </p:nvSpPr>
        <p:spPr>
          <a:xfrm>
            <a:off x="1100468" y="695325"/>
            <a:ext cx="8781312" cy="1008114"/>
          </a:xfrm>
          <a:solidFill>
            <a:schemeClr val="accent1">
              <a:alpha val="50000"/>
            </a:schemeClr>
          </a:solidFill>
        </p:spPr>
        <p:txBody>
          <a:bodyPr lIns="468000" tIns="252000" anchor="t" anchorCtr="0"/>
          <a:lstStyle>
            <a:lvl1pPr>
              <a:defRPr sz="3000">
                <a:solidFill>
                  <a:schemeClr val="tx1"/>
                </a:solidFill>
              </a:defRPr>
            </a:lvl1pPr>
          </a:lstStyle>
          <a:p>
            <a:r>
              <a:rPr lang="nl-NL"/>
              <a:t>Titelstijl van model bewerken</a:t>
            </a:r>
          </a:p>
        </p:txBody>
      </p:sp>
      <p:sp>
        <p:nvSpPr>
          <p:cNvPr id="4" name="Tijdelijke aanduiding voor datum 3"/>
          <p:cNvSpPr>
            <a:spLocks noGrp="1"/>
          </p:cNvSpPr>
          <p:nvPr>
            <p:ph type="dt" sz="half" idx="10"/>
          </p:nvPr>
        </p:nvSpPr>
        <p:spPr/>
        <p:txBody>
          <a:bodyPr/>
          <a:lstStyle/>
          <a:p>
            <a:fld id="{24AA87EF-6F7D-1A4A-BCF5-7DD5118E2E46}" type="datetimeFigureOut">
              <a:rPr lang="nl-NL" smtClean="0"/>
              <a:t>24-11-2025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8" name="Tijdelijke aanduiding voor dianummer 5"/>
          <p:cNvSpPr>
            <a:spLocks noGrp="1"/>
          </p:cNvSpPr>
          <p:nvPr>
            <p:ph type="sldNum" sz="quarter" idx="4"/>
          </p:nvPr>
        </p:nvSpPr>
        <p:spPr>
          <a:xfrm>
            <a:off x="11051456" y="6157248"/>
            <a:ext cx="707923"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t>‹nr.›</a:t>
            </a:fld>
            <a:endParaRPr lang="nl-NL"/>
          </a:p>
        </p:txBody>
      </p:sp>
      <p:sp>
        <p:nvSpPr>
          <p:cNvPr id="11" name="Tijdelijke aanduiding voor tekst 9"/>
          <p:cNvSpPr>
            <a:spLocks noGrp="1"/>
          </p:cNvSpPr>
          <p:nvPr>
            <p:ph type="body" sz="quarter" idx="12" hasCustomPrompt="1"/>
          </p:nvPr>
        </p:nvSpPr>
        <p:spPr>
          <a:xfrm>
            <a:off x="1100468" y="1703389"/>
            <a:ext cx="8781312" cy="3811587"/>
          </a:xfrm>
          <a:solidFill>
            <a:schemeClr val="accent1">
              <a:alpha val="50000"/>
            </a:schemeClr>
          </a:solidFill>
        </p:spPr>
        <p:txBody>
          <a:bodyPr lIns="468000" rIns="216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a:fillRect/>
          </a:stretch>
        </p:blipFill>
        <p:spPr>
          <a:xfrm>
            <a:off x="0" y="5755340"/>
            <a:ext cx="2601227" cy="110265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3" name="Afbeelding 2"/>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a:fillRect/>
          </a:stretch>
        </p:blipFill>
        <p:spPr>
          <a:xfrm>
            <a:off x="8135470" y="0"/>
            <a:ext cx="4056529" cy="6858000"/>
          </a:xfrm>
          <a:prstGeom prst="rect">
            <a:avLst/>
          </a:prstGeom>
        </p:spPr>
      </p:pic>
      <p:sp>
        <p:nvSpPr>
          <p:cNvPr id="2" name="Titel 1"/>
          <p:cNvSpPr>
            <a:spLocks noGrp="1"/>
          </p:cNvSpPr>
          <p:nvPr>
            <p:ph type="title" hasCustomPrompt="1"/>
          </p:nvPr>
        </p:nvSpPr>
        <p:spPr/>
        <p:txBody>
          <a:bodyPr/>
          <a:lstStyle/>
          <a:p>
            <a:r>
              <a:rPr lang="nl-NL"/>
              <a:t>Titelstijl van model bewerken</a:t>
            </a:r>
          </a:p>
        </p:txBody>
      </p:sp>
      <p:sp>
        <p:nvSpPr>
          <p:cNvPr id="5" name="Tijdelijke aanduiding voor datum 4"/>
          <p:cNvSpPr>
            <a:spLocks noGrp="1"/>
          </p:cNvSpPr>
          <p:nvPr>
            <p:ph type="dt" sz="half" idx="10"/>
          </p:nvPr>
        </p:nvSpPr>
        <p:spPr/>
        <p:txBody>
          <a:bodyPr/>
          <a:lstStyle/>
          <a:p>
            <a:fld id="{24AA87EF-6F7D-1A4A-BCF5-7DD5118E2E46}" type="datetimeFigureOut">
              <a:rPr lang="nl-NL" smtClean="0"/>
              <a:t>24-11-2025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7053FB-042E-6446-B316-64F3393D4AD5}" type="slidenum">
              <a:rPr lang="nl-NL" smtClean="0"/>
              <a:t>‹nr.›</a:t>
            </a:fld>
            <a:endParaRPr lang="nl-NL"/>
          </a:p>
        </p:txBody>
      </p:sp>
      <p:sp>
        <p:nvSpPr>
          <p:cNvPr id="9" name="Tijdelijke aanduiding voor inhoud 2"/>
          <p:cNvSpPr>
            <a:spLocks noGrp="1"/>
          </p:cNvSpPr>
          <p:nvPr>
            <p:ph idx="1" hasCustomPrompt="1"/>
          </p:nvPr>
        </p:nvSpPr>
        <p:spPr>
          <a:xfrm>
            <a:off x="1558800" y="1703439"/>
            <a:ext cx="4478400" cy="4107426"/>
          </a:xfrm>
        </p:spPr>
        <p:txBody>
          <a:bodyPr/>
          <a:lstStyle>
            <a:lvl1pPr>
              <a:defRPr sz="2000"/>
            </a:lvl1pPr>
            <a:lvl2pPr>
              <a:defRPr sz="1800"/>
            </a:lvl2pPr>
          </a:lstStyle>
          <a:p>
            <a:pPr lvl="0"/>
            <a:r>
              <a:rPr lang="nl-NL"/>
              <a:t>Klik om de tekststijl van het model te bewerken</a:t>
            </a:r>
          </a:p>
          <a:p>
            <a:pPr lvl="1"/>
            <a:r>
              <a:rPr lang="nl-NL"/>
              <a:t>Tweede niveau</a:t>
            </a:r>
          </a:p>
        </p:txBody>
      </p:sp>
      <p:sp>
        <p:nvSpPr>
          <p:cNvPr id="10" name="Tijdelijke aanduiding voor inhoud 2"/>
          <p:cNvSpPr>
            <a:spLocks noGrp="1"/>
          </p:cNvSpPr>
          <p:nvPr>
            <p:ph idx="13" hasCustomPrompt="1"/>
          </p:nvPr>
        </p:nvSpPr>
        <p:spPr>
          <a:xfrm>
            <a:off x="6414247" y="1711428"/>
            <a:ext cx="4478409" cy="4107426"/>
          </a:xfrm>
        </p:spPr>
        <p:txBody>
          <a:bodyPr/>
          <a:lstStyle>
            <a:lvl1pPr>
              <a:defRPr sz="2000"/>
            </a:lvl1pPr>
            <a:lvl2pPr>
              <a:defRPr sz="1800"/>
            </a:lvl2pPr>
          </a:lstStyle>
          <a:p>
            <a:pPr lvl="0"/>
            <a:r>
              <a:rPr lang="nl-NL"/>
              <a:t>Klik om de tekststijl van het model te bewerken</a:t>
            </a:r>
          </a:p>
          <a:p>
            <a:pPr lvl="1"/>
            <a:r>
              <a:rPr lang="nl-NL"/>
              <a:t>Tweede niveau</a:t>
            </a:r>
          </a:p>
        </p:txBody>
      </p:sp>
      <p:pic>
        <p:nvPicPr>
          <p:cNvPr id="14" name="Afbeelding 13"/>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a:fillRect/>
          </a:stretch>
        </p:blipFill>
        <p:spPr>
          <a:xfrm>
            <a:off x="0" y="5755340"/>
            <a:ext cx="2601227" cy="110265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a:fillRect/>
          </a:stretch>
        </p:blipFill>
        <p:spPr>
          <a:xfrm>
            <a:off x="8135470" y="0"/>
            <a:ext cx="4056529" cy="6858000"/>
          </a:xfrm>
          <a:prstGeom prst="rect">
            <a:avLst/>
          </a:prstGeom>
        </p:spPr>
      </p:pic>
      <p:sp>
        <p:nvSpPr>
          <p:cNvPr id="2" name="Titel 1"/>
          <p:cNvSpPr>
            <a:spLocks noGrp="1"/>
          </p:cNvSpPr>
          <p:nvPr>
            <p:ph type="title" hasCustomPrompt="1"/>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24AA87EF-6F7D-1A4A-BCF5-7DD5118E2E46}" type="datetimeFigureOut">
              <a:rPr lang="nl-NL" smtClean="0"/>
              <a:t>24-11-2025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A7053FB-042E-6446-B316-64F3393D4AD5}" type="slidenum">
              <a:rPr lang="nl-NL" smtClean="0"/>
              <a:t>‹nr.›</a:t>
            </a:fld>
            <a:endParaRPr lang="nl-NL"/>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a:fillRect/>
          </a:stretch>
        </p:blipFill>
        <p:spPr>
          <a:xfrm>
            <a:off x="0" y="5755340"/>
            <a:ext cx="2601227" cy="110265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a:fillRect/>
          </a:stretch>
        </p:blipFill>
        <p:spPr>
          <a:xfrm>
            <a:off x="8135470" y="0"/>
            <a:ext cx="4056529" cy="6858000"/>
          </a:xfrm>
          <a:prstGeom prst="rect">
            <a:avLst/>
          </a:prstGeom>
        </p:spPr>
      </p:pic>
      <p:sp>
        <p:nvSpPr>
          <p:cNvPr id="2" name="Tijdelijke aanduiding voor datum 1"/>
          <p:cNvSpPr>
            <a:spLocks noGrp="1"/>
          </p:cNvSpPr>
          <p:nvPr>
            <p:ph type="dt" sz="half" idx="10"/>
          </p:nvPr>
        </p:nvSpPr>
        <p:spPr/>
        <p:txBody>
          <a:bodyPr/>
          <a:lstStyle/>
          <a:p>
            <a:fld id="{24AA87EF-6F7D-1A4A-BCF5-7DD5118E2E46}" type="datetimeFigureOut">
              <a:rPr lang="nl-NL" smtClean="0"/>
              <a:t>24-11-2025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A7053FB-042E-6446-B316-64F3393D4AD5}" type="slidenum">
              <a:rPr lang="nl-NL" smtClean="0"/>
              <a:t>‹nr.›</a:t>
            </a:fld>
            <a:endParaRPr lang="nl-NL"/>
          </a:p>
        </p:txBody>
      </p:sp>
      <p:pic>
        <p:nvPicPr>
          <p:cNvPr id="11" name="Afbeelding 10"/>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a:fillRect/>
          </a:stretch>
        </p:blipFill>
        <p:spPr>
          <a:xfrm>
            <a:off x="0" y="5755340"/>
            <a:ext cx="2601227" cy="11026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58925" y="958644"/>
            <a:ext cx="9333731" cy="396000"/>
          </a:xfrm>
          <a:prstGeom prst="rect">
            <a:avLst/>
          </a:prstGeom>
        </p:spPr>
        <p:txBody>
          <a:bodyPr vert="horz" lIns="0" tIns="0" rIns="0" bIns="0" rtlCol="0" anchor="ctr">
            <a:noAutofit/>
          </a:bodyPr>
          <a:lstStyle/>
          <a:p>
            <a:r>
              <a:rPr lang="nl-NL"/>
              <a:t>Titelstijl van model bewerken</a:t>
            </a:r>
          </a:p>
        </p:txBody>
      </p:sp>
      <p:sp>
        <p:nvSpPr>
          <p:cNvPr id="3" name="Tijdelijke aanduiding voor tekst 2"/>
          <p:cNvSpPr>
            <a:spLocks noGrp="1"/>
          </p:cNvSpPr>
          <p:nvPr>
            <p:ph type="body" idx="1"/>
          </p:nvPr>
        </p:nvSpPr>
        <p:spPr>
          <a:xfrm>
            <a:off x="1558925" y="1703439"/>
            <a:ext cx="9315553" cy="4107426"/>
          </a:xfrm>
          <a:prstGeom prst="rect">
            <a:avLst/>
          </a:prstGeom>
        </p:spPr>
        <p:txBody>
          <a:bodyPr vert="horz" lIns="0" tIns="0" rIns="0" bIns="0" rtlCol="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023120" y="6389644"/>
            <a:ext cx="2844800"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24AA87EF-6F7D-1A4A-BCF5-7DD5118E2E46}" type="datetimeFigureOut">
              <a:rPr lang="nl-NL" smtClean="0"/>
              <a:t>24-11-2025</a:t>
            </a:fld>
            <a:endParaRPr lang="nl-NL"/>
          </a:p>
        </p:txBody>
      </p:sp>
      <p:sp>
        <p:nvSpPr>
          <p:cNvPr id="5" name="Tijdelijke aanduiding voor voettekst 4"/>
          <p:cNvSpPr>
            <a:spLocks noGrp="1"/>
          </p:cNvSpPr>
          <p:nvPr>
            <p:ph type="ftr" sz="quarter" idx="3"/>
          </p:nvPr>
        </p:nvSpPr>
        <p:spPr>
          <a:xfrm>
            <a:off x="6322139" y="6157248"/>
            <a:ext cx="4545781"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endParaRPr lang="nl-NL"/>
          </a:p>
        </p:txBody>
      </p:sp>
      <p:sp>
        <p:nvSpPr>
          <p:cNvPr id="6" name="Tijdelijke aanduiding voor dianummer 5"/>
          <p:cNvSpPr>
            <a:spLocks noGrp="1"/>
          </p:cNvSpPr>
          <p:nvPr>
            <p:ph type="sldNum" sz="quarter" idx="4"/>
          </p:nvPr>
        </p:nvSpPr>
        <p:spPr>
          <a:xfrm>
            <a:off x="11051456" y="6157248"/>
            <a:ext cx="707923"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4000" b="1" kern="1200">
          <a:solidFill>
            <a:schemeClr val="accent1"/>
          </a:solidFill>
          <a:latin typeface="Calibri" panose="020F0502020204030204" pitchFamily="34" charset="0"/>
          <a:ea typeface="+mj-ea"/>
          <a:cs typeface="Calibri" panose="020F0502020204030204" pitchFamily="34" charset="0"/>
        </a:defRPr>
      </a:lvl1pPr>
    </p:titleStyle>
    <p:bodyStyle>
      <a:lvl1pPr marL="288290" indent="-288290" algn="l" defTabSz="457200" rtl="0" eaLnBrk="1" latinLnBrk="0" hangingPunct="1">
        <a:spcBef>
          <a:spcPts val="0"/>
        </a:spcBef>
        <a:buFont typeface="Arial" panose="020B0604020202020204"/>
        <a:buChar char="•"/>
        <a:defRPr sz="2400" kern="1200">
          <a:solidFill>
            <a:schemeClr val="tx1"/>
          </a:solidFill>
          <a:latin typeface="Calibri" panose="020F0502020204030204" pitchFamily="34" charset="0"/>
          <a:ea typeface="+mn-ea"/>
          <a:cs typeface="Calibri" panose="020F0502020204030204" pitchFamily="34" charset="0"/>
        </a:defRPr>
      </a:lvl1pPr>
      <a:lvl2pPr marL="575945" indent="-288290" algn="l" defTabSz="457200" rtl="0" eaLnBrk="1" latinLnBrk="0" hangingPunct="1">
        <a:spcBef>
          <a:spcPts val="0"/>
        </a:spcBef>
        <a:buFont typeface="Arial" panose="020B0604020202020204"/>
        <a:buChar char="–"/>
        <a:defRPr sz="2200" kern="1200">
          <a:solidFill>
            <a:schemeClr val="tx1"/>
          </a:solidFill>
          <a:latin typeface="Calibri" panose="020F0502020204030204" pitchFamily="34" charset="0"/>
          <a:ea typeface="+mn-ea"/>
          <a:cs typeface="Calibri" panose="020F0502020204030204" pitchFamily="34" charset="0"/>
        </a:defRPr>
      </a:lvl2pPr>
      <a:lvl3pPr marL="864235" indent="-288290" algn="l" defTabSz="457200" rtl="0" eaLnBrk="1" latinLnBrk="0" hangingPunct="1">
        <a:spcBef>
          <a:spcPts val="0"/>
        </a:spcBef>
        <a:buFont typeface="Arial" panose="020B0604020202020204"/>
        <a:buChar char="•"/>
        <a:defRPr sz="2000" kern="1200">
          <a:solidFill>
            <a:schemeClr val="tx1"/>
          </a:solidFill>
          <a:latin typeface="Calibri" panose="020F0502020204030204" pitchFamily="34" charset="0"/>
          <a:ea typeface="+mn-ea"/>
          <a:cs typeface="Calibri" panose="020F0502020204030204" pitchFamily="34" charset="0"/>
        </a:defRPr>
      </a:lvl3pPr>
      <a:lvl4pPr marL="1151890" indent="-288290" algn="l" defTabSz="457200" rtl="0" eaLnBrk="1" latinLnBrk="0" hangingPunct="1">
        <a:spcBef>
          <a:spcPts val="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4pPr>
      <a:lvl5pPr marL="1440180" indent="-288290" algn="l" defTabSz="457200" rtl="0" eaLnBrk="1" latinLnBrk="0" hangingPunct="1">
        <a:spcBef>
          <a:spcPts val="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www.kennisnetgeboortezorg.nl/wp-content/uploads/2025/03/2025-Voorbeeldbijlagen-VSV-subsidie.xlsx" TargetMode="Externa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hyperlink" Target="https://www.zonmw.nl/sites/zonmw/files/2023-04/Controleprotocol-Subsidieverantwoording-Overige-instellingen-2022.pdf" TargetMode="Externa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zonmw.nl/sites/zonmw/files/2023-04/Controleprotocol-Subsidieverantwoording-Overige-instellingen-2022.pdf" TargetMode="External"/><Relationship Id="rId2" Type="http://schemas.openxmlformats.org/officeDocument/2006/relationships/hyperlink" Target="https://www.zonmw.nl/sites/zonmw/files/2023-02/20220308_Algemene_subsidiebepalingen_ZonMw1juli-2013-gewijzigd-op-1_april_2022.pdf" TargetMode="External"/><Relationship Id="rId1" Type="http://schemas.openxmlformats.org/officeDocument/2006/relationships/slideLayout" Target="../slideLayouts/slideLayout3.xml"/><Relationship Id="rId4" Type="http://schemas.openxmlformats.org/officeDocument/2006/relationships/hyperlink" Target="https://www.kennisnetgeboortezorg.nl/wp-content/uploads/2025/03/2025-Voorbeeldbijlagen-VSV-subsidie.xls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ctrTitle"/>
          </p:nvPr>
        </p:nvSpPr>
        <p:spPr>
          <a:xfrm>
            <a:off x="1558925" y="2440858"/>
            <a:ext cx="8571664" cy="1102442"/>
          </a:xfrm>
        </p:spPr>
        <p:txBody>
          <a:bodyPr>
            <a:normAutofit fontScale="90000"/>
          </a:bodyPr>
          <a:lstStyle/>
          <a:p>
            <a:r>
              <a:rPr lang="nl-NL">
                <a:solidFill>
                  <a:srgbClr val="009EF3"/>
                </a:solidFill>
              </a:rPr>
              <a:t>Handvat opzetten verantwoordingsadministratie</a:t>
            </a:r>
            <a:br>
              <a:rPr lang="nl-NL">
                <a:solidFill>
                  <a:srgbClr val="009EF3"/>
                </a:solidFill>
              </a:rPr>
            </a:br>
            <a:r>
              <a:rPr lang="nl-NL">
                <a:solidFill>
                  <a:srgbClr val="009EF3"/>
                </a:solidFill>
              </a:rPr>
              <a:t>ZonMw subsidie voor VSV’s</a:t>
            </a:r>
          </a:p>
        </p:txBody>
      </p:sp>
      <p:sp>
        <p:nvSpPr>
          <p:cNvPr id="13" name="Tijdelijke aanduiding voor tekst 12"/>
          <p:cNvSpPr>
            <a:spLocks noGrp="1"/>
          </p:cNvSpPr>
          <p:nvPr>
            <p:ph type="body" sz="quarter" idx="10"/>
          </p:nvPr>
        </p:nvSpPr>
        <p:spPr/>
        <p:txBody>
          <a:bodyPr/>
          <a:lstStyle/>
          <a:p>
            <a:r>
              <a:rPr lang="nl-NL" dirty="0"/>
              <a:t>Versie 23 september 2025</a:t>
            </a:r>
          </a:p>
        </p:txBody>
      </p:sp>
      <p:pic>
        <p:nvPicPr>
          <p:cNvPr id="16" name="Afbeelding 15" descr="Compleet CPZ 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19" y="335435"/>
            <a:ext cx="2675633" cy="700488"/>
          </a:xfrm>
          <a:prstGeom prst="rect">
            <a:avLst/>
          </a:prstGeom>
        </p:spPr>
      </p:pic>
      <p:pic>
        <p:nvPicPr>
          <p:cNvPr id="24" name="Afbeelding 23" descr="Afbeelding met grafische vormgeving, Graphics, kunst, ontwerp&#10;&#10;Door AI gegenereerde inhoud is mogelijk onjuist."/>
          <p:cNvPicPr>
            <a:picLocks noChangeAspect="1"/>
          </p:cNvPicPr>
          <p:nvPr/>
        </p:nvPicPr>
        <p:blipFill>
          <a:blip r:embed="rId3"/>
          <a:stretch>
            <a:fillRect/>
          </a:stretch>
        </p:blipFill>
        <p:spPr>
          <a:xfrm>
            <a:off x="9722498" y="335435"/>
            <a:ext cx="1807076" cy="10181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37309" y="803564"/>
            <a:ext cx="10972800" cy="4895272"/>
          </a:xfrm>
        </p:spPr>
        <p:txBody>
          <a:bodyPr/>
          <a:lstStyle/>
          <a:p>
            <a:pPr algn="ctr"/>
            <a:r>
              <a:rPr lang="nl-NL" sz="6600">
                <a:solidFill>
                  <a:srgbClr val="009EF3"/>
                </a:solidFill>
                <a:latin typeface="Calibri" panose="020F0502020204030204" pitchFamily="34" charset="0"/>
                <a:cs typeface="Calibri" panose="020F0502020204030204" pitchFamily="34" charset="0"/>
              </a:rPr>
              <a:t>3. Basis inrichting administratie</a:t>
            </a:r>
            <a:endParaRPr lang="nl-NL" sz="6600">
              <a:solidFill>
                <a:srgbClr val="009EF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5BEB98-3162-1D8C-245C-B2CF3AA2EA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B73A90-18B0-F844-2138-C81BE3DAFBBE}"/>
              </a:ext>
            </a:extLst>
          </p:cNvPr>
          <p:cNvSpPr>
            <a:spLocks noGrp="1"/>
          </p:cNvSpPr>
          <p:nvPr>
            <p:ph type="title"/>
          </p:nvPr>
        </p:nvSpPr>
        <p:spPr>
          <a:xfrm>
            <a:off x="1559755" y="760644"/>
            <a:ext cx="9333731" cy="396000"/>
          </a:xfrm>
        </p:spPr>
        <p:txBody>
          <a:bodyPr anchor="ctr">
            <a:noAutofit/>
          </a:bodyPr>
          <a:lstStyle/>
          <a:p>
            <a:pPr algn="ctr">
              <a:lnSpc>
                <a:spcPct val="90000"/>
              </a:lnSpc>
            </a:pPr>
            <a:r>
              <a:rPr lang="nl-NL" sz="3600">
                <a:solidFill>
                  <a:srgbClr val="009FE3"/>
                </a:solidFill>
              </a:rPr>
              <a:t>Opzetten van de administratie</a:t>
            </a:r>
            <a:br>
              <a:rPr lang="nl-NL" sz="3600">
                <a:solidFill>
                  <a:srgbClr val="009FE3"/>
                </a:solidFill>
              </a:rPr>
            </a:br>
            <a:r>
              <a:rPr lang="nl-NL" sz="3600">
                <a:solidFill>
                  <a:srgbClr val="009FE3"/>
                </a:solidFill>
              </a:rPr>
              <a:t>Geld volgt inhoud </a:t>
            </a:r>
          </a:p>
        </p:txBody>
      </p:sp>
      <p:graphicFrame>
        <p:nvGraphicFramePr>
          <p:cNvPr id="7" name="Tijdelijke aanduiding voor inhoud 2">
            <a:extLst>
              <a:ext uri="{FF2B5EF4-FFF2-40B4-BE49-F238E27FC236}">
                <a16:creationId xmlns:a16="http://schemas.microsoft.com/office/drawing/2014/main" id="{76FFE150-638B-F768-6B6A-9E23EE8829C8}"/>
              </a:ext>
            </a:extLst>
          </p:cNvPr>
          <p:cNvGraphicFramePr>
            <a:graphicFrameLocks noGrp="1"/>
          </p:cNvGraphicFramePr>
          <p:nvPr>
            <p:ph idx="1"/>
            <p:extLst>
              <p:ext uri="{D42A27DB-BD31-4B8C-83A1-F6EECF244321}">
                <p14:modId xmlns:p14="http://schemas.microsoft.com/office/powerpoint/2010/main" val="2270625036"/>
              </p:ext>
            </p:extLst>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Terug met effen opvulling">
            <a:extLst>
              <a:ext uri="{FF2B5EF4-FFF2-40B4-BE49-F238E27FC236}">
                <a16:creationId xmlns:a16="http://schemas.microsoft.com/office/drawing/2014/main" id="{5FFD47A8-11CF-A0B6-5D96-D458C090C0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8779110" y="5669626"/>
            <a:ext cx="1054592" cy="914401"/>
          </a:xfrm>
          <a:prstGeom prst="rect">
            <a:avLst/>
          </a:prstGeom>
        </p:spPr>
      </p:pic>
      <p:sp>
        <p:nvSpPr>
          <p:cNvPr id="8" name="Tekstvak 7">
            <a:extLst>
              <a:ext uri="{FF2B5EF4-FFF2-40B4-BE49-F238E27FC236}">
                <a16:creationId xmlns:a16="http://schemas.microsoft.com/office/drawing/2014/main" id="{6AA43E57-8EA5-7BE1-AACE-19DE84DEA206}"/>
              </a:ext>
            </a:extLst>
          </p:cNvPr>
          <p:cNvSpPr txBox="1"/>
          <p:nvPr/>
        </p:nvSpPr>
        <p:spPr>
          <a:xfrm>
            <a:off x="9745327" y="5889189"/>
            <a:ext cx="1054591" cy="369332"/>
          </a:xfrm>
          <a:prstGeom prst="rect">
            <a:avLst/>
          </a:prstGeom>
          <a:noFill/>
        </p:spPr>
        <p:txBody>
          <a:bodyPr wrap="square" rtlCol="0">
            <a:spAutoFit/>
          </a:bodyPr>
          <a:lstStyle/>
          <a:p>
            <a:r>
              <a:rPr lang="nl-NL">
                <a:solidFill>
                  <a:srgbClr val="009FE3"/>
                </a:solidFill>
              </a:rPr>
              <a:t>zie dia 5:</a:t>
            </a:r>
          </a:p>
        </p:txBody>
      </p:sp>
      <p:sp>
        <p:nvSpPr>
          <p:cNvPr id="11" name="Tekstvak 10">
            <a:extLst>
              <a:ext uri="{FF2B5EF4-FFF2-40B4-BE49-F238E27FC236}">
                <a16:creationId xmlns:a16="http://schemas.microsoft.com/office/drawing/2014/main" id="{AD3B1158-3995-A7F2-D5B8-67B483C73446}"/>
              </a:ext>
            </a:extLst>
          </p:cNvPr>
          <p:cNvSpPr txBox="1"/>
          <p:nvPr/>
        </p:nvSpPr>
        <p:spPr>
          <a:xfrm>
            <a:off x="8975690" y="6334253"/>
            <a:ext cx="2368296" cy="461665"/>
          </a:xfrm>
          <a:prstGeom prst="rect">
            <a:avLst/>
          </a:prstGeom>
          <a:noFill/>
        </p:spPr>
        <p:txBody>
          <a:bodyPr wrap="square" rtlCol="0">
            <a:spAutoFit/>
          </a:bodyPr>
          <a:lstStyle/>
          <a:p>
            <a:pPr algn="ctr"/>
            <a:r>
              <a:rPr lang="nl-NL" sz="1200">
                <a:solidFill>
                  <a:srgbClr val="009FE3"/>
                </a:solidFill>
              </a:rPr>
              <a:t>Wanneer wijziging doorgeven aan </a:t>
            </a:r>
            <a:r>
              <a:rPr lang="nl-NL" sz="1200" err="1">
                <a:solidFill>
                  <a:srgbClr val="009FE3"/>
                </a:solidFill>
              </a:rPr>
              <a:t>ZonMw</a:t>
            </a:r>
            <a:r>
              <a:rPr lang="nl-NL" sz="1200">
                <a:solidFill>
                  <a:srgbClr val="009FE3"/>
                </a:solidFill>
              </a:rPr>
              <a:t>?</a:t>
            </a:r>
          </a:p>
        </p:txBody>
      </p:sp>
    </p:spTree>
    <p:extLst>
      <p:ext uri="{BB962C8B-B14F-4D97-AF65-F5344CB8AC3E}">
        <p14:creationId xmlns:p14="http://schemas.microsoft.com/office/powerpoint/2010/main" val="382252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37309" y="803564"/>
            <a:ext cx="10972800" cy="4895272"/>
          </a:xfrm>
        </p:spPr>
        <p:txBody>
          <a:bodyPr/>
          <a:lstStyle/>
          <a:p>
            <a:pPr algn="ctr"/>
            <a:r>
              <a:rPr lang="nl-NL" sz="6600">
                <a:solidFill>
                  <a:srgbClr val="009FE3"/>
                </a:solidFill>
                <a:latin typeface="Calibri" panose="020F0502020204030204" pitchFamily="34" charset="0"/>
                <a:cs typeface="Calibri" panose="020F0502020204030204" pitchFamily="34" charset="0"/>
              </a:rPr>
              <a:t>4. Algemene werkinstructies</a:t>
            </a:r>
            <a:endParaRPr lang="nl-NL" sz="6600">
              <a:solidFill>
                <a:srgbClr val="009FE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1558925" y="958644"/>
            <a:ext cx="9333731" cy="396000"/>
          </a:xfrm>
        </p:spPr>
        <p:txBody>
          <a:bodyPr/>
          <a:lstStyle/>
          <a:p>
            <a:pPr algn="ctr"/>
            <a:r>
              <a:rPr lang="en-US" err="1">
                <a:solidFill>
                  <a:srgbClr val="009EF3"/>
                </a:solidFill>
              </a:rPr>
              <a:t>Algemene</a:t>
            </a:r>
            <a:r>
              <a:rPr lang="en-US">
                <a:solidFill>
                  <a:srgbClr val="009EF3"/>
                </a:solidFill>
              </a:rPr>
              <a:t> </a:t>
            </a:r>
            <a:r>
              <a:rPr lang="en-US" err="1">
                <a:solidFill>
                  <a:srgbClr val="009EF3"/>
                </a:solidFill>
              </a:rPr>
              <a:t>werkinstructie</a:t>
            </a:r>
            <a:r>
              <a:rPr lang="en-US">
                <a:solidFill>
                  <a:srgbClr val="009EF3"/>
                </a:solidFill>
              </a:rPr>
              <a:t> (1)</a:t>
            </a:r>
          </a:p>
        </p:txBody>
      </p:sp>
      <p:graphicFrame>
        <p:nvGraphicFramePr>
          <p:cNvPr id="5" name="Tijdelijke aanduiding voor inhoud 2"/>
          <p:cNvGraphicFramePr>
            <a:graphicFrameLocks noGrp="1"/>
          </p:cNvGraphicFramePr>
          <p:nvPr>
            <p:ph idx="1"/>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vak 1">
            <a:extLst>
              <a:ext uri="{FF2B5EF4-FFF2-40B4-BE49-F238E27FC236}">
                <a16:creationId xmlns:a16="http://schemas.microsoft.com/office/drawing/2014/main" id="{FA68178A-4180-327A-DBAC-F8039AD7A42F}"/>
              </a:ext>
            </a:extLst>
          </p:cNvPr>
          <p:cNvSpPr txBox="1"/>
          <p:nvPr/>
        </p:nvSpPr>
        <p:spPr>
          <a:xfrm>
            <a:off x="1559754" y="5899356"/>
            <a:ext cx="9332901" cy="369332"/>
          </a:xfrm>
          <a:prstGeom prst="rect">
            <a:avLst/>
          </a:prstGeom>
          <a:solidFill>
            <a:srgbClr val="F2903F">
              <a:alpha val="50196"/>
            </a:srgbClr>
          </a:solidFill>
        </p:spPr>
        <p:txBody>
          <a:bodyPr wrap="square">
            <a:spAutoFit/>
          </a:bodyPr>
          <a:lstStyle/>
          <a:p>
            <a:pPr lvl="1" algn="ctr"/>
            <a:r>
              <a:rPr lang="nl-N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Voorbeelddocumenten VSV subsidie: begroting, urenstaat, weekplan, beheerritme</a:t>
            </a:r>
            <a:endParaRPr lang="nl-NL" b="1">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37309" y="803564"/>
            <a:ext cx="10972800" cy="4895272"/>
          </a:xfrm>
        </p:spPr>
        <p:txBody>
          <a:bodyPr/>
          <a:lstStyle/>
          <a:p>
            <a:pPr algn="ctr"/>
            <a:r>
              <a:rPr lang="nl-NL" sz="6600">
                <a:solidFill>
                  <a:srgbClr val="009EF3"/>
                </a:solidFill>
                <a:latin typeface="Calibri" panose="020F0502020204030204" pitchFamily="34" charset="0"/>
                <a:cs typeface="Calibri" panose="020F0502020204030204" pitchFamily="34" charset="0"/>
              </a:rPr>
              <a:t>5. Specifieke werkinstructies </a:t>
            </a:r>
            <a:r>
              <a:rPr lang="nl-NL" sz="6600" err="1">
                <a:solidFill>
                  <a:srgbClr val="009EF3"/>
                </a:solidFill>
                <a:latin typeface="Calibri" panose="020F0502020204030204" pitchFamily="34" charset="0"/>
                <a:cs typeface="Calibri" panose="020F0502020204030204" pitchFamily="34" charset="0"/>
              </a:rPr>
              <a:t>ZonMw</a:t>
            </a:r>
            <a:r>
              <a:rPr lang="nl-NL" sz="6600">
                <a:solidFill>
                  <a:srgbClr val="009EF3"/>
                </a:solidFill>
                <a:latin typeface="Calibri" panose="020F0502020204030204" pitchFamily="34" charset="0"/>
                <a:cs typeface="Calibri" panose="020F0502020204030204" pitchFamily="34" charset="0"/>
              </a:rPr>
              <a:t> subsidie</a:t>
            </a:r>
            <a:endParaRPr lang="nl-NL" sz="6600">
              <a:solidFill>
                <a:srgbClr val="009EF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40747" y="699444"/>
            <a:ext cx="9333731" cy="396000"/>
          </a:xfrm>
        </p:spPr>
        <p:txBody>
          <a:bodyPr anchor="ctr">
            <a:noAutofit/>
          </a:bodyPr>
          <a:lstStyle/>
          <a:p>
            <a:pPr algn="ctr">
              <a:lnSpc>
                <a:spcPct val="90000"/>
              </a:lnSpc>
            </a:pPr>
            <a:r>
              <a:rPr lang="nl-NL" sz="3200">
                <a:solidFill>
                  <a:srgbClr val="009EF3"/>
                </a:solidFill>
              </a:rPr>
              <a:t>Wat is belangrijk bij het opzetten van de administratie?  </a:t>
            </a:r>
            <a:br>
              <a:rPr lang="nl-NL" sz="3200">
                <a:solidFill>
                  <a:srgbClr val="009EF3"/>
                </a:solidFill>
              </a:rPr>
            </a:br>
            <a:r>
              <a:rPr lang="nl-NL" sz="3200">
                <a:solidFill>
                  <a:srgbClr val="009EF3"/>
                </a:solidFill>
              </a:rPr>
              <a:t>Verantwoording personele kosten</a:t>
            </a:r>
          </a:p>
        </p:txBody>
      </p:sp>
      <p:graphicFrame>
        <p:nvGraphicFramePr>
          <p:cNvPr id="5" name="Tijdelijke aanduiding voor inhoud 2"/>
          <p:cNvGraphicFramePr>
            <a:graphicFrameLocks noGrp="1"/>
          </p:cNvGraphicFramePr>
          <p:nvPr>
            <p:ph idx="1"/>
            <p:extLst>
              <p:ext uri="{D42A27DB-BD31-4B8C-83A1-F6EECF244321}">
                <p14:modId xmlns:p14="http://schemas.microsoft.com/office/powerpoint/2010/main" val="2676301062"/>
              </p:ext>
            </p:extLst>
          </p:nvPr>
        </p:nvGraphicFramePr>
        <p:xfrm>
          <a:off x="1550250" y="1437936"/>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Terug met effen opvulling">
            <a:extLst>
              <a:ext uri="{FF2B5EF4-FFF2-40B4-BE49-F238E27FC236}">
                <a16:creationId xmlns:a16="http://schemas.microsoft.com/office/drawing/2014/main" id="{EF99ED16-5DB8-5899-AC85-AE86681AFB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540747" y="5444420"/>
            <a:ext cx="1054591" cy="914400"/>
          </a:xfrm>
          <a:prstGeom prst="rect">
            <a:avLst/>
          </a:prstGeom>
        </p:spPr>
      </p:pic>
      <p:sp>
        <p:nvSpPr>
          <p:cNvPr id="6" name="Tekstvak 5">
            <a:extLst>
              <a:ext uri="{FF2B5EF4-FFF2-40B4-BE49-F238E27FC236}">
                <a16:creationId xmlns:a16="http://schemas.microsoft.com/office/drawing/2014/main" id="{96553162-CA4B-F3D9-3A9A-38D1D4B7DBF3}"/>
              </a:ext>
            </a:extLst>
          </p:cNvPr>
          <p:cNvSpPr txBox="1"/>
          <p:nvPr/>
        </p:nvSpPr>
        <p:spPr>
          <a:xfrm>
            <a:off x="2595338" y="5703188"/>
            <a:ext cx="1054591" cy="369332"/>
          </a:xfrm>
          <a:prstGeom prst="rect">
            <a:avLst/>
          </a:prstGeom>
          <a:noFill/>
        </p:spPr>
        <p:txBody>
          <a:bodyPr wrap="square" rtlCol="0">
            <a:spAutoFit/>
          </a:bodyPr>
          <a:lstStyle/>
          <a:p>
            <a:r>
              <a:rPr lang="nl-NL">
                <a:solidFill>
                  <a:srgbClr val="009FE3"/>
                </a:solidFill>
              </a:rPr>
              <a:t>zie dia 5:</a:t>
            </a:r>
          </a:p>
        </p:txBody>
      </p:sp>
      <p:sp>
        <p:nvSpPr>
          <p:cNvPr id="7" name="Tekstvak 6">
            <a:extLst>
              <a:ext uri="{FF2B5EF4-FFF2-40B4-BE49-F238E27FC236}">
                <a16:creationId xmlns:a16="http://schemas.microsoft.com/office/drawing/2014/main" id="{E171FA04-5008-BF22-9684-D27D8C809B12}"/>
              </a:ext>
            </a:extLst>
          </p:cNvPr>
          <p:cNvSpPr txBox="1"/>
          <p:nvPr/>
        </p:nvSpPr>
        <p:spPr>
          <a:xfrm>
            <a:off x="1894239" y="6127987"/>
            <a:ext cx="2368296" cy="461665"/>
          </a:xfrm>
          <a:prstGeom prst="rect">
            <a:avLst/>
          </a:prstGeom>
          <a:noFill/>
        </p:spPr>
        <p:txBody>
          <a:bodyPr wrap="square" rtlCol="0">
            <a:spAutoFit/>
          </a:bodyPr>
          <a:lstStyle/>
          <a:p>
            <a:pPr algn="ctr"/>
            <a:r>
              <a:rPr lang="nl-NL" sz="1200">
                <a:solidFill>
                  <a:srgbClr val="009FE3"/>
                </a:solidFill>
              </a:rPr>
              <a:t>Wanneer wijziging doorgeven aan </a:t>
            </a:r>
            <a:r>
              <a:rPr lang="nl-NL" sz="1200" err="1">
                <a:solidFill>
                  <a:srgbClr val="009FE3"/>
                </a:solidFill>
              </a:rPr>
              <a:t>ZonMw</a:t>
            </a:r>
            <a:r>
              <a:rPr lang="nl-NL" sz="1200">
                <a:solidFill>
                  <a:srgbClr val="009FE3"/>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Autofit/>
          </a:bodyPr>
          <a:lstStyle/>
          <a:p>
            <a:pPr algn="ctr">
              <a:lnSpc>
                <a:spcPct val="90000"/>
              </a:lnSpc>
            </a:pPr>
            <a:r>
              <a:rPr lang="nl-NL">
                <a:solidFill>
                  <a:srgbClr val="009EF3"/>
                </a:solidFill>
              </a:rPr>
              <a:t>In-kind uren</a:t>
            </a:r>
          </a:p>
        </p:txBody>
      </p:sp>
      <p:graphicFrame>
        <p:nvGraphicFramePr>
          <p:cNvPr id="5" name="Tijdelijke aanduiding voor inhoud 2"/>
          <p:cNvGraphicFramePr>
            <a:graphicFrameLocks noGrp="1"/>
          </p:cNvGraphicFramePr>
          <p:nvPr>
            <p:ph idx="1"/>
            <p:extLst>
              <p:ext uri="{D42A27DB-BD31-4B8C-83A1-F6EECF244321}">
                <p14:modId xmlns:p14="http://schemas.microsoft.com/office/powerpoint/2010/main" val="2083129045"/>
              </p:ext>
            </p:extLst>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kstballon: rechthoek 10">
            <a:extLst>
              <a:ext uri="{FF2B5EF4-FFF2-40B4-BE49-F238E27FC236}">
                <a16:creationId xmlns:a16="http://schemas.microsoft.com/office/drawing/2014/main" id="{ABAFC763-8F44-6638-3C0D-19E33626EE43}"/>
              </a:ext>
            </a:extLst>
          </p:cNvPr>
          <p:cNvSpPr/>
          <p:nvPr/>
        </p:nvSpPr>
        <p:spPr>
          <a:xfrm>
            <a:off x="868553" y="1062698"/>
            <a:ext cx="1380744" cy="932688"/>
          </a:xfrm>
          <a:prstGeom prst="wedgeRectCallout">
            <a:avLst>
              <a:gd name="adj1" fmla="val 44989"/>
              <a:gd name="adj2" fmla="val 84929"/>
            </a:avLst>
          </a:prstGeom>
          <a:solidFill>
            <a:srgbClr val="009FE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nl-NL" sz="1000" dirty="0">
              <a:solidFill>
                <a:schemeClr val="bg1"/>
              </a:solidFill>
            </a:endParaRPr>
          </a:p>
          <a:p>
            <a:r>
              <a:rPr lang="nl-NL" sz="1000" dirty="0">
                <a:solidFill>
                  <a:schemeClr val="bg1"/>
                </a:solidFill>
              </a:rPr>
              <a:t>Zie email </a:t>
            </a:r>
            <a:r>
              <a:rPr lang="nl-NL" sz="1000" dirty="0" err="1">
                <a:solidFill>
                  <a:schemeClr val="bg1"/>
                </a:solidFill>
              </a:rPr>
              <a:t>ZonMw</a:t>
            </a:r>
            <a:r>
              <a:rPr lang="nl-NL" sz="1000" dirty="0">
                <a:solidFill>
                  <a:schemeClr val="bg1"/>
                </a:solidFill>
              </a:rPr>
              <a:t> sept. 2025 inzake verantwoording accountantskosten en in-kind uren.</a:t>
            </a:r>
            <a:endParaRPr lang="nl-NL" sz="1000" dirty="0">
              <a:solidFill>
                <a:schemeClr val="bg1"/>
              </a:solidFill>
              <a:ea typeface="Calibri"/>
              <a:cs typeface="Calibri"/>
            </a:endParaRPr>
          </a:p>
          <a:p>
            <a:endParaRPr lang="nl-NL" sz="1000" dirty="0">
              <a:solidFill>
                <a:srgbClr val="009FE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Autofit/>
          </a:bodyPr>
          <a:lstStyle/>
          <a:p>
            <a:pPr algn="ctr">
              <a:lnSpc>
                <a:spcPct val="90000"/>
              </a:lnSpc>
            </a:pPr>
            <a:r>
              <a:rPr lang="nl-NL">
                <a:solidFill>
                  <a:srgbClr val="009EF3"/>
                </a:solidFill>
              </a:rPr>
              <a:t>Bijdragen derden</a:t>
            </a:r>
          </a:p>
        </p:txBody>
      </p:sp>
      <p:graphicFrame>
        <p:nvGraphicFramePr>
          <p:cNvPr id="7" name="Tijdelijke aanduiding voor inhoud 2"/>
          <p:cNvGraphicFramePr>
            <a:graphicFrameLocks noGrp="1"/>
          </p:cNvGraphicFramePr>
          <p:nvPr>
            <p:ph idx="1"/>
          </p:nvPr>
        </p:nvGraphicFramePr>
        <p:xfrm>
          <a:off x="1558925" y="2051308"/>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Autofit/>
          </a:bodyPr>
          <a:lstStyle/>
          <a:p>
            <a:pPr algn="ctr">
              <a:lnSpc>
                <a:spcPct val="90000"/>
              </a:lnSpc>
            </a:pPr>
            <a:r>
              <a:rPr lang="nl-NL">
                <a:solidFill>
                  <a:srgbClr val="009EF3"/>
                </a:solidFill>
              </a:rPr>
              <a:t>Materiele kosten</a:t>
            </a:r>
          </a:p>
        </p:txBody>
      </p:sp>
      <p:graphicFrame>
        <p:nvGraphicFramePr>
          <p:cNvPr id="5" name="Tijdelijke aanduiding voor inhoud 2"/>
          <p:cNvGraphicFramePr>
            <a:graphicFrameLocks noGrp="1"/>
          </p:cNvGraphicFramePr>
          <p:nvPr>
            <p:ph idx="1"/>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37309" y="803564"/>
            <a:ext cx="10972800" cy="4895272"/>
          </a:xfrm>
        </p:spPr>
        <p:txBody>
          <a:bodyPr/>
          <a:lstStyle/>
          <a:p>
            <a:pPr algn="ctr"/>
            <a:r>
              <a:rPr lang="nl-NL" sz="6600">
                <a:solidFill>
                  <a:srgbClr val="009EF3"/>
                </a:solidFill>
                <a:latin typeface="Calibri" panose="020F0502020204030204" pitchFamily="34" charset="0"/>
                <a:cs typeface="Calibri" panose="020F0502020204030204" pitchFamily="34" charset="0"/>
              </a:rPr>
              <a:t>6. Verantwoorden en controleren</a:t>
            </a:r>
            <a:endParaRPr lang="nl-NL" sz="6600">
              <a:solidFill>
                <a:srgbClr val="009E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rmAutofit/>
          </a:bodyPr>
          <a:lstStyle/>
          <a:p>
            <a:pPr algn="ctr">
              <a:lnSpc>
                <a:spcPct val="90000"/>
              </a:lnSpc>
            </a:pPr>
            <a:r>
              <a:rPr lang="nl-NL" sz="2800"/>
              <a:t>Inhoud</a:t>
            </a:r>
          </a:p>
        </p:txBody>
      </p:sp>
      <p:graphicFrame>
        <p:nvGraphicFramePr>
          <p:cNvPr id="6" name="Tijdelijke aanduiding voor inhoud 2"/>
          <p:cNvGraphicFramePr>
            <a:graphicFrameLocks noGrp="1"/>
          </p:cNvGraphicFramePr>
          <p:nvPr>
            <p:ph idx="1"/>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Autofit/>
          </a:bodyPr>
          <a:lstStyle/>
          <a:p>
            <a:pPr algn="ctr">
              <a:lnSpc>
                <a:spcPct val="90000"/>
              </a:lnSpc>
            </a:pPr>
            <a:r>
              <a:rPr lang="nl-NL">
                <a:solidFill>
                  <a:srgbClr val="009EF3"/>
                </a:solidFill>
              </a:rPr>
              <a:t>De accountantscontrole?</a:t>
            </a:r>
            <a:br>
              <a:rPr lang="nl-NL">
                <a:solidFill>
                  <a:srgbClr val="009EF3"/>
                </a:solidFill>
              </a:rPr>
            </a:br>
            <a:r>
              <a:rPr lang="nl-NL">
                <a:solidFill>
                  <a:srgbClr val="009EF3"/>
                </a:solidFill>
              </a:rPr>
              <a:t>Ben je zo ver?</a:t>
            </a:r>
          </a:p>
        </p:txBody>
      </p:sp>
      <p:graphicFrame>
        <p:nvGraphicFramePr>
          <p:cNvPr id="5" name="Tijdelijke aanduiding voor inhoud 2"/>
          <p:cNvGraphicFramePr>
            <a:graphicFrameLocks noGrp="1"/>
          </p:cNvGraphicFramePr>
          <p:nvPr>
            <p:ph idx="1"/>
            <p:extLst>
              <p:ext uri="{D42A27DB-BD31-4B8C-83A1-F6EECF244321}">
                <p14:modId xmlns:p14="http://schemas.microsoft.com/office/powerpoint/2010/main" val="3393154976"/>
              </p:ext>
            </p:extLst>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p:cNvSpPr txBox="1"/>
          <p:nvPr/>
        </p:nvSpPr>
        <p:spPr>
          <a:xfrm>
            <a:off x="104775" y="6442705"/>
            <a:ext cx="9785022" cy="261610"/>
          </a:xfrm>
          <a:prstGeom prst="rect">
            <a:avLst/>
          </a:prstGeom>
          <a:noFill/>
        </p:spPr>
        <p:txBody>
          <a:bodyPr wrap="square" rtlCol="0">
            <a:spAutoFit/>
          </a:bodyPr>
          <a:lstStyle/>
          <a:p>
            <a:r>
              <a:rPr lang="nl-NL" sz="1100">
                <a:latin typeface="Calibri" panose="020F0502020204030204" pitchFamily="34" charset="0"/>
                <a:cs typeface="Calibri" panose="020F0502020204030204" pitchFamily="34" charset="0"/>
              </a:rPr>
              <a:t>Ref. </a:t>
            </a:r>
            <a:r>
              <a:rPr lang="nl-NL" sz="1100">
                <a:latin typeface="Calibri" panose="020F0502020204030204" pitchFamily="34" charset="0"/>
                <a:cs typeface="Calibri" panose="020F0502020204030204" pitchFamily="34" charset="0"/>
                <a:hlinkClick r:id="rId7"/>
              </a:rPr>
              <a:t>https://www.zonmw.nl/sites/zonmw/files/2023-04/Controleprotocol-Subsidieverantwoording-Overige-instellingen-2022.pdf</a:t>
            </a:r>
            <a:endParaRPr lang="nl-NL" sz="1100">
              <a:latin typeface="Calibri" panose="020F0502020204030204" pitchFamily="34" charset="0"/>
              <a:cs typeface="Calibri" panose="020F0502020204030204" pitchFamily="34" charset="0"/>
            </a:endParaRPr>
          </a:p>
        </p:txBody>
      </p:sp>
      <p:sp>
        <p:nvSpPr>
          <p:cNvPr id="4" name="Tekstballon: rechthoek 3">
            <a:extLst>
              <a:ext uri="{FF2B5EF4-FFF2-40B4-BE49-F238E27FC236}">
                <a16:creationId xmlns:a16="http://schemas.microsoft.com/office/drawing/2014/main" id="{8B33E294-0934-953A-B60C-A757B77D7709}"/>
              </a:ext>
            </a:extLst>
          </p:cNvPr>
          <p:cNvSpPr/>
          <p:nvPr/>
        </p:nvSpPr>
        <p:spPr>
          <a:xfrm>
            <a:off x="1835634" y="605255"/>
            <a:ext cx="1380744" cy="932688"/>
          </a:xfrm>
          <a:prstGeom prst="wedgeRectCallout">
            <a:avLst>
              <a:gd name="adj1" fmla="val 173870"/>
              <a:gd name="adj2" fmla="val 80147"/>
            </a:avLst>
          </a:prstGeom>
          <a:solidFill>
            <a:srgbClr val="009FE3"/>
          </a:solidFill>
        </p:spPr>
        <p:style>
          <a:lnRef idx="1">
            <a:schemeClr val="accent1"/>
          </a:lnRef>
          <a:fillRef idx="3">
            <a:schemeClr val="accent1"/>
          </a:fillRef>
          <a:effectRef idx="2">
            <a:schemeClr val="accent1"/>
          </a:effectRef>
          <a:fontRef idx="minor">
            <a:schemeClr val="lt1"/>
          </a:fontRef>
        </p:style>
        <p:txBody>
          <a:bodyPr rtlCol="0" anchor="ctr"/>
          <a:lstStyle/>
          <a:p>
            <a:endParaRPr lang="nl-NL" sz="1000" dirty="0">
              <a:solidFill>
                <a:schemeClr val="bg1"/>
              </a:solidFill>
            </a:endParaRPr>
          </a:p>
          <a:p>
            <a:r>
              <a:rPr lang="nl-NL" sz="1000" dirty="0">
                <a:solidFill>
                  <a:schemeClr val="bg1"/>
                </a:solidFill>
              </a:rPr>
              <a:t>Zie ook: email </a:t>
            </a:r>
            <a:r>
              <a:rPr lang="nl-NL" sz="1000" dirty="0" err="1">
                <a:solidFill>
                  <a:schemeClr val="bg1"/>
                </a:solidFill>
              </a:rPr>
              <a:t>ZonMw</a:t>
            </a:r>
            <a:r>
              <a:rPr lang="nl-NL" sz="1000" dirty="0">
                <a:solidFill>
                  <a:schemeClr val="bg1"/>
                </a:solidFill>
              </a:rPr>
              <a:t> sept. 2025 inzake verantwoording accountantskosten en in-kind uren.</a:t>
            </a:r>
            <a:endParaRPr lang="nl-NL" sz="1000" dirty="0"/>
          </a:p>
          <a:p>
            <a:endParaRPr lang="nl-NL" sz="1000" dirty="0">
              <a:solidFill>
                <a:srgbClr val="009FE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a:solidFill>
                  <a:srgbClr val="009EF3"/>
                </a:solidFill>
              </a:rPr>
              <a:t>Referenties</a:t>
            </a:r>
          </a:p>
        </p:txBody>
      </p:sp>
      <p:sp>
        <p:nvSpPr>
          <p:cNvPr id="3" name="Tijdelijke aanduiding voor inhoud 2"/>
          <p:cNvSpPr>
            <a:spLocks noGrp="1"/>
          </p:cNvSpPr>
          <p:nvPr>
            <p:ph idx="1"/>
          </p:nvPr>
        </p:nvSpPr>
        <p:spPr/>
        <p:txBody>
          <a:bodyPr/>
          <a:lstStyle/>
          <a:p>
            <a:pPr marL="0" indent="0">
              <a:buNone/>
            </a:pPr>
            <a:r>
              <a:rPr lang="nl-NL" sz="2000"/>
              <a:t>1</a:t>
            </a:r>
            <a:r>
              <a:rPr lang="nl-NL" sz="2000">
                <a:latin typeface="Calibri" panose="020F0502020204030204" pitchFamily="34" charset="0"/>
                <a:cs typeface="Calibri" panose="020F0502020204030204" pitchFamily="34" charset="0"/>
              </a:rPr>
              <a:t>. Algemene subsidiebepalingen </a:t>
            </a:r>
            <a:r>
              <a:rPr lang="nl-NL" sz="2000" err="1">
                <a:latin typeface="Calibri" panose="020F0502020204030204" pitchFamily="34" charset="0"/>
                <a:cs typeface="Calibri" panose="020F0502020204030204" pitchFamily="34" charset="0"/>
              </a:rPr>
              <a:t>ZonMw</a:t>
            </a:r>
            <a:r>
              <a:rPr lang="nl-NL" sz="2000">
                <a:latin typeface="Calibri" panose="020F0502020204030204" pitchFamily="34" charset="0"/>
                <a:cs typeface="Calibri" panose="020F0502020204030204" pitchFamily="34" charset="0"/>
              </a:rPr>
              <a:t> , vastgesteld op 1 juli 2013, nadien gewijzigd op 1 april 2022</a:t>
            </a:r>
          </a:p>
          <a:p>
            <a:pPr marL="0" indent="0">
              <a:buNone/>
            </a:pPr>
            <a:r>
              <a:rPr lang="nl-NL" sz="2000">
                <a:latin typeface="Calibri" panose="020F0502020204030204" pitchFamily="34" charset="0"/>
                <a:cs typeface="Calibri" panose="020F0502020204030204" pitchFamily="34" charset="0"/>
                <a:hlinkClick r:id="rId2"/>
              </a:rPr>
              <a:t>https://www.zonmw.nl/sites/zonmw/files/2023-02/20220308_Algemene_subsidiebepalingen_ZonMw1juli-2013-gewijzigd-op-1_april_2022.pdf</a:t>
            </a:r>
            <a:endParaRPr lang="nl-NL" sz="2000">
              <a:latin typeface="Calibri" panose="020F0502020204030204" pitchFamily="34" charset="0"/>
              <a:cs typeface="Calibri" panose="020F0502020204030204" pitchFamily="34" charset="0"/>
            </a:endParaRPr>
          </a:p>
          <a:p>
            <a:endParaRPr lang="nl-NL" sz="2000">
              <a:latin typeface="Calibri" panose="020F0502020204030204" pitchFamily="34" charset="0"/>
              <a:cs typeface="Calibri" panose="020F0502020204030204" pitchFamily="34" charset="0"/>
            </a:endParaRPr>
          </a:p>
          <a:p>
            <a:pPr marL="0" indent="0">
              <a:buNone/>
            </a:pPr>
            <a:r>
              <a:rPr lang="nl-NL" sz="2000">
                <a:latin typeface="Calibri" panose="020F0502020204030204" pitchFamily="34" charset="0"/>
                <a:cs typeface="Calibri" panose="020F0502020204030204" pitchFamily="34" charset="0"/>
              </a:rPr>
              <a:t>2. Controle protocol subsidie verantwoording </a:t>
            </a:r>
            <a:r>
              <a:rPr lang="nl-NL" sz="2000" err="1">
                <a:latin typeface="Calibri" panose="020F0502020204030204" pitchFamily="34" charset="0"/>
                <a:cs typeface="Calibri" panose="020F0502020204030204" pitchFamily="34" charset="0"/>
              </a:rPr>
              <a:t>ZonMW</a:t>
            </a:r>
            <a:r>
              <a:rPr lang="nl-NL" sz="2000">
                <a:latin typeface="Calibri" panose="020F0502020204030204" pitchFamily="34" charset="0"/>
                <a:cs typeface="Calibri" panose="020F0502020204030204" pitchFamily="34" charset="0"/>
              </a:rPr>
              <a:t> </a:t>
            </a:r>
          </a:p>
          <a:p>
            <a:pPr marL="0" indent="0">
              <a:buNone/>
            </a:pPr>
            <a:r>
              <a:rPr lang="nl-NL" sz="2000">
                <a:latin typeface="Calibri" panose="020F0502020204030204" pitchFamily="34" charset="0"/>
                <a:cs typeface="Calibri" panose="020F0502020204030204" pitchFamily="34" charset="0"/>
                <a:hlinkClick r:id="rId3"/>
              </a:rPr>
              <a:t>https://www.zonmw.nl/sites/zonmw/files/2023-04/Controleprotocol-Subsidieverantwoording-Overige-instellingen-2022.pdf</a:t>
            </a:r>
            <a:endParaRPr lang="nl-NL" sz="2000">
              <a:latin typeface="Calibri" panose="020F0502020204030204" pitchFamily="34" charset="0"/>
              <a:cs typeface="Calibri" panose="020F0502020204030204" pitchFamily="34" charset="0"/>
            </a:endParaRPr>
          </a:p>
          <a:p>
            <a:pPr marL="0" indent="0">
              <a:buNone/>
            </a:pPr>
            <a:endParaRPr lang="nl-NL" sz="2000"/>
          </a:p>
          <a:p>
            <a:pPr marL="0" indent="0">
              <a:buNone/>
            </a:pPr>
            <a:r>
              <a:rPr lang="nl-NL" sz="2000">
                <a:latin typeface="Calibri" panose="020F0502020204030204" pitchFamily="34" charset="0"/>
                <a:cs typeface="Calibri" panose="020F0502020204030204" pitchFamily="34" charset="0"/>
              </a:rPr>
              <a:t>3. Voorbeeldbijlagen VSV subsidie: </a:t>
            </a:r>
            <a:r>
              <a:rPr lang="nl-NL" sz="2000">
                <a:latin typeface="Calibri" panose="020F0502020204030204" pitchFamily="34" charset="0"/>
                <a:cs typeface="Calibri" panose="020F0502020204030204" pitchFamily="34" charset="0"/>
                <a:hlinkClick r:id="rId4"/>
              </a:rPr>
              <a:t>https://www.kennisnetgeboortezorg.nl/wp-content/uploads/2025/03/2025-Voorbeeldbijlagen-VSV-subsidie.xlsx</a:t>
            </a:r>
            <a:r>
              <a:rPr lang="nl-NL" sz="2000">
                <a:latin typeface="Calibri" panose="020F0502020204030204" pitchFamily="34" charset="0"/>
                <a:cs typeface="Calibri" panose="020F0502020204030204" pitchFamily="34" charset="0"/>
              </a:rPr>
              <a:t> </a:t>
            </a:r>
          </a:p>
          <a:p>
            <a:endParaRPr lang="nl-NL"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37309" y="803564"/>
            <a:ext cx="10972800" cy="4895272"/>
          </a:xfrm>
        </p:spPr>
        <p:txBody>
          <a:bodyPr/>
          <a:lstStyle/>
          <a:p>
            <a:pPr algn="ctr"/>
            <a:r>
              <a:rPr lang="nl-NL" sz="6600">
                <a:solidFill>
                  <a:srgbClr val="009EF3"/>
                </a:solidFill>
                <a:latin typeface="Calibri" panose="020F0502020204030204" pitchFamily="34" charset="0"/>
                <a:cs typeface="Calibri" panose="020F0502020204030204" pitchFamily="34" charset="0"/>
              </a:rPr>
              <a:t>1. Achtergrond (grondslag) subsidie verantwoording</a:t>
            </a:r>
            <a:endParaRPr lang="nl-NL" sz="6600">
              <a:solidFill>
                <a:srgbClr val="009EF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rmAutofit/>
          </a:bodyPr>
          <a:lstStyle/>
          <a:p>
            <a:pPr algn="ctr">
              <a:lnSpc>
                <a:spcPct val="90000"/>
              </a:lnSpc>
            </a:pPr>
            <a:r>
              <a:rPr lang="nl-NL" sz="2800">
                <a:solidFill>
                  <a:srgbClr val="009EF3"/>
                </a:solidFill>
              </a:rPr>
              <a:t>Achtergrond (grondslag) subsidie verantwoording</a:t>
            </a:r>
          </a:p>
        </p:txBody>
      </p:sp>
      <p:graphicFrame>
        <p:nvGraphicFramePr>
          <p:cNvPr id="5" name="Tijdelijke aanduiding voor inhoud 2"/>
          <p:cNvGraphicFramePr>
            <a:graphicFrameLocks noGrp="1"/>
          </p:cNvGraphicFramePr>
          <p:nvPr>
            <p:ph idx="1"/>
            <p:extLst>
              <p:ext uri="{D42A27DB-BD31-4B8C-83A1-F6EECF244321}">
                <p14:modId xmlns:p14="http://schemas.microsoft.com/office/powerpoint/2010/main" val="3820131141"/>
              </p:ext>
            </p:extLst>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p:cNvSpPr txBox="1"/>
          <p:nvPr/>
        </p:nvSpPr>
        <p:spPr>
          <a:xfrm>
            <a:off x="1559754" y="5899356"/>
            <a:ext cx="9332901" cy="369332"/>
          </a:xfrm>
          <a:prstGeom prst="rect">
            <a:avLst/>
          </a:prstGeom>
          <a:solidFill>
            <a:srgbClr val="009DE0"/>
          </a:solidFill>
        </p:spPr>
        <p:txBody>
          <a:bodyPr wrap="square">
            <a:spAutoFit/>
          </a:bodyPr>
          <a:lstStyle/>
          <a:p>
            <a:pPr lvl="1" algn="ctr"/>
            <a:r>
              <a:rPr lang="nl-NL">
                <a:solidFill>
                  <a:schemeClr val="bg1"/>
                </a:solidFill>
                <a:latin typeface="Calibri" panose="020F0502020204030204" pitchFamily="34" charset="0"/>
                <a:cs typeface="Calibri" panose="020F0502020204030204" pitchFamily="34" charset="0"/>
              </a:rPr>
              <a:t>Samenvattend: </a:t>
            </a:r>
            <a:r>
              <a:rPr lang="nl-NL" b="1">
                <a:solidFill>
                  <a:schemeClr val="bg1"/>
                </a:solidFill>
                <a:latin typeface="Calibri" panose="020F0502020204030204" pitchFamily="34" charset="0"/>
                <a:cs typeface="Calibri" panose="020F0502020204030204" pitchFamily="34" charset="0"/>
              </a:rPr>
              <a:t>Blijf reflecteren op de bestaande begroting. </a:t>
            </a:r>
          </a:p>
        </p:txBody>
      </p:sp>
      <p:sp>
        <p:nvSpPr>
          <p:cNvPr id="7" name="Tekstballon: rechthoek 6">
            <a:extLst>
              <a:ext uri="{FF2B5EF4-FFF2-40B4-BE49-F238E27FC236}">
                <a16:creationId xmlns:a16="http://schemas.microsoft.com/office/drawing/2014/main" id="{B821C67B-6B5C-D64F-5914-55E1C9FB8FDC}"/>
              </a:ext>
            </a:extLst>
          </p:cNvPr>
          <p:cNvSpPr/>
          <p:nvPr/>
        </p:nvSpPr>
        <p:spPr>
          <a:xfrm>
            <a:off x="9941873" y="1355976"/>
            <a:ext cx="1380744" cy="932688"/>
          </a:xfrm>
          <a:prstGeom prst="wedgeRectCallout">
            <a:avLst>
              <a:gd name="adj1" fmla="val -44011"/>
              <a:gd name="adj2" fmla="val 75245"/>
            </a:avLst>
          </a:prstGeom>
          <a:solidFill>
            <a:srgbClr val="009FE3"/>
          </a:solidFill>
        </p:spPr>
        <p:style>
          <a:lnRef idx="1">
            <a:schemeClr val="accent1"/>
          </a:lnRef>
          <a:fillRef idx="3">
            <a:schemeClr val="accent1"/>
          </a:fillRef>
          <a:effectRef idx="2">
            <a:schemeClr val="accent1"/>
          </a:effectRef>
          <a:fontRef idx="minor">
            <a:schemeClr val="lt1"/>
          </a:fontRef>
        </p:style>
        <p:txBody>
          <a:bodyPr rtlCol="0" anchor="ctr"/>
          <a:lstStyle/>
          <a:p>
            <a:endParaRPr lang="nl-NL" sz="1000" dirty="0">
              <a:solidFill>
                <a:schemeClr val="bg1"/>
              </a:solidFill>
            </a:endParaRPr>
          </a:p>
          <a:p>
            <a:r>
              <a:rPr lang="nl-NL" sz="1000" dirty="0">
                <a:solidFill>
                  <a:schemeClr val="bg1"/>
                </a:solidFill>
              </a:rPr>
              <a:t>Zie ook: email </a:t>
            </a:r>
            <a:r>
              <a:rPr lang="nl-NL" sz="1000" dirty="0" err="1">
                <a:solidFill>
                  <a:schemeClr val="bg1"/>
                </a:solidFill>
              </a:rPr>
              <a:t>ZonMw</a:t>
            </a:r>
            <a:r>
              <a:rPr lang="nl-NL" sz="1000" dirty="0">
                <a:solidFill>
                  <a:schemeClr val="bg1"/>
                </a:solidFill>
              </a:rPr>
              <a:t> sept. 2025 inzake verantwoording accountantskosten en in-kind uren.</a:t>
            </a:r>
            <a:endParaRPr lang="nl-NL" sz="1000" dirty="0"/>
          </a:p>
          <a:p>
            <a:endParaRPr lang="nl-NL" sz="1000" dirty="0">
              <a:solidFill>
                <a:srgbClr val="009FE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rmAutofit/>
          </a:bodyPr>
          <a:lstStyle/>
          <a:p>
            <a:pPr>
              <a:lnSpc>
                <a:spcPct val="90000"/>
              </a:lnSpc>
            </a:pPr>
            <a:r>
              <a:rPr lang="nl-NL" sz="2800">
                <a:solidFill>
                  <a:srgbClr val="009EF3"/>
                </a:solidFill>
              </a:rPr>
              <a:t>Wanneer moeten wijzigingen worden voorgelegd aan </a:t>
            </a:r>
            <a:r>
              <a:rPr lang="nl-NL" sz="2800" err="1">
                <a:solidFill>
                  <a:srgbClr val="009EF3"/>
                </a:solidFill>
              </a:rPr>
              <a:t>ZonMw</a:t>
            </a:r>
            <a:r>
              <a:rPr lang="nl-NL" sz="2800">
                <a:solidFill>
                  <a:srgbClr val="009EF3"/>
                </a:solidFill>
              </a:rPr>
              <a:t>?</a:t>
            </a:r>
          </a:p>
        </p:txBody>
      </p:sp>
      <p:graphicFrame>
        <p:nvGraphicFramePr>
          <p:cNvPr id="5" name="Tijdelijke aanduiding voor inhoud 2"/>
          <p:cNvGraphicFramePr>
            <a:graphicFrameLocks noGrp="1"/>
          </p:cNvGraphicFramePr>
          <p:nvPr>
            <p:ph idx="1"/>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37309" y="803564"/>
            <a:ext cx="10972800" cy="4895272"/>
          </a:xfrm>
        </p:spPr>
        <p:txBody>
          <a:bodyPr/>
          <a:lstStyle/>
          <a:p>
            <a:pPr algn="ctr"/>
            <a:r>
              <a:rPr lang="nl-NL" sz="6600">
                <a:solidFill>
                  <a:srgbClr val="009EF3"/>
                </a:solidFill>
                <a:latin typeface="Calibri" panose="020F0502020204030204" pitchFamily="34" charset="0"/>
                <a:cs typeface="Calibri" panose="020F0502020204030204" pitchFamily="34" charset="0"/>
              </a:rPr>
              <a:t>2. Beginselen subsidie administratie</a:t>
            </a:r>
            <a:endParaRPr lang="nl-NL" sz="6600">
              <a:solidFill>
                <a:srgbClr val="009EF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9755" y="849135"/>
            <a:ext cx="9333731" cy="396000"/>
          </a:xfrm>
        </p:spPr>
        <p:txBody>
          <a:bodyPr anchor="ctr">
            <a:noAutofit/>
          </a:bodyPr>
          <a:lstStyle/>
          <a:p>
            <a:pPr algn="ctr">
              <a:lnSpc>
                <a:spcPct val="90000"/>
              </a:lnSpc>
            </a:pPr>
            <a:r>
              <a:rPr lang="nl-NL" sz="3600">
                <a:solidFill>
                  <a:srgbClr val="009EF3"/>
                </a:solidFill>
                <a:latin typeface="Calibri" panose="020F0502020204030204" pitchFamily="34" charset="0"/>
                <a:cs typeface="Calibri" panose="020F0502020204030204" pitchFamily="34" charset="0"/>
              </a:rPr>
              <a:t>Start subsidie administratie;</a:t>
            </a:r>
            <a:br>
              <a:rPr lang="nl-NL" sz="3600">
                <a:solidFill>
                  <a:srgbClr val="009EF3"/>
                </a:solidFill>
                <a:latin typeface="Calibri" panose="020F0502020204030204" pitchFamily="34" charset="0"/>
                <a:cs typeface="Calibri" panose="020F0502020204030204" pitchFamily="34" charset="0"/>
              </a:rPr>
            </a:br>
            <a:r>
              <a:rPr lang="nl-NL" sz="3600">
                <a:solidFill>
                  <a:srgbClr val="009EF3"/>
                </a:solidFill>
                <a:latin typeface="Calibri" panose="020F0502020204030204" pitchFamily="34" charset="0"/>
                <a:cs typeface="Calibri" panose="020F0502020204030204" pitchFamily="34" charset="0"/>
              </a:rPr>
              <a:t>Een goed begin is het halve werk (1) ! </a:t>
            </a:r>
            <a:endParaRPr lang="nl-NL" sz="3600">
              <a:solidFill>
                <a:srgbClr val="009EF3"/>
              </a:solidFill>
            </a:endParaRPr>
          </a:p>
        </p:txBody>
      </p:sp>
      <p:graphicFrame>
        <p:nvGraphicFramePr>
          <p:cNvPr id="5" name="Tijdelijke aanduiding voor inhoud 2"/>
          <p:cNvGraphicFramePr>
            <a:graphicFrameLocks noGrp="1"/>
          </p:cNvGraphicFramePr>
          <p:nvPr>
            <p:ph idx="1"/>
          </p:nvPr>
        </p:nvGraphicFramePr>
        <p:xfrm>
          <a:off x="1559755" y="1703439"/>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438638" y="463344"/>
            <a:ext cx="9333731" cy="396000"/>
          </a:xfrm>
        </p:spPr>
        <p:txBody>
          <a:bodyPr anchor="ctr">
            <a:noAutofit/>
          </a:bodyPr>
          <a:lstStyle/>
          <a:p>
            <a:pPr algn="ctr">
              <a:lnSpc>
                <a:spcPct val="90000"/>
              </a:lnSpc>
            </a:pPr>
            <a:r>
              <a:rPr lang="nl-NL" sz="3600"/>
              <a:t>Start subsidie administratie.</a:t>
            </a:r>
            <a:br>
              <a:rPr lang="nl-NL" sz="3600"/>
            </a:br>
            <a:r>
              <a:rPr lang="nl-NL" sz="3600"/>
              <a:t>Een goed begin is het halve werk (</a:t>
            </a:r>
            <a:r>
              <a:rPr lang="nl-NL" sz="3600">
                <a:solidFill>
                  <a:srgbClr val="009DE0"/>
                </a:solidFill>
              </a:rPr>
              <a:t>2</a:t>
            </a:r>
            <a:r>
              <a:rPr lang="nl-NL" sz="3600"/>
              <a:t>) ! </a:t>
            </a:r>
          </a:p>
        </p:txBody>
      </p:sp>
      <p:graphicFrame>
        <p:nvGraphicFramePr>
          <p:cNvPr id="7" name="Tijdelijke aanduiding voor inhoud 2"/>
          <p:cNvGraphicFramePr>
            <a:graphicFrameLocks noGrp="1"/>
          </p:cNvGraphicFramePr>
          <p:nvPr>
            <p:ph idx="1"/>
            <p:extLst>
              <p:ext uri="{D42A27DB-BD31-4B8C-83A1-F6EECF244321}">
                <p14:modId xmlns:p14="http://schemas.microsoft.com/office/powerpoint/2010/main" val="1078299559"/>
              </p:ext>
            </p:extLst>
          </p:nvPr>
        </p:nvGraphicFramePr>
        <p:xfrm>
          <a:off x="1362438" y="1461011"/>
          <a:ext cx="5962287" cy="456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p:cNvSpPr/>
          <p:nvPr/>
        </p:nvSpPr>
        <p:spPr>
          <a:xfrm>
            <a:off x="8496662" y="1461011"/>
            <a:ext cx="2638425" cy="1104900"/>
          </a:xfrm>
          <a:prstGeom prst="rect">
            <a:avLst/>
          </a:prstGeom>
          <a:solidFill>
            <a:srgbClr val="009DE0"/>
          </a:solidFill>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nl-NL" sz="1400" b="1"/>
          </a:p>
          <a:p>
            <a:r>
              <a:rPr lang="nl-NL" sz="1400" b="1"/>
              <a:t>Pas het 4 ogen-principe toe. Dus laat 2 mensen tekenen! </a:t>
            </a:r>
            <a:endParaRPr lang="en-US" sz="1400" b="1"/>
          </a:p>
          <a:p>
            <a:r>
              <a:rPr lang="nl-NL" sz="1400" b="1">
                <a:ea typeface="Calibri"/>
                <a:cs typeface="Calibri"/>
              </a:rPr>
              <a:t>TIP: Bijv. een projectleider en een bestuurder.</a:t>
            </a:r>
          </a:p>
          <a:p>
            <a:pPr algn="ctr"/>
            <a:endParaRPr lang="nl-NL"/>
          </a:p>
        </p:txBody>
      </p:sp>
      <p:sp>
        <p:nvSpPr>
          <p:cNvPr id="4" name="Rechthoek 3"/>
          <p:cNvSpPr/>
          <p:nvPr/>
        </p:nvSpPr>
        <p:spPr>
          <a:xfrm>
            <a:off x="8496663" y="2781301"/>
            <a:ext cx="2638425" cy="2324100"/>
          </a:xfrm>
          <a:prstGeom prst="rect">
            <a:avLst/>
          </a:prstGeom>
          <a:solidFill>
            <a:srgbClr val="009DE0"/>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nSpc>
                <a:spcPct val="100000"/>
              </a:lnSpc>
              <a:spcBef>
                <a:spcPct val="0"/>
              </a:spcBef>
              <a:spcAft>
                <a:spcPct val="35000"/>
              </a:spcAft>
              <a:buFont typeface="Arial" panose="020B0604020202020204"/>
            </a:pPr>
            <a:endParaRPr lang="nl-NL" sz="1200" b="1"/>
          </a:p>
          <a:p>
            <a:pPr lvl="0">
              <a:lnSpc>
                <a:spcPct val="100000"/>
              </a:lnSpc>
              <a:spcBef>
                <a:spcPct val="0"/>
              </a:spcBef>
              <a:spcAft>
                <a:spcPct val="35000"/>
              </a:spcAft>
              <a:buFont typeface="Arial" panose="020B0604020202020204"/>
            </a:pPr>
            <a:r>
              <a:rPr lang="nl-NL" sz="1200" b="1"/>
              <a:t>TIP: 1e week na aflopen maand: indienen urenverantwoording gebaseerd op projectplan. </a:t>
            </a:r>
            <a:br>
              <a:rPr lang="nl-NL" sz="1200" b="1"/>
            </a:br>
            <a:r>
              <a:rPr lang="nl-NL" sz="1200" b="1"/>
              <a:t>2e week na aflopen maand: beoordeling en aftekening urenverantwoording. </a:t>
            </a:r>
            <a:br>
              <a:rPr lang="nl-NL" sz="1200" b="1"/>
            </a:br>
            <a:r>
              <a:rPr lang="nl-NL" sz="1200" b="1"/>
              <a:t>Indien noodzakelijk in 3e/4e week nog overleg en mogelijke aanpassing. </a:t>
            </a:r>
            <a:br>
              <a:rPr lang="nl-NL" sz="1200" b="1"/>
            </a:br>
            <a:r>
              <a:rPr lang="nl-NL" sz="1200" b="1"/>
              <a:t>Leg dit proces bij voorkeur vast in de overeenkomsten en werkbeschrijvingen van het VSV.</a:t>
            </a:r>
            <a:endParaRPr lang="en-US" sz="1200" b="1"/>
          </a:p>
          <a:p>
            <a:pPr algn="ctr"/>
            <a:endParaRPr lang="nl-NL" sz="12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558925" y="958644"/>
            <a:ext cx="9333731" cy="396000"/>
          </a:xfrm>
        </p:spPr>
        <p:txBody>
          <a:bodyPr anchor="ctr">
            <a:noAutofit/>
          </a:bodyPr>
          <a:lstStyle/>
          <a:p>
            <a:pPr algn="ctr">
              <a:lnSpc>
                <a:spcPct val="90000"/>
              </a:lnSpc>
            </a:pPr>
            <a:r>
              <a:rPr lang="nl-NL" sz="3600">
                <a:solidFill>
                  <a:srgbClr val="009EF3"/>
                </a:solidFill>
              </a:rPr>
              <a:t>Start subsidie administratie.</a:t>
            </a:r>
            <a:br>
              <a:rPr lang="nl-NL" sz="3600">
                <a:solidFill>
                  <a:srgbClr val="009EF3"/>
                </a:solidFill>
              </a:rPr>
            </a:br>
            <a:r>
              <a:rPr lang="nl-NL" sz="3600">
                <a:solidFill>
                  <a:srgbClr val="009EF3"/>
                </a:solidFill>
              </a:rPr>
              <a:t>Een goed begin is het halve werk (3) ! </a:t>
            </a:r>
          </a:p>
        </p:txBody>
      </p:sp>
      <p:graphicFrame>
        <p:nvGraphicFramePr>
          <p:cNvPr id="7" name="Tijdelijke aanduiding voor inhoud 2"/>
          <p:cNvGraphicFramePr>
            <a:graphicFrameLocks noGrp="1"/>
          </p:cNvGraphicFramePr>
          <p:nvPr>
            <p:ph idx="1"/>
          </p:nvPr>
        </p:nvGraphicFramePr>
        <p:xfrm>
          <a:off x="1558925" y="2051308"/>
          <a:ext cx="9314723" cy="41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thema">
  <a:themeElements>
    <a:clrScheme name="Aangepast 24">
      <a:dk1>
        <a:sysClr val="windowText" lastClr="000000"/>
      </a:dk1>
      <a:lt1>
        <a:sysClr val="window" lastClr="FFFFFF"/>
      </a:lt1>
      <a:dk2>
        <a:srgbClr val="00ADEE"/>
      </a:dk2>
      <a:lt2>
        <a:srgbClr val="EEECE1"/>
      </a:lt2>
      <a:accent1>
        <a:srgbClr val="00ADEE"/>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9541f1-3b43-482c-a8de-1b403dece07c" xsi:nil="true"/>
    <lcf76f155ced4ddcb4097134ff3c332f xmlns="18bc3f94-dfc0-4b96-9f8a-0e5bbfb1636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5" ma:contentTypeDescription="Een nieuw document maken." ma:contentTypeScope="" ma:versionID="f581e92d30f5c41ae3557520ecd0b489">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0d646e8f07c71db1d6794032a5d3498f"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41172-12EC-4D31-9259-A636E1CAAEE0}">
  <ds:schemaRefs>
    <ds:schemaRef ds:uri="bf4a096b-ecb1-4e85-a1e0-80c521e034ab"/>
    <ds:schemaRef ds:uri="http://schemas.microsoft.com/office/2006/metadata/properties"/>
    <ds:schemaRef ds:uri="http://purl.org/dc/elements/1.1/"/>
    <ds:schemaRef ds:uri="http://purl.org/dc/terms/"/>
    <ds:schemaRef ds:uri="http://schemas.microsoft.com/office/infopath/2007/PartnerControls"/>
    <ds:schemaRef ds:uri="ec9541f1-3b43-482c-a8de-1b403dece07c"/>
    <ds:schemaRef ds:uri="http://purl.org/dc/dcmitype/"/>
    <ds:schemaRef ds:uri="http://schemas.microsoft.com/office/2006/documentManagement/types"/>
    <ds:schemaRef ds:uri="http://schemas.openxmlformats.org/package/2006/metadata/core-properties"/>
    <ds:schemaRef ds:uri="18bc3f94-dfc0-4b96-9f8a-0e5bbfb16367"/>
    <ds:schemaRef ds:uri="http://www.w3.org/XML/1998/namespace"/>
  </ds:schemaRefs>
</ds:datastoreItem>
</file>

<file path=customXml/itemProps2.xml><?xml version="1.0" encoding="utf-8"?>
<ds:datastoreItem xmlns:ds="http://schemas.openxmlformats.org/officeDocument/2006/customXml" ds:itemID="{B6F41038-9102-4FDA-B82C-3E2F69C6FEB4}">
  <ds:schemaRefs/>
</ds:datastoreItem>
</file>

<file path=customXml/itemProps3.xml><?xml version="1.0" encoding="utf-8"?>
<ds:datastoreItem xmlns:ds="http://schemas.openxmlformats.org/officeDocument/2006/customXml" ds:itemID="{B91E21D9-C771-4A81-A5E6-52748DCE40D8}"/>
</file>

<file path=docProps/app.xml><?xml version="1.0" encoding="utf-8"?>
<Properties xmlns="http://schemas.openxmlformats.org/officeDocument/2006/extended-properties" xmlns:vt="http://schemas.openxmlformats.org/officeDocument/2006/docPropsVTypes">
  <TotalTime>3</TotalTime>
  <Words>1743</Words>
  <Application>Microsoft Office PowerPoint</Application>
  <PresentationFormat>Breedbeeld</PresentationFormat>
  <Paragraphs>122</Paragraphs>
  <Slides>21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Office-thema</vt:lpstr>
      <vt:lpstr>Handvat opzetten verantwoordingsadministratie ZonMw subsidie voor VSV’s</vt:lpstr>
      <vt:lpstr>Inhoud</vt:lpstr>
      <vt:lpstr>1. Achtergrond (grondslag) subsidie verantwoording</vt:lpstr>
      <vt:lpstr>Achtergrond (grondslag) subsidie verantwoording</vt:lpstr>
      <vt:lpstr>Wanneer moeten wijzigingen worden voorgelegd aan ZonMw?</vt:lpstr>
      <vt:lpstr>2. Beginselen subsidie administratie</vt:lpstr>
      <vt:lpstr>Start subsidie administratie; Een goed begin is het halve werk (1) ! </vt:lpstr>
      <vt:lpstr>Start subsidie administratie. Een goed begin is het halve werk (2) ! </vt:lpstr>
      <vt:lpstr>Start subsidie administratie. Een goed begin is het halve werk (3) ! </vt:lpstr>
      <vt:lpstr>3. Basis inrichting administratie</vt:lpstr>
      <vt:lpstr>Opzetten van de administratie Geld volgt inhoud </vt:lpstr>
      <vt:lpstr>4. Algemene werkinstructies</vt:lpstr>
      <vt:lpstr>Algemene werkinstructie (1)</vt:lpstr>
      <vt:lpstr>5. Specifieke werkinstructies ZonMw subsidie</vt:lpstr>
      <vt:lpstr>Wat is belangrijk bij het opzetten van de administratie?   Verantwoording personele kosten</vt:lpstr>
      <vt:lpstr>In-kind uren</vt:lpstr>
      <vt:lpstr>Bijdragen derden</vt:lpstr>
      <vt:lpstr>Materiele kosten</vt:lpstr>
      <vt:lpstr>6. Verantwoorden en controleren</vt:lpstr>
      <vt:lpstr>De accountantscontrole? Ben je zo ver?</vt:lpstr>
      <vt:lpstr>Referenties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JD</dc:creator>
  <cp:lastModifiedBy>Anneke Wiggers</cp:lastModifiedBy>
  <cp:revision>2</cp:revision>
  <dcterms:created xsi:type="dcterms:W3CDTF">2018-10-03T12:23:00Z</dcterms:created>
  <dcterms:modified xsi:type="dcterms:W3CDTF">2025-11-24T08:41:23Z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MediaServiceImageTags">
    <vt:lpwstr/>
  </property>
  <property fmtid="{D5CDD505-2E9C-101B-9397-08002B2CF9AE}" pid="4" name="ICV">
    <vt:lpwstr>3B675F67110B44AC9B424A1C85728EB8_13</vt:lpwstr>
  </property>
  <property fmtid="{D5CDD505-2E9C-101B-9397-08002B2CF9AE}" pid="5" name="KSOProductBuildVer">
    <vt:lpwstr>1033-12.2.0.20326</vt:lpwstr>
  </property>
</Properties>
</file>