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333" r:id="rId5"/>
    <p:sldId id="309" r:id="rId6"/>
    <p:sldId id="320" r:id="rId7"/>
    <p:sldId id="323" r:id="rId8"/>
    <p:sldId id="324" r:id="rId9"/>
    <p:sldId id="322" r:id="rId10"/>
    <p:sldId id="321" r:id="rId11"/>
    <p:sldId id="325" r:id="rId12"/>
    <p:sldId id="345" r:id="rId13"/>
    <p:sldId id="329" r:id="rId14"/>
    <p:sldId id="328"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984D6-936F-4A62-A61B-4B46C045DFEC}" v="2" dt="2023-10-17T14:25:37.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0134" autoAdjust="0"/>
  </p:normalViewPr>
  <p:slideViewPr>
    <p:cSldViewPr snapToGrid="0">
      <p:cViewPr varScale="1">
        <p:scale>
          <a:sx n="60" d="100"/>
          <a:sy n="60" d="100"/>
        </p:scale>
        <p:origin x="12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ke Wiggers" userId="648cf041-c85b-460e-9cac-5708a6f32d78" providerId="ADAL" clId="{0F2984D6-936F-4A62-A61B-4B46C045DFEC}"/>
    <pc:docChg chg="modSld">
      <pc:chgData name="Anneke Wiggers" userId="648cf041-c85b-460e-9cac-5708a6f32d78" providerId="ADAL" clId="{0F2984D6-936F-4A62-A61B-4B46C045DFEC}" dt="2023-10-17T14:25:49.608" v="1" actId="20577"/>
      <pc:docMkLst>
        <pc:docMk/>
      </pc:docMkLst>
      <pc:sldChg chg="modNotesTx">
        <pc:chgData name="Anneke Wiggers" userId="648cf041-c85b-460e-9cac-5708a6f32d78" providerId="ADAL" clId="{0F2984D6-936F-4A62-A61B-4B46C045DFEC}" dt="2023-10-17T14:25:49.608" v="1" actId="20577"/>
        <pc:sldMkLst>
          <pc:docMk/>
          <pc:sldMk cId="1972812242" sldId="309"/>
        </pc:sldMkLst>
      </pc:sldChg>
      <pc:sldChg chg="modNotesTx">
        <pc:chgData name="Anneke Wiggers" userId="648cf041-c85b-460e-9cac-5708a6f32d78" providerId="ADAL" clId="{0F2984D6-936F-4A62-A61B-4B46C045DFEC}" dt="2023-10-17T14:25:39.806" v="0" actId="20577"/>
        <pc:sldMkLst>
          <pc:docMk/>
          <pc:sldMk cId="3123826774" sldId="3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DFC9B-D66E-4A51-BBAD-4560F541DC52}" type="datetimeFigureOut">
              <a:rPr lang="nl-NL" smtClean="0"/>
              <a:t>17-10-2023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69C4B-090E-4DC9-9DE8-BFA037BFFCBB}" type="slidenum">
              <a:rPr lang="nl-NL" smtClean="0"/>
              <a:t>‹nr.›</a:t>
            </a:fld>
            <a:endParaRPr lang="nl-NL"/>
          </a:p>
        </p:txBody>
      </p:sp>
    </p:spTree>
    <p:extLst>
      <p:ext uri="{BB962C8B-B14F-4D97-AF65-F5344CB8AC3E}">
        <p14:creationId xmlns:p14="http://schemas.microsoft.com/office/powerpoint/2010/main" val="139610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529B02-9BBC-4C72-ADDE-70F7548C0A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25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B69C4B-090E-4DC9-9DE8-BFA037BFFCBB}" type="slidenum">
              <a:rPr lang="nl-NL" smtClean="0"/>
              <a:t>10</a:t>
            </a:fld>
            <a:endParaRPr lang="nl-NL"/>
          </a:p>
        </p:txBody>
      </p:sp>
    </p:spTree>
    <p:extLst>
      <p:ext uri="{BB962C8B-B14F-4D97-AF65-F5344CB8AC3E}">
        <p14:creationId xmlns:p14="http://schemas.microsoft.com/office/powerpoint/2010/main" val="212958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529B02-9BBC-4C72-ADDE-70F7548C0A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01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B69C4B-090E-4DC9-9DE8-BFA037BFFCBB}" type="slidenum">
              <a:rPr lang="nl-NL" smtClean="0"/>
              <a:t>3</a:t>
            </a:fld>
            <a:endParaRPr lang="nl-NL"/>
          </a:p>
        </p:txBody>
      </p:sp>
    </p:spTree>
    <p:extLst>
      <p:ext uri="{BB962C8B-B14F-4D97-AF65-F5344CB8AC3E}">
        <p14:creationId xmlns:p14="http://schemas.microsoft.com/office/powerpoint/2010/main" val="24107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B69C4B-090E-4DC9-9DE8-BFA037BFFCBB}" type="slidenum">
              <a:rPr lang="nl-NL" smtClean="0"/>
              <a:t>4</a:t>
            </a:fld>
            <a:endParaRPr lang="nl-NL"/>
          </a:p>
        </p:txBody>
      </p:sp>
    </p:spTree>
    <p:extLst>
      <p:ext uri="{BB962C8B-B14F-4D97-AF65-F5344CB8AC3E}">
        <p14:creationId xmlns:p14="http://schemas.microsoft.com/office/powerpoint/2010/main" val="353631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B69C4B-090E-4DC9-9DE8-BFA037BFFCBB}" type="slidenum">
              <a:rPr lang="nl-NL" smtClean="0"/>
              <a:t>5</a:t>
            </a:fld>
            <a:endParaRPr lang="nl-NL"/>
          </a:p>
        </p:txBody>
      </p:sp>
    </p:spTree>
    <p:extLst>
      <p:ext uri="{BB962C8B-B14F-4D97-AF65-F5344CB8AC3E}">
        <p14:creationId xmlns:p14="http://schemas.microsoft.com/office/powerpoint/2010/main" val="293288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B69C4B-090E-4DC9-9DE8-BFA037BFFCBB}" type="slidenum">
              <a:rPr lang="nl-NL" smtClean="0"/>
              <a:t>6</a:t>
            </a:fld>
            <a:endParaRPr lang="nl-NL"/>
          </a:p>
        </p:txBody>
      </p:sp>
    </p:spTree>
    <p:extLst>
      <p:ext uri="{BB962C8B-B14F-4D97-AF65-F5344CB8AC3E}">
        <p14:creationId xmlns:p14="http://schemas.microsoft.com/office/powerpoint/2010/main" val="1575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B69C4B-090E-4DC9-9DE8-BFA037BFFCBB}" type="slidenum">
              <a:rPr lang="nl-NL" smtClean="0"/>
              <a:t>7</a:t>
            </a:fld>
            <a:endParaRPr lang="nl-NL"/>
          </a:p>
        </p:txBody>
      </p:sp>
    </p:spTree>
    <p:extLst>
      <p:ext uri="{BB962C8B-B14F-4D97-AF65-F5344CB8AC3E}">
        <p14:creationId xmlns:p14="http://schemas.microsoft.com/office/powerpoint/2010/main" val="158560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B69C4B-090E-4DC9-9DE8-BFA037BFFCBB}" type="slidenum">
              <a:rPr lang="nl-NL" smtClean="0"/>
              <a:t>8</a:t>
            </a:fld>
            <a:endParaRPr lang="nl-NL"/>
          </a:p>
        </p:txBody>
      </p:sp>
    </p:spTree>
    <p:extLst>
      <p:ext uri="{BB962C8B-B14F-4D97-AF65-F5344CB8AC3E}">
        <p14:creationId xmlns:p14="http://schemas.microsoft.com/office/powerpoint/2010/main" val="50850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529B02-9BBC-4C72-ADDE-70F7548C0A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545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1" y="0"/>
            <a:ext cx="12192001" cy="6865938"/>
          </a:xfrm>
          <a:solidFill>
            <a:schemeClr val="bg1">
              <a:lumMod val="85000"/>
            </a:schemeClr>
          </a:solidFill>
        </p:spPr>
        <p:txBody>
          <a:bodyPr lIns="6444000" anchor="ctr"/>
          <a:lstStyle>
            <a:lvl1pPr marL="0" indent="0" algn="l">
              <a:lnSpc>
                <a:spcPct val="100000"/>
              </a:lnSpc>
              <a:spcBef>
                <a:spcPts val="0"/>
              </a:spcBef>
              <a:spcAft>
                <a:spcPts val="0"/>
              </a:spcAft>
              <a:buNone/>
              <a:defRPr/>
            </a:lvl1pPr>
          </a:lstStyle>
          <a:p>
            <a:r>
              <a:rPr lang="nl-NL" dirty="0"/>
              <a:t>Klik op het pictogram</a:t>
            </a:r>
            <a:br>
              <a:rPr lang="nl-NL" dirty="0"/>
            </a:br>
            <a:r>
              <a:rPr lang="nl-NL" dirty="0"/>
              <a:t>om een afbeelding in te voegen</a:t>
            </a:r>
            <a:endParaRPr lang="en-US" dirty="0"/>
          </a:p>
        </p:txBody>
      </p:sp>
      <p:sp>
        <p:nvSpPr>
          <p:cNvPr id="5" name="Tijdelijke aanduiding voor voettekst 4"/>
          <p:cNvSpPr>
            <a:spLocks noGrp="1"/>
          </p:cNvSpPr>
          <p:nvPr>
            <p:ph type="ftr" sz="quarter" idx="11"/>
          </p:nvPr>
        </p:nvSpPr>
        <p:spPr>
          <a:xfrm>
            <a:off x="6666599" y="7278833"/>
            <a:ext cx="5140801" cy="295941"/>
          </a:xfrm>
        </p:spPr>
        <p:txBody>
          <a:bodyPr/>
          <a:lstStyle>
            <a:lvl1pPr>
              <a:defRPr>
                <a:solidFill>
                  <a:schemeClr val="bg1"/>
                </a:solidFill>
              </a:defRPr>
            </a:lvl1pPr>
          </a:lstStyle>
          <a:p>
            <a:r>
              <a:rPr lang="en-US" dirty="0"/>
              <a:t>|  </a:t>
            </a:r>
            <a:r>
              <a:rPr lang="en-US" dirty="0" err="1"/>
              <a:t>Zuyd</a:t>
            </a:r>
            <a:r>
              <a:rPr lang="en-US" dirty="0"/>
              <a:t> Template-set</a:t>
            </a:r>
          </a:p>
        </p:txBody>
      </p:sp>
      <p:sp>
        <p:nvSpPr>
          <p:cNvPr id="6" name="Tijdelijke aanduiding voor dianummer 5"/>
          <p:cNvSpPr>
            <a:spLocks noGrp="1"/>
          </p:cNvSpPr>
          <p:nvPr>
            <p:ph type="sldNum" sz="quarter" idx="12"/>
          </p:nvPr>
        </p:nvSpPr>
        <p:spPr>
          <a:xfrm>
            <a:off x="384600" y="7278833"/>
            <a:ext cx="306425" cy="295941"/>
          </a:xfrm>
        </p:spPr>
        <p:txBody>
          <a:bodyPr/>
          <a:lstStyle>
            <a:lvl1pPr>
              <a:defRPr>
                <a:solidFill>
                  <a:schemeClr val="bg1"/>
                </a:solidFill>
              </a:defRPr>
            </a:lvl1pPr>
          </a:lstStyle>
          <a:p>
            <a:fld id="{3C1C91B2-D80A-449A-A874-9D15922EA0F1}" type="slidenum">
              <a:rPr lang="en-US" smtClean="0"/>
              <a:pPr/>
              <a:t>‹nr.›</a:t>
            </a:fld>
            <a:endParaRPr lang="en-US" dirty="0"/>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Titel slide</a:t>
            </a:r>
          </a:p>
        </p:txBody>
      </p:sp>
      <p:sp>
        <p:nvSpPr>
          <p:cNvPr id="2" name="Titel 1"/>
          <p:cNvSpPr>
            <a:spLocks noGrp="1"/>
          </p:cNvSpPr>
          <p:nvPr>
            <p:ph type="title"/>
          </p:nvPr>
        </p:nvSpPr>
        <p:spPr>
          <a:xfrm>
            <a:off x="1669801" y="1573198"/>
            <a:ext cx="3711610" cy="3711599"/>
          </a:xfrm>
          <a:solidFill>
            <a:srgbClr val="F99D1C"/>
          </a:solidFill>
        </p:spPr>
        <p:txBody>
          <a:bodyPr rIns="144000" bIns="108000" anchor="t"/>
          <a:lstStyle>
            <a:lvl1pPr>
              <a:defRPr sz="3200" b="0"/>
            </a:lvl1pPr>
          </a:lstStyle>
          <a:p>
            <a:r>
              <a:rPr lang="nl-NL" dirty="0"/>
              <a:t>Klik om de stijl te bewerken</a:t>
            </a:r>
            <a:endParaRPr lang="en-US" dirty="0"/>
          </a:p>
        </p:txBody>
      </p:sp>
      <p:sp>
        <p:nvSpPr>
          <p:cNvPr id="4" name="Tijdelijke aanduiding voor datum 3"/>
          <p:cNvSpPr>
            <a:spLocks noGrp="1"/>
          </p:cNvSpPr>
          <p:nvPr>
            <p:ph type="dt" sz="half" idx="10"/>
          </p:nvPr>
        </p:nvSpPr>
        <p:spPr>
          <a:xfrm>
            <a:off x="1669801" y="4800595"/>
            <a:ext cx="3711610" cy="484202"/>
          </a:xfrm>
        </p:spPr>
        <p:txBody>
          <a:bodyPr lIns="144000" tIns="144000" rIns="144000" bIns="144000" anchor="b"/>
          <a:lstStyle>
            <a:lvl1pPr algn="l">
              <a:defRPr sz="1800" b="0">
                <a:solidFill>
                  <a:schemeClr val="bg1"/>
                </a:solidFill>
              </a:defRPr>
            </a:lvl1pPr>
          </a:lstStyle>
          <a:p>
            <a:fld id="{3ADDAAF9-6FC4-452A-9EC6-1E4BCA07EB4A}" type="datetime3">
              <a:rPr lang="en-US" smtClean="0"/>
              <a:t>17 October 2023</a:t>
            </a:fld>
            <a:endParaRPr lang="en-US" dirty="0"/>
          </a:p>
        </p:txBody>
      </p:sp>
      <p:grpSp>
        <p:nvGrpSpPr>
          <p:cNvPr id="44" name="Groep 43"/>
          <p:cNvGrpSpPr/>
          <p:nvPr userDrawn="1"/>
        </p:nvGrpSpPr>
        <p:grpSpPr>
          <a:xfrm>
            <a:off x="-2973167" y="-100346"/>
            <a:ext cx="2829166" cy="6957092"/>
            <a:chOff x="-2973167" y="-100346"/>
            <a:chExt cx="2829166" cy="6957092"/>
          </a:xfrm>
        </p:grpSpPr>
        <p:sp>
          <p:nvSpPr>
            <p:cNvPr id="47" name="Rechthoek 46"/>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49"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50"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je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51" name="Ovaal 50"/>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52" name="Ovaal 51"/>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53" name="Rechte verbindingslijn 52"/>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54" name="Rechte verbindingslijn 53"/>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55" name="Rechte verbindingslijn 54"/>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56"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57" name="Rechte verbindingslijn 56"/>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58" name="Groep 57"/>
            <p:cNvGrpSpPr/>
            <p:nvPr/>
          </p:nvGrpSpPr>
          <p:grpSpPr>
            <a:xfrm>
              <a:off x="-2790881" y="3471416"/>
              <a:ext cx="1114138" cy="297656"/>
              <a:chOff x="13560784" y="3471416"/>
              <a:chExt cx="1114138" cy="297656"/>
            </a:xfrm>
          </p:grpSpPr>
          <p:sp>
            <p:nvSpPr>
              <p:cNvPr id="78" name="Afgeronde rechthoek 7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80" name="Rechte verbindingslijn 7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Gelijkbenige driehoek 8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9" name="Groep 58"/>
            <p:cNvGrpSpPr/>
            <p:nvPr userDrawn="1"/>
          </p:nvGrpSpPr>
          <p:grpSpPr>
            <a:xfrm>
              <a:off x="-2788022" y="4226919"/>
              <a:ext cx="2644021" cy="2360096"/>
              <a:chOff x="-2788022" y="4375200"/>
              <a:chExt cx="2644021" cy="2360096"/>
            </a:xfrm>
          </p:grpSpPr>
          <p:sp>
            <p:nvSpPr>
              <p:cNvPr id="60"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muisknop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pic>
            <p:nvPicPr>
              <p:cNvPr id="61"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p:spPr>
          </p:pic>
          <p:sp>
            <p:nvSpPr>
              <p:cNvPr id="62" name="Tekstvak 61"/>
              <p:cNvSpPr txBox="1"/>
              <p:nvPr/>
            </p:nvSpPr>
            <p:spPr>
              <a:xfrm>
                <a:off x="-2741158" y="5527701"/>
                <a:ext cx="1925435" cy="646331"/>
              </a:xfrm>
              <a:prstGeom prst="rect">
                <a:avLst/>
              </a:prstGeom>
              <a:noFill/>
            </p:spPr>
            <p:txBody>
              <a:bodyPr wrap="square" rtlCol="0">
                <a:spAutoFit/>
              </a:bodyPr>
              <a:lstStyle/>
              <a:p>
                <a:pPr algn="ctr"/>
                <a:r>
                  <a:rPr lang="en-US" sz="1200" b="1" dirty="0" err="1"/>
                  <a:t>Hier</a:t>
                </a:r>
                <a:r>
                  <a:rPr lang="en-US" sz="1200" b="1" dirty="0"/>
                  <a:t> </a:t>
                </a:r>
                <a:r>
                  <a:rPr lang="en-US" sz="1200" b="1" dirty="0" err="1"/>
                  <a:t>een</a:t>
                </a:r>
                <a:r>
                  <a:rPr lang="en-US" sz="1200" b="1" dirty="0"/>
                  <a:t> </a:t>
                </a:r>
                <a:r>
                  <a:rPr lang="en-US" sz="1200" b="1" dirty="0" err="1"/>
                  <a:t>printscreen</a:t>
                </a:r>
                <a:r>
                  <a:rPr lang="en-US" sz="1200" b="1" dirty="0"/>
                  <a:t> van de </a:t>
                </a:r>
                <a:r>
                  <a:rPr lang="en-US" sz="1200" b="1" dirty="0" err="1"/>
                  <a:t>miniatuur</a:t>
                </a:r>
                <a:r>
                  <a:rPr lang="en-US" sz="1200" b="1" dirty="0"/>
                  <a:t>- </a:t>
                </a:r>
                <a:r>
                  <a:rPr lang="en-US" sz="1200" b="1" dirty="0" err="1"/>
                  <a:t>titelslide</a:t>
                </a:r>
                <a:r>
                  <a:rPr lang="en-US" sz="1200" b="1" dirty="0"/>
                  <a:t> </a:t>
                </a:r>
                <a:r>
                  <a:rPr lang="en-US" sz="1200" b="1" dirty="0" err="1"/>
                  <a:t>plaatsen</a:t>
                </a:r>
                <a:endParaRPr lang="en-US" sz="1200" b="1" dirty="0"/>
              </a:p>
            </p:txBody>
          </p:sp>
          <p:sp>
            <p:nvSpPr>
              <p:cNvPr id="63" name="Rechthoek 62"/>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ep 63"/>
              <p:cNvGrpSpPr/>
              <p:nvPr/>
            </p:nvGrpSpPr>
            <p:grpSpPr>
              <a:xfrm>
                <a:off x="-2113278" y="6054428"/>
                <a:ext cx="1969277" cy="542924"/>
                <a:chOff x="13164976" y="6054428"/>
                <a:chExt cx="1969277" cy="542924"/>
              </a:xfrm>
            </p:grpSpPr>
            <p:sp>
              <p:nvSpPr>
                <p:cNvPr id="68" name="Rechthoek 67"/>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ep 68"/>
                <p:cNvGrpSpPr/>
                <p:nvPr/>
              </p:nvGrpSpPr>
              <p:grpSpPr>
                <a:xfrm>
                  <a:off x="13214777" y="6112607"/>
                  <a:ext cx="145227" cy="129517"/>
                  <a:chOff x="12287399" y="5999447"/>
                  <a:chExt cx="194830" cy="173755"/>
                </a:xfrm>
              </p:grpSpPr>
              <p:sp>
                <p:nvSpPr>
                  <p:cNvPr id="72" name="Afgeronde rechthoek 71"/>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hthoek 72"/>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hthoek 73"/>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hthoek 74"/>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hthoek 75"/>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hthoek 76"/>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hthoek 69"/>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71" name="Gelijkbenige driehoek 70"/>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5" name="Afgeronde rechthoek 64"/>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b="1" kern="0" dirty="0">
                    <a:latin typeface="Segoe UI Light" panose="020B0502040204020203" pitchFamily="34" charset="0"/>
                    <a:cs typeface="Segoe UI Light" panose="020B0502040204020203" pitchFamily="34" charset="0"/>
                  </a:rPr>
                  <a:t>Niet goed gegaan?</a:t>
                </a:r>
              </a:p>
            </p:txBody>
          </p:sp>
        </p:grpSp>
      </p:grpSp>
      <p:sp>
        <p:nvSpPr>
          <p:cNvPr id="45" name="Tijdelijke aanduiding voor verticale tekst 2"/>
          <p:cNvSpPr>
            <a:spLocks noGrp="1"/>
          </p:cNvSpPr>
          <p:nvPr>
            <p:ph type="body" orient="vert" idx="16" hasCustomPrompt="1"/>
          </p:nvPr>
        </p:nvSpPr>
        <p:spPr>
          <a:xfrm>
            <a:off x="8239125" y="5364792"/>
            <a:ext cx="3727793" cy="1383912"/>
          </a:xfrm>
          <a:blipFill>
            <a:blip r:embed="rId5"/>
            <a:stretch>
              <a:fillRect/>
            </a:stretch>
          </a:blipFill>
        </p:spPr>
        <p:txBody>
          <a:bodyPr vert="horz" lIns="0" tIns="0" rIns="0" bIns="0" anchor="ctr"/>
          <a:lstStyle>
            <a:lvl1pPr marL="0" indent="0" algn="ctr">
              <a:buNone/>
              <a:defRPr sz="600" baseline="0"/>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a:t>S.V.P. niet verwijderen of aanpassen</a:t>
            </a:r>
            <a:endParaRPr lang="en-US" dirty="0"/>
          </a:p>
        </p:txBody>
      </p:sp>
    </p:spTree>
    <p:extLst>
      <p:ext uri="{BB962C8B-B14F-4D97-AF65-F5344CB8AC3E}">
        <p14:creationId xmlns:p14="http://schemas.microsoft.com/office/powerpoint/2010/main" val="142715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161" name="Rechthoek 160"/>
          <p:cNvSpPr/>
          <p:nvPr userDrawn="1"/>
        </p:nvSpPr>
        <p:spPr>
          <a:xfrm>
            <a:off x="2954995" y="287997"/>
            <a:ext cx="8852403"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9" name="Tijdelijke aanduiding voor grafiek 8"/>
          <p:cNvSpPr>
            <a:spLocks noGrp="1"/>
          </p:cNvSpPr>
          <p:nvPr userDrawn="1">
            <p:ph type="chart" sz="quarter" idx="16" hasCustomPrompt="1"/>
          </p:nvPr>
        </p:nvSpPr>
        <p:spPr>
          <a:xfrm>
            <a:off x="3098993" y="419098"/>
            <a:ext cx="8564206" cy="5248278"/>
          </a:xfrm>
          <a:noFill/>
        </p:spPr>
        <p:txBody>
          <a:bodyPr tIns="1080000" anchor="ctr"/>
          <a:lstStyle>
            <a:lvl1pPr marL="0" indent="0" algn="ctr">
              <a:lnSpc>
                <a:spcPct val="100000"/>
              </a:lnSpc>
              <a:spcBef>
                <a:spcPts val="0"/>
              </a:spcBef>
              <a:spcAft>
                <a:spcPts val="0"/>
              </a:spcAft>
              <a:buNone/>
              <a:defRPr/>
            </a:lvl1pPr>
          </a:lstStyle>
          <a:p>
            <a:r>
              <a:rPr lang="nl-NL" dirty="0"/>
              <a:t>Klik op het pictogram om</a:t>
            </a:r>
            <a:br>
              <a:rPr lang="nl-NL" dirty="0"/>
            </a:br>
            <a:r>
              <a:rPr lang="nl-NL" dirty="0"/>
              <a:t>een grafiek in te voegen</a:t>
            </a:r>
            <a:endParaRPr lang="en-US" dirty="0"/>
          </a:p>
        </p:txBody>
      </p:sp>
      <p:sp>
        <p:nvSpPr>
          <p:cNvPr id="2" name="Titel 1"/>
          <p:cNvSpPr>
            <a:spLocks noGrp="1"/>
          </p:cNvSpPr>
          <p:nvPr userDrawn="1">
            <p:ph type="title"/>
          </p:nvPr>
        </p:nvSpPr>
        <p:spPr>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Grafiek 10</a:t>
            </a:r>
            <a:r>
              <a:rPr lang="nl-NL" sz="1800" baseline="0" dirty="0">
                <a:solidFill>
                  <a:schemeClr val="tx1">
                    <a:lumMod val="50000"/>
                    <a:lumOff val="50000"/>
                  </a:schemeClr>
                </a:solidFill>
              </a:rPr>
              <a:t>0%</a:t>
            </a:r>
            <a:endParaRPr lang="nl-NL" sz="1800" dirty="0">
              <a:solidFill>
                <a:schemeClr val="tx1">
                  <a:lumMod val="50000"/>
                  <a:lumOff val="50000"/>
                </a:schemeClr>
              </a:solidFill>
            </a:endParaRPr>
          </a:p>
        </p:txBody>
      </p:sp>
      <p:grpSp>
        <p:nvGrpSpPr>
          <p:cNvPr id="84" name="Instructie grafiek"/>
          <p:cNvGrpSpPr/>
          <p:nvPr userDrawn="1"/>
        </p:nvGrpSpPr>
        <p:grpSpPr>
          <a:xfrm>
            <a:off x="-2973167" y="-100346"/>
            <a:ext cx="2790696" cy="6959240"/>
            <a:chOff x="12304477" y="-100346"/>
            <a:chExt cx="2790696" cy="6959240"/>
          </a:xfrm>
        </p:grpSpPr>
        <p:sp>
          <p:nvSpPr>
            <p:cNvPr id="85" name="Rechthoek 84"/>
            <p:cNvSpPr/>
            <p:nvPr userDrawn="1"/>
          </p:nvSpPr>
          <p:spPr>
            <a:xfrm>
              <a:off x="12304477" y="4597047"/>
              <a:ext cx="2773430" cy="412806"/>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Bewerken</a:t>
              </a:r>
            </a:p>
          </p:txBody>
        </p:sp>
        <p:sp>
          <p:nvSpPr>
            <p:cNvPr id="86" name="Rechthoek 85"/>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INVOEGEN</a:t>
              </a:r>
            </a:p>
          </p:txBody>
        </p:sp>
        <p:cxnSp>
          <p:nvCxnSpPr>
            <p:cNvPr id="87" name="Rechte verbindingslijn 86"/>
            <p:cNvCxnSpPr/>
            <p:nvPr userDrawn="1"/>
          </p:nvCxnSpPr>
          <p:spPr>
            <a:xfrm>
              <a:off x="12489700" y="5009853"/>
              <a:ext cx="2559223" cy="0"/>
            </a:xfrm>
            <a:prstGeom prst="line">
              <a:avLst/>
            </a:prstGeom>
            <a:noFill/>
            <a:ln w="9525" cap="flat" cmpd="sng" algn="ctr">
              <a:solidFill>
                <a:schemeClr val="tx2"/>
              </a:solidFill>
              <a:prstDash val="solid"/>
            </a:ln>
            <a:effectLst/>
          </p:spPr>
        </p:cxnSp>
        <p:sp>
          <p:nvSpPr>
            <p:cNvPr id="88" name="Tekstvak 33"/>
            <p:cNvSpPr txBox="1"/>
            <p:nvPr userDrawn="1"/>
          </p:nvSpPr>
          <p:spPr>
            <a:xfrm>
              <a:off x="12494462" y="5175274"/>
              <a:ext cx="2310671" cy="780455"/>
            </a:xfrm>
            <a:prstGeom prst="rect">
              <a:avLst/>
            </a:prstGeom>
            <a:noFill/>
          </p:spPr>
          <p:txBody>
            <a:bodyPr wrap="square" lIns="0" tIns="0" rIns="0" bIns="0" rtlCol="0" anchor="t">
              <a:noAutofit/>
            </a:bodyPr>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Selecteer de grafiek, klik op de rechter muisknop en kies </a:t>
              </a:r>
              <a:br>
                <a:rPr lang="nl-NL" dirty="0"/>
              </a:br>
              <a:r>
                <a:rPr lang="nl-NL" b="1" dirty="0"/>
                <a:t>‘Gegevens bewerken’</a:t>
              </a:r>
            </a:p>
          </p:txBody>
        </p:sp>
        <p:sp>
          <p:nvSpPr>
            <p:cNvPr id="89"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grafiek </a:t>
              </a:r>
              <a:br>
                <a:rPr lang="nl-NL" dirty="0"/>
              </a:br>
              <a:r>
                <a:rPr lang="nl-NL" dirty="0"/>
                <a:t>in te voegen</a:t>
              </a:r>
            </a:p>
          </p:txBody>
        </p:sp>
        <p:sp>
          <p:nvSpPr>
            <p:cNvPr id="90"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de </a:t>
              </a:r>
              <a:r>
                <a:rPr lang="en-US" dirty="0" err="1"/>
                <a:t>grafiek</a:t>
              </a:r>
              <a:r>
                <a:rPr lang="en-US" dirty="0"/>
                <a:t> die je wilt </a:t>
              </a:r>
              <a:r>
                <a:rPr lang="en-US" dirty="0" err="1"/>
                <a:t>invoegen</a:t>
              </a:r>
              <a:r>
                <a:rPr lang="en-US" dirty="0"/>
                <a:t> </a:t>
              </a:r>
              <a:r>
                <a:rPr lang="en-US" dirty="0" err="1"/>
                <a:t>en</a:t>
              </a:r>
              <a:r>
                <a:rPr lang="en-US" dirty="0"/>
                <a:t> </a:t>
              </a:r>
              <a:r>
                <a:rPr lang="en-US" dirty="0" err="1"/>
                <a:t>klik</a:t>
              </a:r>
              <a:r>
                <a:rPr lang="en-US" dirty="0"/>
                <a:t> op </a:t>
              </a:r>
              <a:r>
                <a:rPr lang="en-US" b="1" dirty="0"/>
                <a:t>‘</a:t>
              </a:r>
              <a:r>
                <a:rPr lang="en-US" b="1" dirty="0" err="1"/>
                <a:t>Invoegen</a:t>
              </a:r>
              <a:r>
                <a:rPr lang="en-US" b="1" dirty="0"/>
                <a:t>’</a:t>
              </a:r>
              <a:endParaRPr lang="nl-NL" b="1" dirty="0"/>
            </a:p>
          </p:txBody>
        </p:sp>
        <p:sp>
          <p:nvSpPr>
            <p:cNvPr id="91" name="Ovaal 90"/>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92" name="Ovaal 91"/>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93" name="Rechte verbindingslijn 92"/>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94" name="Rechte verbindingslijn 93"/>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95" name="Rechte verbindingslijn 94"/>
            <p:cNvCxnSpPr/>
            <p:nvPr userDrawn="1"/>
          </p:nvCxnSpPr>
          <p:spPr>
            <a:xfrm>
              <a:off x="12478486" y="4022832"/>
              <a:ext cx="2570437" cy="0"/>
            </a:xfrm>
            <a:prstGeom prst="line">
              <a:avLst/>
            </a:prstGeom>
            <a:noFill/>
            <a:ln w="9525" cap="flat" cmpd="sng" algn="ctr">
              <a:solidFill>
                <a:schemeClr val="tx2"/>
              </a:solidFill>
              <a:prstDash val="solid"/>
            </a:ln>
            <a:effectLst/>
          </p:spPr>
        </p:cxnSp>
        <p:grpSp>
          <p:nvGrpSpPr>
            <p:cNvPr id="96" name="Groep 95"/>
            <p:cNvGrpSpPr/>
            <p:nvPr userDrawn="1"/>
          </p:nvGrpSpPr>
          <p:grpSpPr>
            <a:xfrm>
              <a:off x="12393537" y="1459904"/>
              <a:ext cx="689983" cy="573048"/>
              <a:chOff x="15171969" y="1587338"/>
              <a:chExt cx="755407" cy="627385"/>
            </a:xfrm>
          </p:grpSpPr>
          <p:sp>
            <p:nvSpPr>
              <p:cNvPr id="147"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148" name="Groep 147"/>
              <p:cNvGrpSpPr/>
              <p:nvPr userDrawn="1"/>
            </p:nvGrpSpPr>
            <p:grpSpPr>
              <a:xfrm>
                <a:off x="15281106" y="1587338"/>
                <a:ext cx="511775" cy="560304"/>
                <a:chOff x="10604642" y="969717"/>
                <a:chExt cx="1290643" cy="1427163"/>
              </a:xfrm>
            </p:grpSpPr>
            <p:grpSp>
              <p:nvGrpSpPr>
                <p:cNvPr id="149" name="Group 879"/>
                <p:cNvGrpSpPr>
                  <a:grpSpLocks noChangeAspect="1"/>
                </p:cNvGrpSpPr>
                <p:nvPr userDrawn="1"/>
              </p:nvGrpSpPr>
              <p:grpSpPr bwMode="auto">
                <a:xfrm>
                  <a:off x="10604642" y="969717"/>
                  <a:ext cx="1290643" cy="1427163"/>
                  <a:chOff x="4798" y="1515"/>
                  <a:chExt cx="813" cy="899"/>
                </a:xfrm>
              </p:grpSpPr>
              <p:sp>
                <p:nvSpPr>
                  <p:cNvPr id="151"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2"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3"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4"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5"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6"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7"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8"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9"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150" name="Vrije vorm 149"/>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cxnSp>
          <p:nvCxnSpPr>
            <p:cNvPr id="97" name="Rechte verbindingslijn 96"/>
            <p:cNvCxnSpPr/>
            <p:nvPr userDrawn="1"/>
          </p:nvCxnSpPr>
          <p:spPr>
            <a:xfrm>
              <a:off x="12508966" y="6858894"/>
              <a:ext cx="2539957" cy="0"/>
            </a:xfrm>
            <a:prstGeom prst="line">
              <a:avLst/>
            </a:prstGeom>
            <a:noFill/>
            <a:ln w="9525" cap="flat" cmpd="sng" algn="ctr">
              <a:solidFill>
                <a:schemeClr val="tx2"/>
              </a:solidFill>
              <a:prstDash val="solid"/>
            </a:ln>
            <a:effectLst/>
          </p:spPr>
        </p:cxnSp>
        <p:grpSp>
          <p:nvGrpSpPr>
            <p:cNvPr id="105" name="Groep 104"/>
            <p:cNvGrpSpPr/>
            <p:nvPr/>
          </p:nvGrpSpPr>
          <p:grpSpPr>
            <a:xfrm>
              <a:off x="12511144" y="6054428"/>
              <a:ext cx="1969277" cy="542924"/>
              <a:chOff x="12402284" y="6054428"/>
              <a:chExt cx="1969277" cy="542924"/>
            </a:xfrm>
          </p:grpSpPr>
          <p:sp>
            <p:nvSpPr>
              <p:cNvPr id="112" name="Rechthoek 111"/>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hthoek 112"/>
              <p:cNvSpPr/>
              <p:nvPr/>
            </p:nvSpPr>
            <p:spPr>
              <a:xfrm>
                <a:off x="12662053" y="6062530"/>
                <a:ext cx="1319592" cy="261610"/>
              </a:xfrm>
              <a:prstGeom prst="rect">
                <a:avLst/>
              </a:prstGeom>
            </p:spPr>
            <p:txBody>
              <a:bodyPr wrap="none">
                <a:spAutoFit/>
              </a:bodyPr>
              <a:lstStyle/>
              <a:p>
                <a:r>
                  <a:rPr lang="en-US" sz="1100" dirty="0"/>
                  <a:t>Ander </a:t>
                </a:r>
                <a:r>
                  <a:rPr lang="en-US" sz="1100" dirty="0" err="1"/>
                  <a:t>grafiektype</a:t>
                </a:r>
                <a:r>
                  <a:rPr lang="en-US" sz="1100" dirty="0"/>
                  <a:t>…</a:t>
                </a:r>
              </a:p>
            </p:txBody>
          </p:sp>
          <p:sp>
            <p:nvSpPr>
              <p:cNvPr id="114" name="Gelijkbenige driehoek 113"/>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Afgeronde rechthoek 114"/>
              <p:cNvSpPr/>
              <p:nvPr/>
            </p:nvSpPr>
            <p:spPr>
              <a:xfrm>
                <a:off x="12406467"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Gegevens</a:t>
                </a:r>
                <a:r>
                  <a:rPr lang="en-US" sz="1200" dirty="0">
                    <a:solidFill>
                      <a:schemeClr val="tx1"/>
                    </a:solidFill>
                  </a:rPr>
                  <a:t> </a:t>
                </a:r>
                <a:r>
                  <a:rPr lang="en-US" sz="1200" dirty="0" err="1">
                    <a:solidFill>
                      <a:schemeClr val="tx1"/>
                    </a:solidFill>
                  </a:rPr>
                  <a:t>bewerken</a:t>
                </a:r>
                <a:r>
                  <a:rPr lang="en-US" sz="1200" dirty="0">
                    <a:solidFill>
                      <a:schemeClr val="tx1"/>
                    </a:solidFill>
                  </a:rPr>
                  <a:t>…</a:t>
                </a:r>
              </a:p>
            </p:txBody>
          </p:sp>
          <p:grpSp>
            <p:nvGrpSpPr>
              <p:cNvPr id="116" name="Groep 115"/>
              <p:cNvGrpSpPr/>
              <p:nvPr/>
            </p:nvGrpSpPr>
            <p:grpSpPr>
              <a:xfrm>
                <a:off x="12461788" y="6100223"/>
                <a:ext cx="204691" cy="170000"/>
                <a:chOff x="15171969" y="1587338"/>
                <a:chExt cx="755407" cy="627385"/>
              </a:xfrm>
            </p:grpSpPr>
            <p:sp>
              <p:nvSpPr>
                <p:cNvPr id="133"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134" name="Groep 133"/>
                <p:cNvGrpSpPr/>
                <p:nvPr userDrawn="1"/>
              </p:nvGrpSpPr>
              <p:grpSpPr>
                <a:xfrm>
                  <a:off x="15281106" y="1587338"/>
                  <a:ext cx="511775" cy="560304"/>
                  <a:chOff x="10604642" y="969717"/>
                  <a:chExt cx="1290643" cy="1427163"/>
                </a:xfrm>
              </p:grpSpPr>
              <p:grpSp>
                <p:nvGrpSpPr>
                  <p:cNvPr id="135" name="Group 879"/>
                  <p:cNvGrpSpPr>
                    <a:grpSpLocks noChangeAspect="1"/>
                  </p:cNvGrpSpPr>
                  <p:nvPr userDrawn="1"/>
                </p:nvGrpSpPr>
                <p:grpSpPr bwMode="auto">
                  <a:xfrm>
                    <a:off x="10604642" y="969717"/>
                    <a:ext cx="1290643" cy="1427163"/>
                    <a:chOff x="4798" y="1515"/>
                    <a:chExt cx="813" cy="899"/>
                  </a:xfrm>
                </p:grpSpPr>
                <p:sp>
                  <p:nvSpPr>
                    <p:cNvPr id="137"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39"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0"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1"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2"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3"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4"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5"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6"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136" name="Vrije vorm 135"/>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grpSp>
            <p:nvGrpSpPr>
              <p:cNvPr id="117" name="Groep 116"/>
              <p:cNvGrpSpPr/>
              <p:nvPr/>
            </p:nvGrpSpPr>
            <p:grpSpPr>
              <a:xfrm>
                <a:off x="12468521" y="6356844"/>
                <a:ext cx="133446" cy="114786"/>
                <a:chOff x="14587469" y="6356844"/>
                <a:chExt cx="133446" cy="114786"/>
              </a:xfrm>
            </p:grpSpPr>
            <p:sp>
              <p:nvSpPr>
                <p:cNvPr id="123"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124"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125"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cxnSp>
              <p:nvCxnSpPr>
                <p:cNvPr id="126" name="Rechte verbindingslijn 125"/>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1" name="Rechte verbindingslijn 130"/>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2"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grpSp>
            <p:nvGrpSpPr>
              <p:cNvPr id="118" name="Groep 117"/>
              <p:cNvGrpSpPr/>
              <p:nvPr/>
            </p:nvGrpSpPr>
            <p:grpSpPr>
              <a:xfrm>
                <a:off x="12529899" y="6421402"/>
                <a:ext cx="97399" cy="97399"/>
                <a:chOff x="14546483" y="5323041"/>
                <a:chExt cx="242460" cy="242460"/>
              </a:xfrm>
            </p:grpSpPr>
            <p:sp>
              <p:nvSpPr>
                <p:cNvPr id="119" name="Rechthoek 118"/>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ep 119"/>
                <p:cNvGrpSpPr/>
                <p:nvPr/>
              </p:nvGrpSpPr>
              <p:grpSpPr>
                <a:xfrm>
                  <a:off x="14568035" y="5357818"/>
                  <a:ext cx="199836" cy="175226"/>
                  <a:chOff x="14559757" y="5349611"/>
                  <a:chExt cx="216392" cy="191641"/>
                </a:xfrm>
              </p:grpSpPr>
              <p:sp>
                <p:nvSpPr>
                  <p:cNvPr id="121" name="Parallellogram 120"/>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arallellogram 121"/>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0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55886" y="6425992"/>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7" name="Groep 106"/>
            <p:cNvGrpSpPr/>
            <p:nvPr/>
          </p:nvGrpSpPr>
          <p:grpSpPr>
            <a:xfrm>
              <a:off x="12491729" y="3471416"/>
              <a:ext cx="1114138" cy="297656"/>
              <a:chOff x="13560784" y="3471416"/>
              <a:chExt cx="1114138" cy="297656"/>
            </a:xfrm>
          </p:grpSpPr>
          <p:sp>
            <p:nvSpPr>
              <p:cNvPr id="108" name="Afgeronde rechthoek 10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10" name="Rechte verbindingslijn 10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Gelijkbenige driehoek 11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73" name="Tijdelijke aanduiding voor verticale tekst 2"/>
          <p:cNvSpPr>
            <a:spLocks noGrp="1"/>
          </p:cNvSpPr>
          <p:nvPr userDrawn="1">
            <p:ph type="body" orient="vert" idx="14" hasCustomPrompt="1"/>
          </p:nvPr>
        </p:nvSpPr>
        <p:spPr>
          <a:xfrm>
            <a:off x="0" y="287997"/>
            <a:ext cx="240599" cy="2426395"/>
          </a:xfrm>
          <a:solidFill>
            <a:srgbClr val="F3702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a:t> </a:t>
            </a:r>
            <a:endParaRPr lang="en-US" dirty="0"/>
          </a:p>
        </p:txBody>
      </p:sp>
      <p:sp>
        <p:nvSpPr>
          <p:cNvPr id="83"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17 October 2023</a:t>
            </a:fld>
            <a:endParaRPr lang="en-US" dirty="0"/>
          </a:p>
        </p:txBody>
      </p:sp>
      <p:sp>
        <p:nvSpPr>
          <p:cNvPr id="98"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99"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pic>
        <p:nvPicPr>
          <p:cNvPr id="100" name="Afbeelding 9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101" name="ZUYD logo"/>
          <p:cNvGrpSpPr/>
          <p:nvPr userDrawn="1"/>
        </p:nvGrpSpPr>
        <p:grpSpPr>
          <a:xfrm>
            <a:off x="11193981" y="5919787"/>
            <a:ext cx="469419" cy="506213"/>
            <a:chOff x="0" y="-7639050"/>
            <a:chExt cx="6359525" cy="6858000"/>
          </a:xfrm>
          <a:solidFill>
            <a:schemeClr val="accent1"/>
          </a:solidFill>
        </p:grpSpPr>
        <p:sp>
          <p:nvSpPr>
            <p:cNvPr id="102"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7129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50% - grafiek 50%">
    <p:spTree>
      <p:nvGrpSpPr>
        <p:cNvPr id="1" name=""/>
        <p:cNvGrpSpPr/>
        <p:nvPr/>
      </p:nvGrpSpPr>
      <p:grpSpPr>
        <a:xfrm>
          <a:off x="0" y="0"/>
          <a:ext cx="0" cy="0"/>
          <a:chOff x="0" y="0"/>
          <a:chExt cx="0" cy="0"/>
        </a:xfrm>
      </p:grpSpPr>
      <p:sp>
        <p:nvSpPr>
          <p:cNvPr id="123" name="Rechthoek 122"/>
          <p:cNvSpPr/>
          <p:nvPr userDrawn="1"/>
        </p:nvSpPr>
        <p:spPr>
          <a:xfrm>
            <a:off x="384599" y="279304"/>
            <a:ext cx="4996801" cy="2579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lvl="0"/>
            <a:endParaRPr lang="en-US" sz="1600" dirty="0"/>
          </a:p>
        </p:txBody>
      </p:sp>
      <p:sp>
        <p:nvSpPr>
          <p:cNvPr id="167" name="Rechthoek 166"/>
          <p:cNvSpPr/>
          <p:nvPr userDrawn="1"/>
        </p:nvSpPr>
        <p:spPr>
          <a:xfrm>
            <a:off x="5527773" y="285630"/>
            <a:ext cx="6279625" cy="6284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9" name="Tijdelijke aanduiding voor grafiek 8"/>
          <p:cNvSpPr>
            <a:spLocks noGrp="1"/>
          </p:cNvSpPr>
          <p:nvPr>
            <p:ph type="chart" sz="quarter" idx="16" hasCustomPrompt="1"/>
          </p:nvPr>
        </p:nvSpPr>
        <p:spPr>
          <a:xfrm>
            <a:off x="5677062" y="419098"/>
            <a:ext cx="5986137" cy="5248476"/>
          </a:xfrm>
          <a:noFill/>
        </p:spPr>
        <p:txBody>
          <a:bodyPr tIns="1080000" anchor="ctr"/>
          <a:lstStyle>
            <a:lvl1pPr marL="0" indent="0" algn="ctr">
              <a:lnSpc>
                <a:spcPct val="100000"/>
              </a:lnSpc>
              <a:spcBef>
                <a:spcPts val="0"/>
              </a:spcBef>
              <a:spcAft>
                <a:spcPts val="0"/>
              </a:spcAft>
              <a:buNone/>
              <a:defRPr/>
            </a:lvl1pPr>
          </a:lstStyle>
          <a:p>
            <a:r>
              <a:rPr lang="nl-NL" dirty="0"/>
              <a:t>Klik op het pictogram om</a:t>
            </a:r>
            <a:br>
              <a:rPr lang="nl-NL" dirty="0"/>
            </a:br>
            <a:r>
              <a:rPr lang="nl-NL" dirty="0"/>
              <a:t>een grafiek in te voegen</a:t>
            </a:r>
            <a:endParaRPr lang="en-US" dirty="0"/>
          </a:p>
        </p:txBody>
      </p:sp>
      <p:sp>
        <p:nvSpPr>
          <p:cNvPr id="3" name="Tijdelijke aanduiding voor verticale tekst 2"/>
          <p:cNvSpPr>
            <a:spLocks noGrp="1"/>
          </p:cNvSpPr>
          <p:nvPr>
            <p:ph type="body" orient="vert" idx="1"/>
          </p:nvPr>
        </p:nvSpPr>
        <p:spPr>
          <a:xfrm>
            <a:off x="384600" y="2858390"/>
            <a:ext cx="4996800" cy="3711605"/>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Tekst</a:t>
            </a:r>
            <a:r>
              <a:rPr lang="nl-NL" sz="1800" baseline="0" dirty="0">
                <a:solidFill>
                  <a:schemeClr val="tx1">
                    <a:lumMod val="50000"/>
                    <a:lumOff val="50000"/>
                  </a:schemeClr>
                </a:solidFill>
              </a:rPr>
              <a:t> 50% - grafiek 50%</a:t>
            </a:r>
            <a:endParaRPr lang="nl-NL" sz="1800" dirty="0">
              <a:solidFill>
                <a:schemeClr val="tx1">
                  <a:lumMod val="50000"/>
                  <a:lumOff val="50000"/>
                </a:schemeClr>
              </a:solidFill>
            </a:endParaRPr>
          </a:p>
        </p:txBody>
      </p:sp>
      <p:grpSp>
        <p:nvGrpSpPr>
          <p:cNvPr id="206" name="GRID" hidden="1"/>
          <p:cNvGrpSpPr/>
          <p:nvPr userDrawn="1"/>
        </p:nvGrpSpPr>
        <p:grpSpPr>
          <a:xfrm>
            <a:off x="-241301" y="-190500"/>
            <a:ext cx="12674604" cy="7239000"/>
            <a:chOff x="-241301" y="-190500"/>
            <a:chExt cx="12674604" cy="7239000"/>
          </a:xfrm>
        </p:grpSpPr>
        <p:cxnSp>
          <p:nvCxnSpPr>
            <p:cNvPr id="207" name="Rechte verbindingslijn 206"/>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Rechte verbindingslijn 207"/>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Rechte verbindingslijn 208"/>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Rechte verbindingslijn 209"/>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211" name="Rechthoek 210"/>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2" name="Rechthoek 211"/>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3" name="Rechte verbindingslijn 212"/>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4" name="Rechte verbindingslijn 213"/>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5" name="Rechte verbindingslijn 214"/>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6" name="Rechte verbindingslijn 215"/>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7" name="Rechte verbindingslijn 216"/>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8" name="Rechte verbindingslijn 217"/>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9" name="Rechte verbindingslijn 218"/>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0" name="Rechte verbindingslijn 219"/>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1" name="Rechthoek 220"/>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2" name="Rechthoek 221"/>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3" name="Rechte verbindingslijn 222"/>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4" name="Rechte verbindingslijn 223"/>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8" name="Rechte verbindingslijn 227"/>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0" name="Rechte verbindingslijn 229"/>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1" name="Rechte verbindingslijn 230"/>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6" name="Rechte verbindingslijn 235"/>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8" name="Rechte verbindingslijn 237"/>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a:solidFill>
            <a:srgbClr val="F99D1C"/>
          </a:solidFill>
        </p:spPr>
        <p:txBody>
          <a:bodyPr/>
          <a:lstStyle/>
          <a:p>
            <a:r>
              <a:rPr lang="nl-NL"/>
              <a:t>Klik om de stijl te bewerken</a:t>
            </a:r>
            <a:endParaRPr lang="en-US"/>
          </a:p>
        </p:txBody>
      </p:sp>
      <p:grpSp>
        <p:nvGrpSpPr>
          <p:cNvPr id="173" name="Instructie grafiek"/>
          <p:cNvGrpSpPr/>
          <p:nvPr userDrawn="1"/>
        </p:nvGrpSpPr>
        <p:grpSpPr>
          <a:xfrm>
            <a:off x="-2973167" y="-100346"/>
            <a:ext cx="2790696" cy="6959240"/>
            <a:chOff x="12304477" y="-100346"/>
            <a:chExt cx="2790696" cy="6959240"/>
          </a:xfrm>
        </p:grpSpPr>
        <p:sp>
          <p:nvSpPr>
            <p:cNvPr id="174" name="Rechthoek 173"/>
            <p:cNvSpPr/>
            <p:nvPr userDrawn="1"/>
          </p:nvSpPr>
          <p:spPr>
            <a:xfrm>
              <a:off x="12304477" y="4597047"/>
              <a:ext cx="2773430" cy="412806"/>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Bewerken</a:t>
              </a:r>
            </a:p>
          </p:txBody>
        </p:sp>
        <p:sp>
          <p:nvSpPr>
            <p:cNvPr id="175" name="Rechthoek 174"/>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INVOEGEN</a:t>
              </a:r>
            </a:p>
          </p:txBody>
        </p:sp>
        <p:cxnSp>
          <p:nvCxnSpPr>
            <p:cNvPr id="176" name="Rechte verbindingslijn 175"/>
            <p:cNvCxnSpPr/>
            <p:nvPr userDrawn="1"/>
          </p:nvCxnSpPr>
          <p:spPr>
            <a:xfrm>
              <a:off x="12489700" y="5009853"/>
              <a:ext cx="2559223" cy="0"/>
            </a:xfrm>
            <a:prstGeom prst="line">
              <a:avLst/>
            </a:prstGeom>
            <a:noFill/>
            <a:ln w="9525" cap="flat" cmpd="sng" algn="ctr">
              <a:solidFill>
                <a:schemeClr val="tx2"/>
              </a:solidFill>
              <a:prstDash val="solid"/>
            </a:ln>
            <a:effectLst/>
          </p:spPr>
        </p:cxnSp>
        <p:sp>
          <p:nvSpPr>
            <p:cNvPr id="177" name="Tekstvak 33"/>
            <p:cNvSpPr txBox="1"/>
            <p:nvPr userDrawn="1"/>
          </p:nvSpPr>
          <p:spPr>
            <a:xfrm>
              <a:off x="12494462" y="5175274"/>
              <a:ext cx="2310671" cy="780455"/>
            </a:xfrm>
            <a:prstGeom prst="rect">
              <a:avLst/>
            </a:prstGeom>
            <a:noFill/>
          </p:spPr>
          <p:txBody>
            <a:bodyPr wrap="square" lIns="0" tIns="0" rIns="0" bIns="0" rtlCol="0" anchor="t">
              <a:noAutofit/>
            </a:bodyPr>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Selecteer de grafiek, klik op de rechter muisknop en kies </a:t>
              </a:r>
              <a:br>
                <a:rPr lang="nl-NL" dirty="0"/>
              </a:br>
              <a:r>
                <a:rPr lang="nl-NL" b="1" dirty="0"/>
                <a:t>‘Gegevens bewerken’</a:t>
              </a:r>
            </a:p>
          </p:txBody>
        </p:sp>
        <p:sp>
          <p:nvSpPr>
            <p:cNvPr id="178"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grafiek </a:t>
              </a:r>
              <a:br>
                <a:rPr lang="nl-NL" dirty="0"/>
              </a:br>
              <a:r>
                <a:rPr lang="nl-NL" dirty="0"/>
                <a:t>in te voegen</a:t>
              </a:r>
            </a:p>
          </p:txBody>
        </p:sp>
        <p:sp>
          <p:nvSpPr>
            <p:cNvPr id="179"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de </a:t>
              </a:r>
              <a:r>
                <a:rPr lang="en-US" dirty="0" err="1"/>
                <a:t>grafiek</a:t>
              </a:r>
              <a:r>
                <a:rPr lang="en-US" dirty="0"/>
                <a:t> die je wilt </a:t>
              </a:r>
              <a:r>
                <a:rPr lang="en-US" dirty="0" err="1"/>
                <a:t>invoegen</a:t>
              </a:r>
              <a:r>
                <a:rPr lang="en-US" dirty="0"/>
                <a:t> </a:t>
              </a:r>
              <a:r>
                <a:rPr lang="en-US" dirty="0" err="1"/>
                <a:t>en</a:t>
              </a:r>
              <a:r>
                <a:rPr lang="en-US" dirty="0"/>
                <a:t> </a:t>
              </a:r>
              <a:r>
                <a:rPr lang="en-US" dirty="0" err="1"/>
                <a:t>klik</a:t>
              </a:r>
              <a:r>
                <a:rPr lang="en-US" dirty="0"/>
                <a:t> op </a:t>
              </a:r>
              <a:r>
                <a:rPr lang="en-US" b="1" dirty="0"/>
                <a:t>‘</a:t>
              </a:r>
              <a:r>
                <a:rPr lang="en-US" b="1" dirty="0" err="1"/>
                <a:t>Invoegen</a:t>
              </a:r>
              <a:r>
                <a:rPr lang="en-US" b="1" dirty="0"/>
                <a:t>’</a:t>
              </a:r>
              <a:endParaRPr lang="nl-NL" b="1" dirty="0"/>
            </a:p>
          </p:txBody>
        </p:sp>
        <p:sp>
          <p:nvSpPr>
            <p:cNvPr id="180" name="Ovaal 179"/>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181" name="Ovaal 180"/>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182" name="Rechte verbindingslijn 181"/>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183" name="Rechte verbindingslijn 182"/>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184" name="Rechte verbindingslijn 183"/>
            <p:cNvCxnSpPr/>
            <p:nvPr userDrawn="1"/>
          </p:nvCxnSpPr>
          <p:spPr>
            <a:xfrm>
              <a:off x="12478486" y="4022832"/>
              <a:ext cx="2570437" cy="0"/>
            </a:xfrm>
            <a:prstGeom prst="line">
              <a:avLst/>
            </a:prstGeom>
            <a:noFill/>
            <a:ln w="9525" cap="flat" cmpd="sng" algn="ctr">
              <a:solidFill>
                <a:schemeClr val="tx2"/>
              </a:solidFill>
              <a:prstDash val="solid"/>
            </a:ln>
            <a:effectLst/>
          </p:spPr>
        </p:cxnSp>
        <p:grpSp>
          <p:nvGrpSpPr>
            <p:cNvPr id="185" name="Groep 184"/>
            <p:cNvGrpSpPr/>
            <p:nvPr userDrawn="1"/>
          </p:nvGrpSpPr>
          <p:grpSpPr>
            <a:xfrm>
              <a:off x="12393537" y="1459904"/>
              <a:ext cx="689983" cy="573048"/>
              <a:chOff x="15171969" y="1587338"/>
              <a:chExt cx="755407" cy="627385"/>
            </a:xfrm>
          </p:grpSpPr>
          <p:sp>
            <p:nvSpPr>
              <p:cNvPr id="262"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263" name="Groep 262"/>
              <p:cNvGrpSpPr/>
              <p:nvPr userDrawn="1"/>
            </p:nvGrpSpPr>
            <p:grpSpPr>
              <a:xfrm>
                <a:off x="15281106" y="1587338"/>
                <a:ext cx="511775" cy="560304"/>
                <a:chOff x="10604642" y="969717"/>
                <a:chExt cx="1290643" cy="1427163"/>
              </a:xfrm>
            </p:grpSpPr>
            <p:grpSp>
              <p:nvGrpSpPr>
                <p:cNvPr id="264" name="Group 879"/>
                <p:cNvGrpSpPr>
                  <a:grpSpLocks noChangeAspect="1"/>
                </p:cNvGrpSpPr>
                <p:nvPr userDrawn="1"/>
              </p:nvGrpSpPr>
              <p:grpSpPr bwMode="auto">
                <a:xfrm>
                  <a:off x="10604642" y="969717"/>
                  <a:ext cx="1290643" cy="1427163"/>
                  <a:chOff x="4798" y="1515"/>
                  <a:chExt cx="813" cy="899"/>
                </a:xfrm>
              </p:grpSpPr>
              <p:sp>
                <p:nvSpPr>
                  <p:cNvPr id="266"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67"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68"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69"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70"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71"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72"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73"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74"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265" name="Vrije vorm 264"/>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cxnSp>
          <p:nvCxnSpPr>
            <p:cNvPr id="186" name="Rechte verbindingslijn 185"/>
            <p:cNvCxnSpPr/>
            <p:nvPr userDrawn="1"/>
          </p:nvCxnSpPr>
          <p:spPr>
            <a:xfrm>
              <a:off x="12508966" y="6858894"/>
              <a:ext cx="2539957" cy="0"/>
            </a:xfrm>
            <a:prstGeom prst="line">
              <a:avLst/>
            </a:prstGeom>
            <a:noFill/>
            <a:ln w="9525" cap="flat" cmpd="sng" algn="ctr">
              <a:solidFill>
                <a:schemeClr val="tx2"/>
              </a:solidFill>
              <a:prstDash val="solid"/>
            </a:ln>
            <a:effectLst/>
          </p:spPr>
        </p:cxnSp>
        <p:grpSp>
          <p:nvGrpSpPr>
            <p:cNvPr id="187" name="Groep 186"/>
            <p:cNvGrpSpPr/>
            <p:nvPr/>
          </p:nvGrpSpPr>
          <p:grpSpPr>
            <a:xfrm>
              <a:off x="12511144" y="6054428"/>
              <a:ext cx="1969277" cy="542924"/>
              <a:chOff x="12402284" y="6054428"/>
              <a:chExt cx="1969277" cy="542924"/>
            </a:xfrm>
          </p:grpSpPr>
          <p:sp>
            <p:nvSpPr>
              <p:cNvPr id="194" name="Rechthoek 193"/>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hthoek 194"/>
              <p:cNvSpPr/>
              <p:nvPr/>
            </p:nvSpPr>
            <p:spPr>
              <a:xfrm>
                <a:off x="12662053" y="6062530"/>
                <a:ext cx="1319592" cy="261610"/>
              </a:xfrm>
              <a:prstGeom prst="rect">
                <a:avLst/>
              </a:prstGeom>
            </p:spPr>
            <p:txBody>
              <a:bodyPr wrap="none">
                <a:spAutoFit/>
              </a:bodyPr>
              <a:lstStyle/>
              <a:p>
                <a:r>
                  <a:rPr lang="en-US" sz="1100" dirty="0"/>
                  <a:t>Ander </a:t>
                </a:r>
                <a:r>
                  <a:rPr lang="en-US" sz="1100" dirty="0" err="1"/>
                  <a:t>grafiektype</a:t>
                </a:r>
                <a:r>
                  <a:rPr lang="en-US" sz="1100" dirty="0"/>
                  <a:t>…</a:t>
                </a:r>
              </a:p>
            </p:txBody>
          </p:sp>
          <p:sp>
            <p:nvSpPr>
              <p:cNvPr id="196" name="Gelijkbenige driehoek 195"/>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7" name="Afgeronde rechthoek 196"/>
              <p:cNvSpPr/>
              <p:nvPr/>
            </p:nvSpPr>
            <p:spPr>
              <a:xfrm>
                <a:off x="12406467"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Gegevens</a:t>
                </a:r>
                <a:r>
                  <a:rPr lang="en-US" sz="1200" dirty="0">
                    <a:solidFill>
                      <a:schemeClr val="tx1"/>
                    </a:solidFill>
                  </a:rPr>
                  <a:t> </a:t>
                </a:r>
                <a:r>
                  <a:rPr lang="en-US" sz="1200" dirty="0" err="1">
                    <a:solidFill>
                      <a:schemeClr val="tx1"/>
                    </a:solidFill>
                  </a:rPr>
                  <a:t>bewerken</a:t>
                </a:r>
                <a:r>
                  <a:rPr lang="en-US" sz="1200" dirty="0">
                    <a:solidFill>
                      <a:schemeClr val="tx1"/>
                    </a:solidFill>
                  </a:rPr>
                  <a:t>…</a:t>
                </a:r>
              </a:p>
            </p:txBody>
          </p:sp>
          <p:grpSp>
            <p:nvGrpSpPr>
              <p:cNvPr id="198" name="Groep 197"/>
              <p:cNvGrpSpPr/>
              <p:nvPr/>
            </p:nvGrpSpPr>
            <p:grpSpPr>
              <a:xfrm>
                <a:off x="12461788" y="6100223"/>
                <a:ext cx="204691" cy="170000"/>
                <a:chOff x="15171969" y="1587338"/>
                <a:chExt cx="755407" cy="627385"/>
              </a:xfrm>
            </p:grpSpPr>
            <p:sp>
              <p:nvSpPr>
                <p:cNvPr id="249"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250" name="Groep 249"/>
                <p:cNvGrpSpPr/>
                <p:nvPr userDrawn="1"/>
              </p:nvGrpSpPr>
              <p:grpSpPr>
                <a:xfrm>
                  <a:off x="15281106" y="1587338"/>
                  <a:ext cx="511775" cy="560304"/>
                  <a:chOff x="10604642" y="969717"/>
                  <a:chExt cx="1290643" cy="1427163"/>
                </a:xfrm>
              </p:grpSpPr>
              <p:grpSp>
                <p:nvGrpSpPr>
                  <p:cNvPr id="251" name="Group 879"/>
                  <p:cNvGrpSpPr>
                    <a:grpSpLocks noChangeAspect="1"/>
                  </p:cNvGrpSpPr>
                  <p:nvPr userDrawn="1"/>
                </p:nvGrpSpPr>
                <p:grpSpPr bwMode="auto">
                  <a:xfrm>
                    <a:off x="10604642" y="969717"/>
                    <a:ext cx="1290643" cy="1427163"/>
                    <a:chOff x="4798" y="1515"/>
                    <a:chExt cx="813" cy="899"/>
                  </a:xfrm>
                </p:grpSpPr>
                <p:sp>
                  <p:nvSpPr>
                    <p:cNvPr id="253"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4"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5"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6"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7"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8"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9"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60"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61"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252" name="Vrije vorm 251"/>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grpSp>
            <p:nvGrpSpPr>
              <p:cNvPr id="199" name="Groep 198"/>
              <p:cNvGrpSpPr/>
              <p:nvPr/>
            </p:nvGrpSpPr>
            <p:grpSpPr>
              <a:xfrm>
                <a:off x="12468521" y="6356844"/>
                <a:ext cx="133446" cy="114786"/>
                <a:chOff x="14587469" y="6356844"/>
                <a:chExt cx="133446" cy="114786"/>
              </a:xfrm>
            </p:grpSpPr>
            <p:sp>
              <p:nvSpPr>
                <p:cNvPr id="205"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240"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241"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cxnSp>
              <p:nvCxnSpPr>
                <p:cNvPr id="242" name="Rechte verbindingslijn 241"/>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3" name="Rechte verbindingslijn 242"/>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4" name="Rechte verbindingslijn 243"/>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5" name="Rechte verbindingslijn 244"/>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6" name="Rechte verbindingslijn 245"/>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7" name="Rechte verbindingslijn 246"/>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48"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grpSp>
            <p:nvGrpSpPr>
              <p:cNvPr id="200" name="Groep 199"/>
              <p:cNvGrpSpPr/>
              <p:nvPr/>
            </p:nvGrpSpPr>
            <p:grpSpPr>
              <a:xfrm>
                <a:off x="12529899" y="6421402"/>
                <a:ext cx="97399" cy="97399"/>
                <a:chOff x="14546483" y="5323041"/>
                <a:chExt cx="242460" cy="242460"/>
              </a:xfrm>
            </p:grpSpPr>
            <p:sp>
              <p:nvSpPr>
                <p:cNvPr id="201" name="Rechthoek 200"/>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ep 201"/>
                <p:cNvGrpSpPr/>
                <p:nvPr/>
              </p:nvGrpSpPr>
              <p:grpSpPr>
                <a:xfrm>
                  <a:off x="14568035" y="5357818"/>
                  <a:ext cx="199836" cy="175226"/>
                  <a:chOff x="14559757" y="5349611"/>
                  <a:chExt cx="216392" cy="191641"/>
                </a:xfrm>
              </p:grpSpPr>
              <p:sp>
                <p:nvSpPr>
                  <p:cNvPr id="203" name="Parallellogram 202"/>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arallellogram 203"/>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8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55886" y="6425992"/>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9" name="Groep 188"/>
            <p:cNvGrpSpPr/>
            <p:nvPr/>
          </p:nvGrpSpPr>
          <p:grpSpPr>
            <a:xfrm>
              <a:off x="12491729" y="3471416"/>
              <a:ext cx="1114138" cy="297656"/>
              <a:chOff x="13560784" y="3471416"/>
              <a:chExt cx="1114138" cy="297656"/>
            </a:xfrm>
          </p:grpSpPr>
          <p:sp>
            <p:nvSpPr>
              <p:cNvPr id="190" name="Afgeronde rechthoek 18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92" name="Rechte verbindingslijn 19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Gelijkbenige driehoek 19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32" name="Tijdelijke aanduiding voor verticale tekst 2"/>
          <p:cNvSpPr>
            <a:spLocks noGrp="1"/>
          </p:cNvSpPr>
          <p:nvPr>
            <p:ph type="body" orient="vert" idx="14" hasCustomPrompt="1"/>
          </p:nvPr>
        </p:nvSpPr>
        <p:spPr>
          <a:xfrm>
            <a:off x="0" y="287997"/>
            <a:ext cx="240599" cy="2426395"/>
          </a:xfrm>
          <a:solidFill>
            <a:srgbClr val="F3702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a:t> </a:t>
            </a:r>
            <a:endParaRPr lang="en-US" dirty="0"/>
          </a:p>
        </p:txBody>
      </p:sp>
      <p:sp>
        <p:nvSpPr>
          <p:cNvPr id="118"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17 October 2023</a:t>
            </a:fld>
            <a:endParaRPr lang="en-US" dirty="0"/>
          </a:p>
        </p:txBody>
      </p:sp>
      <p:sp>
        <p:nvSpPr>
          <p:cNvPr id="119"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120"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pic>
        <p:nvPicPr>
          <p:cNvPr id="121" name="Afbeelding 1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122" name="ZUYD logo"/>
          <p:cNvGrpSpPr/>
          <p:nvPr userDrawn="1"/>
        </p:nvGrpSpPr>
        <p:grpSpPr>
          <a:xfrm>
            <a:off x="11193981" y="5919787"/>
            <a:ext cx="469419" cy="506213"/>
            <a:chOff x="0" y="-7639050"/>
            <a:chExt cx="6359525" cy="6858000"/>
          </a:xfrm>
          <a:solidFill>
            <a:schemeClr val="accent1"/>
          </a:solidFill>
        </p:grpSpPr>
        <p:sp>
          <p:nvSpPr>
            <p:cNvPr id="124"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79381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75" name="Rechthoek 74"/>
          <p:cNvSpPr/>
          <p:nvPr userDrawn="1"/>
        </p:nvSpPr>
        <p:spPr>
          <a:xfrm>
            <a:off x="2954995" y="287997"/>
            <a:ext cx="8852403"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10" name="Tijdelijke aanduiding voor tabel 9"/>
          <p:cNvSpPr>
            <a:spLocks noGrp="1"/>
          </p:cNvSpPr>
          <p:nvPr userDrawn="1">
            <p:ph type="tbl" sz="quarter" idx="18" hasCustomPrompt="1"/>
          </p:nvPr>
        </p:nvSpPr>
        <p:spPr>
          <a:xfrm>
            <a:off x="3098993" y="419098"/>
            <a:ext cx="8564206" cy="5248278"/>
          </a:xfrm>
          <a:noFill/>
        </p:spPr>
        <p:txBody>
          <a:bodyPr tIns="1080000" anchor="ctr"/>
          <a:lstStyle>
            <a:lvl1pPr marL="0" indent="0" algn="ctr">
              <a:lnSpc>
                <a:spcPct val="100000"/>
              </a:lnSpc>
              <a:spcBef>
                <a:spcPts val="0"/>
              </a:spcBef>
              <a:spcAft>
                <a:spcPts val="0"/>
              </a:spcAft>
              <a:buNone/>
              <a:defRPr/>
            </a:lvl1pPr>
          </a:lstStyle>
          <a:p>
            <a:r>
              <a:rPr lang="nl-NL" dirty="0"/>
              <a:t>Klik op het pictogram om</a:t>
            </a:r>
            <a:br>
              <a:rPr lang="nl-NL" dirty="0"/>
            </a:br>
            <a:r>
              <a:rPr lang="nl-NL" dirty="0"/>
              <a:t>een tabel in te voegen</a:t>
            </a:r>
            <a:endParaRPr lang="en-US" dirty="0"/>
          </a:p>
        </p:txBody>
      </p:sp>
      <p:sp>
        <p:nvSpPr>
          <p:cNvPr id="2" name="Titel 1"/>
          <p:cNvSpPr>
            <a:spLocks noGrp="1"/>
          </p:cNvSpPr>
          <p:nvPr userDrawn="1">
            <p:ph type="title"/>
          </p:nvPr>
        </p:nvSpPr>
        <p:spPr>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baseline="0" dirty="0">
                <a:solidFill>
                  <a:schemeClr val="tx1">
                    <a:lumMod val="50000"/>
                    <a:lumOff val="50000"/>
                  </a:schemeClr>
                </a:solidFill>
              </a:rPr>
              <a:t>Tabel 100%</a:t>
            </a:r>
            <a:endParaRPr lang="nl-NL" sz="1800" dirty="0">
              <a:solidFill>
                <a:schemeClr val="tx1">
                  <a:lumMod val="50000"/>
                  <a:lumOff val="50000"/>
                </a:schemeClr>
              </a:solidFill>
            </a:endParaRPr>
          </a:p>
        </p:txBody>
      </p:sp>
      <p:grpSp>
        <p:nvGrpSpPr>
          <p:cNvPr id="41" name="Instructie tabel"/>
          <p:cNvGrpSpPr/>
          <p:nvPr userDrawn="1"/>
        </p:nvGrpSpPr>
        <p:grpSpPr>
          <a:xfrm>
            <a:off x="-2973167" y="-100346"/>
            <a:ext cx="2773430" cy="4127879"/>
            <a:chOff x="12292127" y="-100346"/>
            <a:chExt cx="2773430" cy="4127879"/>
          </a:xfrm>
        </p:grpSpPr>
        <p:sp>
          <p:nvSpPr>
            <p:cNvPr id="42" name="Rechthoek 41"/>
            <p:cNvSpPr/>
            <p:nvPr/>
          </p:nvSpPr>
          <p:spPr>
            <a:xfrm>
              <a:off x="12292127"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TABEL INVOEGEN</a:t>
              </a:r>
            </a:p>
          </p:txBody>
        </p:sp>
        <p:sp>
          <p:nvSpPr>
            <p:cNvPr id="43" name="Tekstvak 33"/>
            <p:cNvSpPr txBox="1"/>
            <p:nvPr/>
          </p:nvSpPr>
          <p:spPr>
            <a:xfrm>
              <a:off x="12494592" y="893162"/>
              <a:ext cx="2106394"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tabel </a:t>
              </a:r>
              <a:br>
                <a:rPr lang="nl-NL" dirty="0"/>
              </a:br>
              <a:r>
                <a:rPr lang="nl-NL" dirty="0"/>
                <a:t>in te voegen.</a:t>
              </a:r>
              <a:endParaRPr lang="en-US" dirty="0"/>
            </a:p>
          </p:txBody>
        </p:sp>
        <p:sp>
          <p:nvSpPr>
            <p:cNvPr id="44" name="Tekstvak 33"/>
            <p:cNvSpPr txBox="1"/>
            <p:nvPr/>
          </p:nvSpPr>
          <p:spPr>
            <a:xfrm>
              <a:off x="12500592" y="2796063"/>
              <a:ext cx="2188331"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het </a:t>
              </a:r>
              <a:r>
                <a:rPr lang="en-US" dirty="0" err="1"/>
                <a:t>aantal</a:t>
              </a:r>
              <a:r>
                <a:rPr lang="en-US" dirty="0"/>
                <a:t> </a:t>
              </a:r>
              <a:r>
                <a:rPr lang="en-US" dirty="0" err="1"/>
                <a:t>rijen</a:t>
              </a:r>
              <a:r>
                <a:rPr lang="en-US" dirty="0"/>
                <a:t> </a:t>
              </a:r>
              <a:r>
                <a:rPr lang="en-US" dirty="0" err="1"/>
                <a:t>en</a:t>
              </a:r>
              <a:r>
                <a:rPr lang="en-US" dirty="0"/>
                <a:t> </a:t>
              </a:r>
              <a:r>
                <a:rPr lang="en-US" dirty="0" err="1"/>
                <a:t>kolommen</a:t>
              </a:r>
              <a:r>
                <a:rPr lang="en-US" dirty="0"/>
                <a:t> </a:t>
              </a:r>
              <a:r>
                <a:rPr lang="en-US" dirty="0" err="1"/>
                <a:t>en</a:t>
              </a:r>
              <a:r>
                <a:rPr lang="en-US" dirty="0"/>
                <a:t> </a:t>
              </a:r>
              <a:r>
                <a:rPr lang="en-US" dirty="0" err="1"/>
                <a:t>klik</a:t>
              </a:r>
              <a:r>
                <a:rPr lang="en-US" dirty="0"/>
                <a:t> op </a:t>
              </a:r>
              <a:r>
                <a:rPr lang="en-US" b="1" dirty="0"/>
                <a:t>‘OK’</a:t>
              </a:r>
              <a:endParaRPr lang="nl-NL" b="1" dirty="0"/>
            </a:p>
          </p:txBody>
        </p:sp>
        <p:cxnSp>
          <p:nvCxnSpPr>
            <p:cNvPr id="45" name="Rechte verbindingslijn 44"/>
            <p:cNvCxnSpPr/>
            <p:nvPr/>
          </p:nvCxnSpPr>
          <p:spPr>
            <a:xfrm>
              <a:off x="12510889" y="2161293"/>
              <a:ext cx="2538034" cy="0"/>
            </a:xfrm>
            <a:prstGeom prst="line">
              <a:avLst/>
            </a:prstGeom>
            <a:noFill/>
            <a:ln w="9525" cap="flat" cmpd="sng" algn="ctr">
              <a:solidFill>
                <a:schemeClr val="tx2"/>
              </a:solidFill>
              <a:prstDash val="solid"/>
            </a:ln>
            <a:effectLst/>
          </p:spPr>
        </p:cxnSp>
        <p:grpSp>
          <p:nvGrpSpPr>
            <p:cNvPr id="46" name="Groep 45"/>
            <p:cNvGrpSpPr/>
            <p:nvPr/>
          </p:nvGrpSpPr>
          <p:grpSpPr>
            <a:xfrm>
              <a:off x="12489706" y="1489205"/>
              <a:ext cx="558369" cy="473968"/>
              <a:chOff x="3793456" y="3603"/>
              <a:chExt cx="4527394" cy="473968"/>
            </a:xfrm>
          </p:grpSpPr>
          <p:grpSp>
            <p:nvGrpSpPr>
              <p:cNvPr id="64" name="Group 4"/>
              <p:cNvGrpSpPr>
                <a:grpSpLocks noChangeAspect="1"/>
              </p:cNvGrpSpPr>
              <p:nvPr userDrawn="1"/>
            </p:nvGrpSpPr>
            <p:grpSpPr bwMode="auto">
              <a:xfrm>
                <a:off x="3793456" y="3603"/>
                <a:ext cx="4526989" cy="473968"/>
                <a:chOff x="1782" y="145"/>
                <a:chExt cx="2674" cy="2270"/>
              </a:xfrm>
            </p:grpSpPr>
            <p:sp>
              <p:nvSpPr>
                <p:cNvPr id="71" name="Rectangle 6"/>
                <p:cNvSpPr>
                  <a:spLocks noChangeArrowheads="1"/>
                </p:cNvSpPr>
                <p:nvPr userDrawn="1"/>
              </p:nvSpPr>
              <p:spPr bwMode="auto">
                <a:xfrm>
                  <a:off x="1807" y="145"/>
                  <a:ext cx="2649" cy="2270"/>
                </a:xfrm>
                <a:prstGeom prst="rect">
                  <a:avLst/>
                </a:prstGeom>
                <a:solidFill>
                  <a:srgbClr val="F2FAFF"/>
                </a:solidFill>
                <a:ln w="0">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72" name="Rectangle 13"/>
                <p:cNvSpPr>
                  <a:spLocks noChangeArrowheads="1"/>
                </p:cNvSpPr>
                <p:nvPr userDrawn="1"/>
              </p:nvSpPr>
              <p:spPr bwMode="auto">
                <a:xfrm>
                  <a:off x="1799" y="145"/>
                  <a:ext cx="2657" cy="439"/>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73" name="Rectangle 15"/>
                <p:cNvSpPr>
                  <a:spLocks noChangeArrowheads="1"/>
                </p:cNvSpPr>
                <p:nvPr userDrawn="1"/>
              </p:nvSpPr>
              <p:spPr bwMode="auto">
                <a:xfrm>
                  <a:off x="1782" y="1469"/>
                  <a:ext cx="2655" cy="29"/>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cxnSp>
            <p:nvCxnSpPr>
              <p:cNvPr id="65" name="Rechte verbindingslijn 64"/>
              <p:cNvCxnSpPr/>
              <p:nvPr userDrawn="1"/>
            </p:nvCxnSpPr>
            <p:spPr>
              <a:xfrm flipH="1">
                <a:off x="6086136" y="96647"/>
                <a:ext cx="6024"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userDrawn="1"/>
            </p:nvCxnSpPr>
            <p:spPr>
              <a:xfrm>
                <a:off x="7281567" y="96647"/>
                <a:ext cx="0"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userDrawn="1"/>
            </p:nvCxnSpPr>
            <p:spPr>
              <a:xfrm>
                <a:off x="4905299" y="96186"/>
                <a:ext cx="0" cy="3775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userDrawn="1"/>
            </p:nvCxnSpPr>
            <p:spPr>
              <a:xfrm flipH="1">
                <a:off x="3836186" y="181242"/>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userDrawn="1"/>
            </p:nvCxnSpPr>
            <p:spPr>
              <a:xfrm flipH="1">
                <a:off x="3836186" y="280466"/>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userDrawn="1"/>
            </p:nvCxnSpPr>
            <p:spPr>
              <a:xfrm flipH="1">
                <a:off x="3836186" y="392407"/>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55" name="Rechte verbindingslijn 54"/>
            <p:cNvCxnSpPr/>
            <p:nvPr/>
          </p:nvCxnSpPr>
          <p:spPr>
            <a:xfrm>
              <a:off x="12491729" y="285631"/>
              <a:ext cx="2557194" cy="0"/>
            </a:xfrm>
            <a:prstGeom prst="line">
              <a:avLst/>
            </a:prstGeom>
            <a:noFill/>
            <a:ln w="9525" cap="flat" cmpd="sng" algn="ctr">
              <a:solidFill>
                <a:schemeClr val="tx2"/>
              </a:solidFill>
              <a:prstDash val="solid"/>
            </a:ln>
            <a:effectLst/>
          </p:spPr>
        </p:cxnSp>
        <p:sp>
          <p:nvSpPr>
            <p:cNvPr id="56" name="Ovaal 55"/>
            <p:cNvSpPr/>
            <p:nvPr/>
          </p:nvSpPr>
          <p:spPr>
            <a:xfrm>
              <a:off x="1249415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57" name="Ovaal 56"/>
            <p:cNvSpPr/>
            <p:nvPr/>
          </p:nvSpPr>
          <p:spPr>
            <a:xfrm>
              <a:off x="1249415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58" name="Rechte verbindingslijn 57"/>
            <p:cNvCxnSpPr/>
            <p:nvPr/>
          </p:nvCxnSpPr>
          <p:spPr>
            <a:xfrm>
              <a:off x="12510889" y="4027533"/>
              <a:ext cx="2538034" cy="0"/>
            </a:xfrm>
            <a:prstGeom prst="line">
              <a:avLst/>
            </a:prstGeom>
            <a:noFill/>
            <a:ln w="9525" cap="flat" cmpd="sng" algn="ctr">
              <a:solidFill>
                <a:schemeClr val="tx2"/>
              </a:solidFill>
              <a:prstDash val="solid"/>
            </a:ln>
            <a:effectLst/>
          </p:spPr>
        </p:cxnSp>
        <p:grpSp>
          <p:nvGrpSpPr>
            <p:cNvPr id="59" name="Groep 58"/>
            <p:cNvGrpSpPr/>
            <p:nvPr/>
          </p:nvGrpSpPr>
          <p:grpSpPr>
            <a:xfrm>
              <a:off x="12491729" y="3471416"/>
              <a:ext cx="1114138" cy="297656"/>
              <a:chOff x="13560784" y="3471416"/>
              <a:chExt cx="1114138" cy="297656"/>
            </a:xfrm>
          </p:grpSpPr>
          <p:sp>
            <p:nvSpPr>
              <p:cNvPr id="60" name="Afgeronde rechthoek 5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a:t>OK</a:t>
                </a:r>
              </a:p>
            </p:txBody>
          </p:sp>
          <p:cxnSp>
            <p:nvCxnSpPr>
              <p:cNvPr id="62" name="Rechte verbindingslijn 6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Gelijkbenige driehoek 6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89" name="Tijdelijke aanduiding voor verticale tekst 2"/>
          <p:cNvSpPr>
            <a:spLocks noGrp="1"/>
          </p:cNvSpPr>
          <p:nvPr userDrawn="1">
            <p:ph type="body" orient="vert" idx="14" hasCustomPrompt="1"/>
          </p:nvPr>
        </p:nvSpPr>
        <p:spPr>
          <a:xfrm>
            <a:off x="0" y="287997"/>
            <a:ext cx="240599" cy="2426395"/>
          </a:xfrm>
          <a:solidFill>
            <a:srgbClr val="F3702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a:t> </a:t>
            </a:r>
            <a:endParaRPr lang="en-US" dirty="0"/>
          </a:p>
        </p:txBody>
      </p:sp>
      <p:sp>
        <p:nvSpPr>
          <p:cNvPr id="40"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17 October 2023</a:t>
            </a:fld>
            <a:endParaRPr lang="en-US" dirty="0"/>
          </a:p>
        </p:txBody>
      </p:sp>
      <p:sp>
        <p:nvSpPr>
          <p:cNvPr id="47"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48"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pic>
        <p:nvPicPr>
          <p:cNvPr id="49" name="Afbeelding 4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50" name="ZUYD logo"/>
          <p:cNvGrpSpPr/>
          <p:nvPr userDrawn="1"/>
        </p:nvGrpSpPr>
        <p:grpSpPr>
          <a:xfrm>
            <a:off x="11193981" y="5919787"/>
            <a:ext cx="469419" cy="506213"/>
            <a:chOff x="0" y="-7639050"/>
            <a:chExt cx="6359525" cy="6858000"/>
          </a:xfrm>
          <a:solidFill>
            <a:schemeClr val="accent1"/>
          </a:solidFill>
        </p:grpSpPr>
        <p:sp>
          <p:nvSpPr>
            <p:cNvPr id="51"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8240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50% - tabel 50%">
    <p:spTree>
      <p:nvGrpSpPr>
        <p:cNvPr id="1" name=""/>
        <p:cNvGrpSpPr/>
        <p:nvPr/>
      </p:nvGrpSpPr>
      <p:grpSpPr>
        <a:xfrm>
          <a:off x="0" y="0"/>
          <a:ext cx="0" cy="0"/>
          <a:chOff x="0" y="0"/>
          <a:chExt cx="0" cy="0"/>
        </a:xfrm>
      </p:grpSpPr>
      <p:sp>
        <p:nvSpPr>
          <p:cNvPr id="130" name="Rechthoek 129"/>
          <p:cNvSpPr/>
          <p:nvPr userDrawn="1"/>
        </p:nvSpPr>
        <p:spPr>
          <a:xfrm>
            <a:off x="384599" y="279304"/>
            <a:ext cx="4996801" cy="2579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lvl="0"/>
            <a:endParaRPr lang="en-US" sz="1600" dirty="0"/>
          </a:p>
        </p:txBody>
      </p:sp>
      <p:sp>
        <p:nvSpPr>
          <p:cNvPr id="131" name="Rechthoek 130"/>
          <p:cNvSpPr/>
          <p:nvPr userDrawn="1"/>
        </p:nvSpPr>
        <p:spPr>
          <a:xfrm>
            <a:off x="5527773" y="285630"/>
            <a:ext cx="6279625" cy="6284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137" name="Tijdelijke aanduiding voor verticale tekst 2"/>
          <p:cNvSpPr>
            <a:spLocks noGrp="1"/>
          </p:cNvSpPr>
          <p:nvPr>
            <p:ph type="body" orient="vert" idx="1"/>
          </p:nvPr>
        </p:nvSpPr>
        <p:spPr>
          <a:xfrm>
            <a:off x="384600" y="2858390"/>
            <a:ext cx="4996800" cy="3711605"/>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8" name="Titel 1"/>
          <p:cNvSpPr>
            <a:spLocks noGrp="1"/>
          </p:cNvSpPr>
          <p:nvPr>
            <p:ph type="title"/>
          </p:nvPr>
        </p:nvSpPr>
        <p:spPr>
          <a:xfrm>
            <a:off x="384601" y="287997"/>
            <a:ext cx="2426401" cy="2426395"/>
          </a:xfrm>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Tekst</a:t>
            </a:r>
            <a:r>
              <a:rPr lang="nl-NL" sz="1800" baseline="0" dirty="0">
                <a:solidFill>
                  <a:schemeClr val="tx1">
                    <a:lumMod val="50000"/>
                    <a:lumOff val="50000"/>
                  </a:schemeClr>
                </a:solidFill>
              </a:rPr>
              <a:t> 50% - tabel 50%</a:t>
            </a:r>
            <a:endParaRPr lang="nl-NL" sz="1800" dirty="0">
              <a:solidFill>
                <a:schemeClr val="tx1">
                  <a:lumMod val="50000"/>
                  <a:lumOff val="50000"/>
                </a:schemeClr>
              </a:solidFill>
            </a:endParaRPr>
          </a:p>
        </p:txBody>
      </p:sp>
      <p:sp>
        <p:nvSpPr>
          <p:cNvPr id="10" name="Tijdelijke aanduiding voor tabel 9"/>
          <p:cNvSpPr>
            <a:spLocks noGrp="1"/>
          </p:cNvSpPr>
          <p:nvPr>
            <p:ph type="tbl" sz="quarter" idx="18" hasCustomPrompt="1"/>
          </p:nvPr>
        </p:nvSpPr>
        <p:spPr>
          <a:xfrm>
            <a:off x="5679631" y="419098"/>
            <a:ext cx="5983568" cy="5248278"/>
          </a:xfrm>
          <a:noFill/>
        </p:spPr>
        <p:txBody>
          <a:bodyPr tIns="1080000" anchor="ctr"/>
          <a:lstStyle>
            <a:lvl1pPr marL="0" indent="0" algn="ctr">
              <a:lnSpc>
                <a:spcPct val="100000"/>
              </a:lnSpc>
              <a:spcBef>
                <a:spcPts val="0"/>
              </a:spcBef>
              <a:spcAft>
                <a:spcPts val="0"/>
              </a:spcAft>
              <a:buNone/>
              <a:defRPr/>
            </a:lvl1pPr>
          </a:lstStyle>
          <a:p>
            <a:r>
              <a:rPr lang="nl-NL" dirty="0"/>
              <a:t>Klik op het pictogram om</a:t>
            </a:r>
            <a:br>
              <a:rPr lang="nl-NL" dirty="0"/>
            </a:br>
            <a:r>
              <a:rPr lang="nl-NL" dirty="0"/>
              <a:t>een tabel in te voegen</a:t>
            </a:r>
            <a:endParaRPr lang="en-US" dirty="0"/>
          </a:p>
        </p:txBody>
      </p:sp>
      <p:grpSp>
        <p:nvGrpSpPr>
          <p:cNvPr id="42" name="Instructie tabel"/>
          <p:cNvGrpSpPr/>
          <p:nvPr userDrawn="1"/>
        </p:nvGrpSpPr>
        <p:grpSpPr>
          <a:xfrm>
            <a:off x="-2973167" y="-100346"/>
            <a:ext cx="2773430" cy="4127879"/>
            <a:chOff x="12292127" y="-100346"/>
            <a:chExt cx="2773430" cy="4127879"/>
          </a:xfrm>
        </p:grpSpPr>
        <p:sp>
          <p:nvSpPr>
            <p:cNvPr id="43" name="Rechthoek 42"/>
            <p:cNvSpPr/>
            <p:nvPr/>
          </p:nvSpPr>
          <p:spPr>
            <a:xfrm>
              <a:off x="12292127"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TABEL INVOEGEN</a:t>
              </a:r>
            </a:p>
          </p:txBody>
        </p:sp>
        <p:sp>
          <p:nvSpPr>
            <p:cNvPr id="44" name="Tekstvak 33"/>
            <p:cNvSpPr txBox="1"/>
            <p:nvPr/>
          </p:nvSpPr>
          <p:spPr>
            <a:xfrm>
              <a:off x="12494592" y="893162"/>
              <a:ext cx="2106394"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tabel </a:t>
              </a:r>
              <a:br>
                <a:rPr lang="nl-NL" dirty="0"/>
              </a:br>
              <a:r>
                <a:rPr lang="nl-NL" dirty="0"/>
                <a:t>in te voegen.</a:t>
              </a:r>
              <a:endParaRPr lang="en-US" dirty="0"/>
            </a:p>
          </p:txBody>
        </p:sp>
        <p:sp>
          <p:nvSpPr>
            <p:cNvPr id="45" name="Tekstvak 33"/>
            <p:cNvSpPr txBox="1"/>
            <p:nvPr/>
          </p:nvSpPr>
          <p:spPr>
            <a:xfrm>
              <a:off x="12500592" y="2796063"/>
              <a:ext cx="2188331"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het </a:t>
              </a:r>
              <a:r>
                <a:rPr lang="en-US" dirty="0" err="1"/>
                <a:t>aantal</a:t>
              </a:r>
              <a:r>
                <a:rPr lang="en-US" dirty="0"/>
                <a:t> </a:t>
              </a:r>
              <a:r>
                <a:rPr lang="en-US" dirty="0" err="1"/>
                <a:t>rijen</a:t>
              </a:r>
              <a:r>
                <a:rPr lang="en-US" dirty="0"/>
                <a:t> </a:t>
              </a:r>
              <a:r>
                <a:rPr lang="en-US" dirty="0" err="1"/>
                <a:t>en</a:t>
              </a:r>
              <a:r>
                <a:rPr lang="en-US" dirty="0"/>
                <a:t> </a:t>
              </a:r>
              <a:r>
                <a:rPr lang="en-US" dirty="0" err="1"/>
                <a:t>kolommen</a:t>
              </a:r>
              <a:r>
                <a:rPr lang="en-US" dirty="0"/>
                <a:t> </a:t>
              </a:r>
              <a:r>
                <a:rPr lang="en-US" dirty="0" err="1"/>
                <a:t>en</a:t>
              </a:r>
              <a:r>
                <a:rPr lang="en-US" dirty="0"/>
                <a:t> </a:t>
              </a:r>
              <a:r>
                <a:rPr lang="en-US" dirty="0" err="1"/>
                <a:t>klik</a:t>
              </a:r>
              <a:r>
                <a:rPr lang="en-US" dirty="0"/>
                <a:t> op </a:t>
              </a:r>
              <a:r>
                <a:rPr lang="en-US" b="1" dirty="0"/>
                <a:t>‘OK’</a:t>
              </a:r>
              <a:endParaRPr lang="nl-NL" b="1" dirty="0"/>
            </a:p>
          </p:txBody>
        </p:sp>
        <p:cxnSp>
          <p:nvCxnSpPr>
            <p:cNvPr id="46" name="Rechte verbindingslijn 45"/>
            <p:cNvCxnSpPr/>
            <p:nvPr/>
          </p:nvCxnSpPr>
          <p:spPr>
            <a:xfrm>
              <a:off x="12510889" y="2161293"/>
              <a:ext cx="2538034" cy="0"/>
            </a:xfrm>
            <a:prstGeom prst="line">
              <a:avLst/>
            </a:prstGeom>
            <a:noFill/>
            <a:ln w="9525" cap="flat" cmpd="sng" algn="ctr">
              <a:solidFill>
                <a:schemeClr val="tx2"/>
              </a:solidFill>
              <a:prstDash val="solid"/>
            </a:ln>
            <a:effectLst/>
          </p:spPr>
        </p:cxnSp>
        <p:grpSp>
          <p:nvGrpSpPr>
            <p:cNvPr id="47" name="Groep 46"/>
            <p:cNvGrpSpPr/>
            <p:nvPr/>
          </p:nvGrpSpPr>
          <p:grpSpPr>
            <a:xfrm>
              <a:off x="12489706" y="1489205"/>
              <a:ext cx="558369" cy="473968"/>
              <a:chOff x="3793456" y="3603"/>
              <a:chExt cx="4527394" cy="473968"/>
            </a:xfrm>
          </p:grpSpPr>
          <p:grpSp>
            <p:nvGrpSpPr>
              <p:cNvPr id="57" name="Group 4"/>
              <p:cNvGrpSpPr>
                <a:grpSpLocks noChangeAspect="1"/>
              </p:cNvGrpSpPr>
              <p:nvPr userDrawn="1"/>
            </p:nvGrpSpPr>
            <p:grpSpPr bwMode="auto">
              <a:xfrm>
                <a:off x="3793456" y="3603"/>
                <a:ext cx="4526989" cy="473968"/>
                <a:chOff x="1782" y="145"/>
                <a:chExt cx="2674" cy="2270"/>
              </a:xfrm>
            </p:grpSpPr>
            <p:sp>
              <p:nvSpPr>
                <p:cNvPr id="64" name="Rectangle 6"/>
                <p:cNvSpPr>
                  <a:spLocks noChangeArrowheads="1"/>
                </p:cNvSpPr>
                <p:nvPr userDrawn="1"/>
              </p:nvSpPr>
              <p:spPr bwMode="auto">
                <a:xfrm>
                  <a:off x="1807" y="145"/>
                  <a:ext cx="2649" cy="2270"/>
                </a:xfrm>
                <a:prstGeom prst="rect">
                  <a:avLst/>
                </a:prstGeom>
                <a:solidFill>
                  <a:srgbClr val="F2FAFF"/>
                </a:solidFill>
                <a:ln w="0">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65" name="Rectangle 13"/>
                <p:cNvSpPr>
                  <a:spLocks noChangeArrowheads="1"/>
                </p:cNvSpPr>
                <p:nvPr userDrawn="1"/>
              </p:nvSpPr>
              <p:spPr bwMode="auto">
                <a:xfrm>
                  <a:off x="1799" y="145"/>
                  <a:ext cx="2657" cy="439"/>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66" name="Rectangle 15"/>
                <p:cNvSpPr>
                  <a:spLocks noChangeArrowheads="1"/>
                </p:cNvSpPr>
                <p:nvPr userDrawn="1"/>
              </p:nvSpPr>
              <p:spPr bwMode="auto">
                <a:xfrm>
                  <a:off x="1782" y="1469"/>
                  <a:ext cx="2655" cy="29"/>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cxnSp>
            <p:nvCxnSpPr>
              <p:cNvPr id="58" name="Rechte verbindingslijn 57"/>
              <p:cNvCxnSpPr/>
              <p:nvPr userDrawn="1"/>
            </p:nvCxnSpPr>
            <p:spPr>
              <a:xfrm flipH="1">
                <a:off x="6086136" y="96647"/>
                <a:ext cx="6024"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userDrawn="1"/>
            </p:nvCxnSpPr>
            <p:spPr>
              <a:xfrm>
                <a:off x="7281567" y="96647"/>
                <a:ext cx="0"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userDrawn="1"/>
            </p:nvCxnSpPr>
            <p:spPr>
              <a:xfrm>
                <a:off x="4905299" y="96186"/>
                <a:ext cx="0" cy="3775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userDrawn="1"/>
            </p:nvCxnSpPr>
            <p:spPr>
              <a:xfrm flipH="1">
                <a:off x="3836186" y="181242"/>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userDrawn="1"/>
            </p:nvCxnSpPr>
            <p:spPr>
              <a:xfrm flipH="1">
                <a:off x="3836186" y="280466"/>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userDrawn="1"/>
            </p:nvCxnSpPr>
            <p:spPr>
              <a:xfrm flipH="1">
                <a:off x="3836186" y="392407"/>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48" name="Rechte verbindingslijn 47"/>
            <p:cNvCxnSpPr/>
            <p:nvPr/>
          </p:nvCxnSpPr>
          <p:spPr>
            <a:xfrm>
              <a:off x="12491729" y="285631"/>
              <a:ext cx="2557194" cy="0"/>
            </a:xfrm>
            <a:prstGeom prst="line">
              <a:avLst/>
            </a:prstGeom>
            <a:noFill/>
            <a:ln w="9525" cap="flat" cmpd="sng" algn="ctr">
              <a:solidFill>
                <a:schemeClr val="tx2"/>
              </a:solidFill>
              <a:prstDash val="solid"/>
            </a:ln>
            <a:effectLst/>
          </p:spPr>
        </p:cxnSp>
        <p:sp>
          <p:nvSpPr>
            <p:cNvPr id="49" name="Ovaal 48"/>
            <p:cNvSpPr/>
            <p:nvPr/>
          </p:nvSpPr>
          <p:spPr>
            <a:xfrm>
              <a:off x="1249415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50" name="Ovaal 49"/>
            <p:cNvSpPr/>
            <p:nvPr/>
          </p:nvSpPr>
          <p:spPr>
            <a:xfrm>
              <a:off x="1249415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51" name="Rechte verbindingslijn 50"/>
            <p:cNvCxnSpPr/>
            <p:nvPr/>
          </p:nvCxnSpPr>
          <p:spPr>
            <a:xfrm>
              <a:off x="12510889" y="4027533"/>
              <a:ext cx="2538034" cy="0"/>
            </a:xfrm>
            <a:prstGeom prst="line">
              <a:avLst/>
            </a:prstGeom>
            <a:noFill/>
            <a:ln w="9525" cap="flat" cmpd="sng" algn="ctr">
              <a:solidFill>
                <a:schemeClr val="tx2"/>
              </a:solidFill>
              <a:prstDash val="solid"/>
            </a:ln>
            <a:effectLst/>
          </p:spPr>
        </p:cxnSp>
        <p:grpSp>
          <p:nvGrpSpPr>
            <p:cNvPr id="52" name="Groep 51"/>
            <p:cNvGrpSpPr/>
            <p:nvPr/>
          </p:nvGrpSpPr>
          <p:grpSpPr>
            <a:xfrm>
              <a:off x="12491729" y="3471416"/>
              <a:ext cx="1114138" cy="297656"/>
              <a:chOff x="13560784" y="3471416"/>
              <a:chExt cx="1114138" cy="297656"/>
            </a:xfrm>
          </p:grpSpPr>
          <p:sp>
            <p:nvSpPr>
              <p:cNvPr id="53" name="Afgeronde rechthoek 5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a:t>OK</a:t>
                </a:r>
              </a:p>
            </p:txBody>
          </p:sp>
          <p:cxnSp>
            <p:nvCxnSpPr>
              <p:cNvPr id="55" name="Rechte verbindingslijn 54"/>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Gelijkbenige driehoek 55"/>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79" name="Tijdelijke aanduiding voor verticale tekst 2"/>
          <p:cNvSpPr>
            <a:spLocks noGrp="1"/>
          </p:cNvSpPr>
          <p:nvPr>
            <p:ph type="body" orient="vert" idx="14" hasCustomPrompt="1"/>
          </p:nvPr>
        </p:nvSpPr>
        <p:spPr>
          <a:xfrm>
            <a:off x="0" y="287997"/>
            <a:ext cx="240599" cy="2426395"/>
          </a:xfrm>
          <a:solidFill>
            <a:srgbClr val="F3702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a:t> </a:t>
            </a:r>
            <a:endParaRPr lang="en-US" dirty="0"/>
          </a:p>
        </p:txBody>
      </p:sp>
      <p:sp>
        <p:nvSpPr>
          <p:cNvPr id="70"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17 October 2023</a:t>
            </a:fld>
            <a:endParaRPr lang="en-US" dirty="0"/>
          </a:p>
        </p:txBody>
      </p:sp>
      <p:sp>
        <p:nvSpPr>
          <p:cNvPr id="71"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72"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pic>
        <p:nvPicPr>
          <p:cNvPr id="76" name="Afbeelding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77" name="ZUYD logo"/>
          <p:cNvGrpSpPr/>
          <p:nvPr userDrawn="1"/>
        </p:nvGrpSpPr>
        <p:grpSpPr>
          <a:xfrm>
            <a:off x="11193981" y="5919787"/>
            <a:ext cx="469419" cy="506213"/>
            <a:chOff x="0" y="-7639050"/>
            <a:chExt cx="6359525" cy="6858000"/>
          </a:xfrm>
          <a:solidFill>
            <a:schemeClr val="accent1"/>
          </a:solidFill>
        </p:grpSpPr>
        <p:sp>
          <p:nvSpPr>
            <p:cNvPr id="78"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2522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16:9 - 100%">
    <p:spTree>
      <p:nvGrpSpPr>
        <p:cNvPr id="1" name=""/>
        <p:cNvGrpSpPr/>
        <p:nvPr/>
      </p:nvGrpSpPr>
      <p:grpSpPr>
        <a:xfrm>
          <a:off x="0" y="0"/>
          <a:ext cx="0" cy="0"/>
          <a:chOff x="0" y="0"/>
          <a:chExt cx="0" cy="0"/>
        </a:xfrm>
      </p:grpSpPr>
      <p:sp>
        <p:nvSpPr>
          <p:cNvPr id="160" name="Rechthoek 159"/>
          <p:cNvSpPr/>
          <p:nvPr userDrawn="1"/>
        </p:nvSpPr>
        <p:spPr>
          <a:xfrm>
            <a:off x="2954995" y="287997"/>
            <a:ext cx="8852403"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8" name="Tijdelijke aanduiding voor media 7"/>
          <p:cNvSpPr>
            <a:spLocks noGrp="1"/>
          </p:cNvSpPr>
          <p:nvPr userDrawn="1">
            <p:ph type="media" sz="quarter" idx="16" hasCustomPrompt="1"/>
          </p:nvPr>
        </p:nvSpPr>
        <p:spPr>
          <a:xfrm>
            <a:off x="3083653" y="419098"/>
            <a:ext cx="8579546" cy="4825994"/>
          </a:xfrm>
          <a:solidFill>
            <a:schemeClr val="bg1">
              <a:lumMod val="85000"/>
            </a:schemeClr>
          </a:solidFill>
        </p:spPr>
        <p:txBody>
          <a:bodyPr tIns="1080000" anchor="ctr"/>
          <a:lstStyle>
            <a:lvl1pPr marL="0" indent="0" algn="ctr">
              <a:lnSpc>
                <a:spcPct val="100000"/>
              </a:lnSpc>
              <a:spcBef>
                <a:spcPts val="0"/>
              </a:spcBef>
              <a:spcAft>
                <a:spcPts val="0"/>
              </a:spcAft>
              <a:buNone/>
              <a:defRPr baseline="0"/>
            </a:lvl1pPr>
          </a:lstStyle>
          <a:p>
            <a:r>
              <a:rPr lang="nl-NL" dirty="0"/>
              <a:t>Klik op het pictogram om</a:t>
            </a:r>
            <a:br>
              <a:rPr lang="nl-NL" dirty="0"/>
            </a:br>
            <a:r>
              <a:rPr lang="nl-NL" dirty="0"/>
              <a:t>een video in te voegen</a:t>
            </a:r>
            <a:endParaRPr lang="en-US" dirty="0"/>
          </a:p>
        </p:txBody>
      </p:sp>
      <p:sp>
        <p:nvSpPr>
          <p:cNvPr id="2" name="Titel 1"/>
          <p:cNvSpPr>
            <a:spLocks noGrp="1"/>
          </p:cNvSpPr>
          <p:nvPr userDrawn="1">
            <p:ph type="title"/>
          </p:nvPr>
        </p:nvSpPr>
        <p:spPr>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baseline="0" dirty="0">
                <a:solidFill>
                  <a:schemeClr val="tx1">
                    <a:lumMod val="50000"/>
                    <a:lumOff val="50000"/>
                  </a:schemeClr>
                </a:solidFill>
              </a:rPr>
              <a:t>Video 16:9 - 100%</a:t>
            </a:r>
            <a:endParaRPr lang="nl-NL" sz="1800" dirty="0">
              <a:solidFill>
                <a:schemeClr val="tx1">
                  <a:lumMod val="50000"/>
                  <a:lumOff val="50000"/>
                </a:schemeClr>
              </a:solidFill>
            </a:endParaRPr>
          </a:p>
        </p:txBody>
      </p:sp>
      <p:grpSp>
        <p:nvGrpSpPr>
          <p:cNvPr id="80" name="GRID" hidden="1"/>
          <p:cNvGrpSpPr/>
          <p:nvPr userDrawn="1"/>
        </p:nvGrpSpPr>
        <p:grpSpPr>
          <a:xfrm>
            <a:off x="-241301" y="-190500"/>
            <a:ext cx="12674604" cy="7239000"/>
            <a:chOff x="-241301" y="-190500"/>
            <a:chExt cx="12674604" cy="7239000"/>
          </a:xfrm>
        </p:grpSpPr>
        <p:cxnSp>
          <p:nvCxnSpPr>
            <p:cNvPr id="81" name="Rechte verbindingslijn 80"/>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85" name="Rechthoek 84"/>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hthoek 85"/>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7" name="Rechte verbindingslijn 86"/>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3"/>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5" name="Rechthoek 94"/>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hthoek 95"/>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7" name="Rechte verbindingslijn 96"/>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 name="Rechte verbindingslijn 103"/>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14" name="Instructie video"/>
          <p:cNvGrpSpPr/>
          <p:nvPr userDrawn="1"/>
        </p:nvGrpSpPr>
        <p:grpSpPr>
          <a:xfrm>
            <a:off x="-2973167" y="-100346"/>
            <a:ext cx="2829166" cy="6957092"/>
            <a:chOff x="12309443" y="-100346"/>
            <a:chExt cx="2829166" cy="6957092"/>
          </a:xfrm>
        </p:grpSpPr>
        <p:sp>
          <p:nvSpPr>
            <p:cNvPr id="115" name="Rechthoek 114"/>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err="1">
                  <a:ln>
                    <a:noFill/>
                  </a:ln>
                  <a:solidFill>
                    <a:schemeClr val="tx2"/>
                  </a:solidFill>
                  <a:effectLst/>
                  <a:uLnTx/>
                  <a:uFillTx/>
                  <a:latin typeface="Segoe UI Light" panose="020B0502040204020203" pitchFamily="34" charset="0"/>
                  <a:cs typeface="Segoe UI Light" panose="020B0502040204020203" pitchFamily="34" charset="0"/>
                </a:rPr>
                <a:t>VIdeo</a:t>
              </a: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 INVOEGEN</a:t>
              </a:r>
            </a:p>
          </p:txBody>
        </p:sp>
        <p:sp>
          <p:nvSpPr>
            <p:cNvPr id="116" name="Tekstvak 33"/>
            <p:cNvSpPr txBox="1"/>
            <p:nvPr userDrawn="1"/>
          </p:nvSpPr>
          <p:spPr>
            <a:xfrm>
              <a:off x="12496328" y="888538"/>
              <a:ext cx="255695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video</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17" name="Tekstvak 33"/>
            <p:cNvSpPr txBox="1"/>
            <p:nvPr userDrawn="1"/>
          </p:nvSpPr>
          <p:spPr>
            <a:xfrm>
              <a:off x="12496666" y="2792939"/>
              <a:ext cx="2556613"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video die je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18" name="Ovaal 117"/>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19" name="Ovaal 118"/>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20" name="Rechte verbindingslijn 119"/>
            <p:cNvCxnSpPr/>
            <p:nvPr userDrawn="1"/>
          </p:nvCxnSpPr>
          <p:spPr>
            <a:xfrm>
              <a:off x="12485780" y="288269"/>
              <a:ext cx="2556613" cy="0"/>
            </a:xfrm>
            <a:prstGeom prst="line">
              <a:avLst/>
            </a:prstGeom>
            <a:noFill/>
            <a:ln w="9525" cap="flat" cmpd="sng" algn="ctr">
              <a:solidFill>
                <a:schemeClr val="tx2"/>
              </a:solidFill>
              <a:prstDash val="solid"/>
            </a:ln>
            <a:effectLst/>
          </p:spPr>
        </p:cxnSp>
        <p:cxnSp>
          <p:nvCxnSpPr>
            <p:cNvPr id="121" name="Rechte verbindingslijn 120"/>
            <p:cNvCxnSpPr/>
            <p:nvPr userDrawn="1"/>
          </p:nvCxnSpPr>
          <p:spPr>
            <a:xfrm>
              <a:off x="12485441" y="2167521"/>
              <a:ext cx="2556952" cy="0"/>
            </a:xfrm>
            <a:prstGeom prst="line">
              <a:avLst/>
            </a:prstGeom>
            <a:noFill/>
            <a:ln w="9525" cap="flat" cmpd="sng" algn="ctr">
              <a:solidFill>
                <a:schemeClr val="tx2"/>
              </a:solidFill>
              <a:prstDash val="solid"/>
            </a:ln>
            <a:effectLst/>
          </p:spPr>
        </p:cxnSp>
        <p:cxnSp>
          <p:nvCxnSpPr>
            <p:cNvPr id="122" name="Rechte verbindingslijn 121"/>
            <p:cNvCxnSpPr/>
            <p:nvPr userDrawn="1"/>
          </p:nvCxnSpPr>
          <p:spPr>
            <a:xfrm>
              <a:off x="12485780" y="4022832"/>
              <a:ext cx="2556613" cy="0"/>
            </a:xfrm>
            <a:prstGeom prst="line">
              <a:avLst/>
            </a:prstGeom>
            <a:noFill/>
            <a:ln w="9525" cap="flat" cmpd="sng" algn="ctr">
              <a:solidFill>
                <a:schemeClr val="tx2"/>
              </a:solidFill>
              <a:prstDash val="solid"/>
            </a:ln>
            <a:effectLst/>
          </p:spPr>
        </p:cxnSp>
        <p:sp>
          <p:nvSpPr>
            <p:cNvPr id="123" name="Ovaal 122"/>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124" name="Rechte verbindingslijn 123"/>
            <p:cNvCxnSpPr/>
            <p:nvPr userDrawn="1"/>
          </p:nvCxnSpPr>
          <p:spPr>
            <a:xfrm>
              <a:off x="12485780" y="6856746"/>
              <a:ext cx="2556613" cy="0"/>
            </a:xfrm>
            <a:prstGeom prst="line">
              <a:avLst/>
            </a:prstGeom>
            <a:noFill/>
            <a:ln w="9525" cap="flat" cmpd="sng" algn="ctr">
              <a:solidFill>
                <a:schemeClr val="tx2"/>
              </a:solidFill>
              <a:prstDash val="solid"/>
            </a:ln>
            <a:effectLst/>
          </p:spPr>
        </p:cxnSp>
        <p:grpSp>
          <p:nvGrpSpPr>
            <p:cNvPr id="125" name="Video icoon"/>
            <p:cNvGrpSpPr/>
            <p:nvPr/>
          </p:nvGrpSpPr>
          <p:grpSpPr>
            <a:xfrm>
              <a:off x="12498674" y="1474362"/>
              <a:ext cx="510875" cy="521956"/>
              <a:chOff x="10510560" y="2589326"/>
              <a:chExt cx="939297" cy="959670"/>
            </a:xfrm>
          </p:grpSpPr>
          <p:sp>
            <p:nvSpPr>
              <p:cNvPr id="148" name="Ovaal 147"/>
              <p:cNvSpPr/>
              <p:nvPr userDrawn="1"/>
            </p:nvSpPr>
            <p:spPr>
              <a:xfrm>
                <a:off x="10565049" y="2589326"/>
                <a:ext cx="769780" cy="769780"/>
              </a:xfrm>
              <a:prstGeom prst="ellipse">
                <a:avLst/>
              </a:prstGeom>
              <a:gradFill flip="none" rotWithShape="1">
                <a:gsLst>
                  <a:gs pos="53000">
                    <a:srgbClr val="1D1D1B">
                      <a:lumMod val="25000"/>
                      <a:lumOff val="75000"/>
                    </a:srgbClr>
                  </a:gs>
                  <a:gs pos="100000">
                    <a:srgbClr val="1D1D1B">
                      <a:lumMod val="50000"/>
                      <a:lumOff val="50000"/>
                    </a:srgbClr>
                  </a:gs>
                </a:gsLst>
                <a:lin ang="8100000" scaled="1"/>
                <a:tileRect/>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49" name="Ovaal 148"/>
              <p:cNvSpPr/>
              <p:nvPr userDrawn="1"/>
            </p:nvSpPr>
            <p:spPr>
              <a:xfrm>
                <a:off x="10646722" y="2589326"/>
                <a:ext cx="769780" cy="769780"/>
              </a:xfrm>
              <a:prstGeom prst="ellipse">
                <a:avLst/>
              </a:prstGeom>
              <a:gradFill>
                <a:gsLst>
                  <a:gs pos="0">
                    <a:srgbClr val="1D1D1B">
                      <a:lumMod val="10000"/>
                      <a:lumOff val="90000"/>
                    </a:srgbClr>
                  </a:gs>
                  <a:gs pos="100000">
                    <a:srgbClr val="1D1D1B">
                      <a:lumMod val="25000"/>
                      <a:lumOff val="75000"/>
                    </a:srgbClr>
                  </a:gs>
                </a:gsLst>
                <a:lin ang="8100000" scaled="1"/>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nvGrpSpPr>
              <p:cNvPr id="150" name="Groep 149"/>
              <p:cNvGrpSpPr/>
              <p:nvPr userDrawn="1"/>
            </p:nvGrpSpPr>
            <p:grpSpPr>
              <a:xfrm>
                <a:off x="10704223" y="2644466"/>
                <a:ext cx="655000" cy="631020"/>
                <a:chOff x="10707687" y="2647930"/>
                <a:chExt cx="655000" cy="631020"/>
              </a:xfrm>
            </p:grpSpPr>
            <p:sp>
              <p:nvSpPr>
                <p:cNvPr id="153" name="Ovaal 152"/>
                <p:cNvSpPr/>
                <p:nvPr userDrawn="1"/>
              </p:nvSpPr>
              <p:spPr>
                <a:xfrm>
                  <a:off x="10923711" y="26479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54" name="Ovaal 153"/>
                <p:cNvSpPr/>
                <p:nvPr userDrawn="1"/>
              </p:nvSpPr>
              <p:spPr>
                <a:xfrm>
                  <a:off x="10707687"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55" name="Ovaal 154"/>
                <p:cNvSpPr/>
                <p:nvPr userDrawn="1"/>
              </p:nvSpPr>
              <p:spPr>
                <a:xfrm>
                  <a:off x="11146663"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56" name="Ovaal 155"/>
                <p:cNvSpPr/>
                <p:nvPr userDrawn="1"/>
              </p:nvSpPr>
              <p:spPr>
                <a:xfrm>
                  <a:off x="10793802"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57" name="Ovaal 156"/>
                <p:cNvSpPr/>
                <p:nvPr userDrawn="1"/>
              </p:nvSpPr>
              <p:spPr>
                <a:xfrm>
                  <a:off x="11067727"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58" name="Ovaal 157"/>
                <p:cNvSpPr/>
                <p:nvPr userDrawn="1"/>
              </p:nvSpPr>
              <p:spPr>
                <a:xfrm>
                  <a:off x="10953403" y="2892430"/>
                  <a:ext cx="170496" cy="170496"/>
                </a:xfrm>
                <a:prstGeom prst="ellipse">
                  <a:avLst/>
                </a:prstGeom>
                <a:gradFill>
                  <a:gsLst>
                    <a:gs pos="0">
                      <a:srgbClr val="1D1D1B">
                        <a:lumMod val="10000"/>
                        <a:lumOff val="90000"/>
                      </a:srgbClr>
                    </a:gs>
                    <a:gs pos="100000">
                      <a:srgbClr val="1D1D1B">
                        <a:lumMod val="25000"/>
                        <a:lumOff val="75000"/>
                      </a:srgbClr>
                    </a:gs>
                  </a:gsLst>
                  <a:path path="circle">
                    <a:fillToRect l="100000" t="100000"/>
                  </a:path>
                </a:gradFill>
                <a:ln w="25400" cap="flat" cmpd="sng" algn="ctr">
                  <a:solidFill>
                    <a:srgbClr val="FFFFFF">
                      <a:lumMod val="65000"/>
                      <a:alpha val="38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sp>
            <p:nvSpPr>
              <p:cNvPr id="151" name="Rechthoek 10"/>
              <p:cNvSpPr/>
              <p:nvPr userDrawn="1"/>
            </p:nvSpPr>
            <p:spPr>
              <a:xfrm>
                <a:off x="10510560" y="3140981"/>
                <a:ext cx="939297" cy="408015"/>
              </a:xfrm>
              <a:custGeom>
                <a:avLst/>
                <a:gdLst>
                  <a:gd name="connsiteX0" fmla="*/ 0 w 1129820"/>
                  <a:gd name="connsiteY0" fmla="*/ 0 h 386313"/>
                  <a:gd name="connsiteX1" fmla="*/ 1129820 w 1129820"/>
                  <a:gd name="connsiteY1" fmla="*/ 0 h 386313"/>
                  <a:gd name="connsiteX2" fmla="*/ 1129820 w 1129820"/>
                  <a:gd name="connsiteY2" fmla="*/ 386313 h 386313"/>
                  <a:gd name="connsiteX3" fmla="*/ 0 w 1129820"/>
                  <a:gd name="connsiteY3" fmla="*/ 386313 h 386313"/>
                  <a:gd name="connsiteX4" fmla="*/ 0 w 1129820"/>
                  <a:gd name="connsiteY4" fmla="*/ 0 h 386313"/>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33864 w 1018211"/>
                  <a:gd name="connsiteY0" fmla="*/ 0 h 427876"/>
                  <a:gd name="connsiteX1" fmla="*/ 1018211 w 1018211"/>
                  <a:gd name="connsiteY1" fmla="*/ 41563 h 427876"/>
                  <a:gd name="connsiteX2" fmla="*/ 1018211 w 1018211"/>
                  <a:gd name="connsiteY2" fmla="*/ 427876 h 427876"/>
                  <a:gd name="connsiteX3" fmla="*/ 151628 w 1018211"/>
                  <a:gd name="connsiteY3" fmla="*/ 310112 h 427876"/>
                  <a:gd name="connsiteX4" fmla="*/ 33864 w 1018211"/>
                  <a:gd name="connsiteY4" fmla="*/ 0 h 427876"/>
                  <a:gd name="connsiteX0" fmla="*/ 100890 w 1085237"/>
                  <a:gd name="connsiteY0" fmla="*/ 0 h 427876"/>
                  <a:gd name="connsiteX1" fmla="*/ 1085237 w 1085237"/>
                  <a:gd name="connsiteY1" fmla="*/ 41563 h 427876"/>
                  <a:gd name="connsiteX2" fmla="*/ 1085237 w 1085237"/>
                  <a:gd name="connsiteY2" fmla="*/ 427876 h 427876"/>
                  <a:gd name="connsiteX3" fmla="*/ 218654 w 1085237"/>
                  <a:gd name="connsiteY3" fmla="*/ 310112 h 427876"/>
                  <a:gd name="connsiteX4" fmla="*/ 100890 w 1085237"/>
                  <a:gd name="connsiteY4" fmla="*/ 0 h 427876"/>
                  <a:gd name="connsiteX0" fmla="*/ 103919 w 1081338"/>
                  <a:gd name="connsiteY0" fmla="*/ 0 h 448658"/>
                  <a:gd name="connsiteX1" fmla="*/ 1081338 w 1081338"/>
                  <a:gd name="connsiteY1" fmla="*/ 62345 h 448658"/>
                  <a:gd name="connsiteX2" fmla="*/ 1081338 w 1081338"/>
                  <a:gd name="connsiteY2" fmla="*/ 448658 h 448658"/>
                  <a:gd name="connsiteX3" fmla="*/ 214755 w 1081338"/>
                  <a:gd name="connsiteY3" fmla="*/ 330894 h 448658"/>
                  <a:gd name="connsiteX4" fmla="*/ 103919 w 1081338"/>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234531 w 1101114"/>
                  <a:gd name="connsiteY3" fmla="*/ 330894 h 448658"/>
                  <a:gd name="connsiteX4" fmla="*/ 123695 w 1101114"/>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403939 w 1101114"/>
                  <a:gd name="connsiteY3" fmla="*/ 175382 h 448658"/>
                  <a:gd name="connsiteX4" fmla="*/ 234531 w 1101114"/>
                  <a:gd name="connsiteY4" fmla="*/ 330894 h 448658"/>
                  <a:gd name="connsiteX5" fmla="*/ 123695 w 1101114"/>
                  <a:gd name="connsiteY5" fmla="*/ 0 h 448658"/>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98893 w 1076312"/>
                  <a:gd name="connsiteY0" fmla="*/ 11654 h 460312"/>
                  <a:gd name="connsiteX1" fmla="*/ 1076312 w 1076312"/>
                  <a:gd name="connsiteY1" fmla="*/ 73999 h 460312"/>
                  <a:gd name="connsiteX2" fmla="*/ 1076312 w 1076312"/>
                  <a:gd name="connsiteY2" fmla="*/ 460312 h 460312"/>
                  <a:gd name="connsiteX3" fmla="*/ 580027 w 1076312"/>
                  <a:gd name="connsiteY3" fmla="*/ 0 h 460312"/>
                  <a:gd name="connsiteX4" fmla="*/ 209729 w 1076312"/>
                  <a:gd name="connsiteY4" fmla="*/ 342548 h 460312"/>
                  <a:gd name="connsiteX5" fmla="*/ 98893 w 1076312"/>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76283 w 1053702"/>
                  <a:gd name="connsiteY0" fmla="*/ 32436 h 481094"/>
                  <a:gd name="connsiteX1" fmla="*/ 1053702 w 1053702"/>
                  <a:gd name="connsiteY1" fmla="*/ 94781 h 481094"/>
                  <a:gd name="connsiteX2" fmla="*/ 1053702 w 1053702"/>
                  <a:gd name="connsiteY2" fmla="*/ 481094 h 481094"/>
                  <a:gd name="connsiteX3" fmla="*/ 640544 w 1053702"/>
                  <a:gd name="connsiteY3" fmla="*/ 0 h 481094"/>
                  <a:gd name="connsiteX4" fmla="*/ 173264 w 1053702"/>
                  <a:gd name="connsiteY4" fmla="*/ 363330 h 481094"/>
                  <a:gd name="connsiteX5" fmla="*/ 76283 w 1053702"/>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210829"/>
                  <a:gd name="connsiteY0" fmla="*/ 32436 h 481094"/>
                  <a:gd name="connsiteX1" fmla="*/ 1210829 w 1210829"/>
                  <a:gd name="connsiteY1" fmla="*/ 351090 h 481094"/>
                  <a:gd name="connsiteX2" fmla="*/ 1086138 w 1210829"/>
                  <a:gd name="connsiteY2" fmla="*/ 481094 h 481094"/>
                  <a:gd name="connsiteX3" fmla="*/ 672980 w 1210829"/>
                  <a:gd name="connsiteY3" fmla="*/ 0 h 481094"/>
                  <a:gd name="connsiteX4" fmla="*/ 205700 w 1210829"/>
                  <a:gd name="connsiteY4" fmla="*/ 363330 h 481094"/>
                  <a:gd name="connsiteX5" fmla="*/ 108719 w 1210829"/>
                  <a:gd name="connsiteY5" fmla="*/ 32436 h 481094"/>
                  <a:gd name="connsiteX0" fmla="*/ 108719 w 1210829"/>
                  <a:gd name="connsiteY0" fmla="*/ 32436 h 367783"/>
                  <a:gd name="connsiteX1" fmla="*/ 1210829 w 1210829"/>
                  <a:gd name="connsiteY1" fmla="*/ 351090 h 367783"/>
                  <a:gd name="connsiteX2" fmla="*/ 996084 w 1210829"/>
                  <a:gd name="connsiteY2" fmla="*/ 30822 h 367783"/>
                  <a:gd name="connsiteX3" fmla="*/ 672980 w 1210829"/>
                  <a:gd name="connsiteY3" fmla="*/ 0 h 367783"/>
                  <a:gd name="connsiteX4" fmla="*/ 205700 w 1210829"/>
                  <a:gd name="connsiteY4" fmla="*/ 363330 h 367783"/>
                  <a:gd name="connsiteX5" fmla="*/ 108719 w 1210829"/>
                  <a:gd name="connsiteY5" fmla="*/ 32436 h 367783"/>
                  <a:gd name="connsiteX0" fmla="*/ 108719 w 996084"/>
                  <a:gd name="connsiteY0" fmla="*/ 32436 h 600471"/>
                  <a:gd name="connsiteX1" fmla="*/ 899101 w 996084"/>
                  <a:gd name="connsiteY1" fmla="*/ 600471 h 600471"/>
                  <a:gd name="connsiteX2" fmla="*/ 996084 w 996084"/>
                  <a:gd name="connsiteY2" fmla="*/ 30822 h 600471"/>
                  <a:gd name="connsiteX3" fmla="*/ 672980 w 996084"/>
                  <a:gd name="connsiteY3" fmla="*/ 0 h 600471"/>
                  <a:gd name="connsiteX4" fmla="*/ 205700 w 996084"/>
                  <a:gd name="connsiteY4" fmla="*/ 363330 h 600471"/>
                  <a:gd name="connsiteX5" fmla="*/ 108719 w 996084"/>
                  <a:gd name="connsiteY5" fmla="*/ 32436 h 600471"/>
                  <a:gd name="connsiteX0" fmla="*/ 108719 w 899101"/>
                  <a:gd name="connsiteY0" fmla="*/ 32436 h 600471"/>
                  <a:gd name="connsiteX1" fmla="*/ 899101 w 899101"/>
                  <a:gd name="connsiteY1" fmla="*/ 600471 h 600471"/>
                  <a:gd name="connsiteX2" fmla="*/ 767484 w 899101"/>
                  <a:gd name="connsiteY2" fmla="*/ 391040 h 600471"/>
                  <a:gd name="connsiteX3" fmla="*/ 672980 w 899101"/>
                  <a:gd name="connsiteY3" fmla="*/ 0 h 600471"/>
                  <a:gd name="connsiteX4" fmla="*/ 205700 w 899101"/>
                  <a:gd name="connsiteY4" fmla="*/ 363330 h 600471"/>
                  <a:gd name="connsiteX5" fmla="*/ 108719 w 899101"/>
                  <a:gd name="connsiteY5" fmla="*/ 32436 h 600471"/>
                  <a:gd name="connsiteX0" fmla="*/ 108719 w 923424"/>
                  <a:gd name="connsiteY0" fmla="*/ 32436 h 600471"/>
                  <a:gd name="connsiteX1" fmla="*/ 899101 w 923424"/>
                  <a:gd name="connsiteY1" fmla="*/ 600471 h 600471"/>
                  <a:gd name="connsiteX2" fmla="*/ 767484 w 923424"/>
                  <a:gd name="connsiteY2" fmla="*/ 391040 h 600471"/>
                  <a:gd name="connsiteX3" fmla="*/ 672980 w 923424"/>
                  <a:gd name="connsiteY3" fmla="*/ 0 h 600471"/>
                  <a:gd name="connsiteX4" fmla="*/ 205700 w 923424"/>
                  <a:gd name="connsiteY4" fmla="*/ 363330 h 600471"/>
                  <a:gd name="connsiteX5" fmla="*/ 108719 w 923424"/>
                  <a:gd name="connsiteY5" fmla="*/ 32436 h 600471"/>
                  <a:gd name="connsiteX0" fmla="*/ 108719 w 925266"/>
                  <a:gd name="connsiteY0" fmla="*/ 34821 h 602856"/>
                  <a:gd name="connsiteX1" fmla="*/ 899101 w 925266"/>
                  <a:gd name="connsiteY1" fmla="*/ 602856 h 602856"/>
                  <a:gd name="connsiteX2" fmla="*/ 767484 w 925266"/>
                  <a:gd name="connsiteY2" fmla="*/ 393425 h 602856"/>
                  <a:gd name="connsiteX3" fmla="*/ 672980 w 925266"/>
                  <a:gd name="connsiteY3" fmla="*/ 2385 h 602856"/>
                  <a:gd name="connsiteX4" fmla="*/ 205700 w 925266"/>
                  <a:gd name="connsiteY4" fmla="*/ 365715 h 602856"/>
                  <a:gd name="connsiteX5" fmla="*/ 108719 w 925266"/>
                  <a:gd name="connsiteY5" fmla="*/ 34821 h 602856"/>
                  <a:gd name="connsiteX0" fmla="*/ 108719 w 934847"/>
                  <a:gd name="connsiteY0" fmla="*/ 32442 h 600477"/>
                  <a:gd name="connsiteX1" fmla="*/ 899101 w 934847"/>
                  <a:gd name="connsiteY1" fmla="*/ 600477 h 600477"/>
                  <a:gd name="connsiteX2" fmla="*/ 767484 w 934847"/>
                  <a:gd name="connsiteY2" fmla="*/ 391046 h 600477"/>
                  <a:gd name="connsiteX3" fmla="*/ 672980 w 934847"/>
                  <a:gd name="connsiteY3" fmla="*/ 6 h 600477"/>
                  <a:gd name="connsiteX4" fmla="*/ 205700 w 934847"/>
                  <a:gd name="connsiteY4" fmla="*/ 363336 h 600477"/>
                  <a:gd name="connsiteX5" fmla="*/ 108719 w 934847"/>
                  <a:gd name="connsiteY5" fmla="*/ 32442 h 600477"/>
                  <a:gd name="connsiteX0" fmla="*/ 108719 w 922877"/>
                  <a:gd name="connsiteY0" fmla="*/ 32442 h 600477"/>
                  <a:gd name="connsiteX1" fmla="*/ 899101 w 922877"/>
                  <a:gd name="connsiteY1" fmla="*/ 600477 h 600477"/>
                  <a:gd name="connsiteX2" fmla="*/ 767484 w 922877"/>
                  <a:gd name="connsiteY2" fmla="*/ 391046 h 600477"/>
                  <a:gd name="connsiteX3" fmla="*/ 672980 w 922877"/>
                  <a:gd name="connsiteY3" fmla="*/ 6 h 600477"/>
                  <a:gd name="connsiteX4" fmla="*/ 205700 w 922877"/>
                  <a:gd name="connsiteY4" fmla="*/ 363336 h 600477"/>
                  <a:gd name="connsiteX5" fmla="*/ 108719 w 922877"/>
                  <a:gd name="connsiteY5" fmla="*/ 32442 h 600477"/>
                  <a:gd name="connsiteX0" fmla="*/ 108719 w 940851"/>
                  <a:gd name="connsiteY0" fmla="*/ 32442 h 600477"/>
                  <a:gd name="connsiteX1" fmla="*/ 899101 w 940851"/>
                  <a:gd name="connsiteY1" fmla="*/ 600477 h 600477"/>
                  <a:gd name="connsiteX2" fmla="*/ 767484 w 940851"/>
                  <a:gd name="connsiteY2" fmla="*/ 391046 h 600477"/>
                  <a:gd name="connsiteX3" fmla="*/ 672980 w 940851"/>
                  <a:gd name="connsiteY3" fmla="*/ 6 h 600477"/>
                  <a:gd name="connsiteX4" fmla="*/ 205700 w 940851"/>
                  <a:gd name="connsiteY4" fmla="*/ 363336 h 600477"/>
                  <a:gd name="connsiteX5" fmla="*/ 108719 w 940851"/>
                  <a:gd name="connsiteY5" fmla="*/ 32442 h 600477"/>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394303"/>
                  <a:gd name="connsiteX1" fmla="*/ 635865 w 942823"/>
                  <a:gd name="connsiteY1" fmla="*/ 354352 h 394303"/>
                  <a:gd name="connsiteX2" fmla="*/ 767484 w 942823"/>
                  <a:gd name="connsiteY2" fmla="*/ 394303 h 394303"/>
                  <a:gd name="connsiteX3" fmla="*/ 672980 w 942823"/>
                  <a:gd name="connsiteY3" fmla="*/ 3263 h 394303"/>
                  <a:gd name="connsiteX4" fmla="*/ 205700 w 942823"/>
                  <a:gd name="connsiteY4" fmla="*/ 366593 h 394303"/>
                  <a:gd name="connsiteX5" fmla="*/ 108719 w 942823"/>
                  <a:gd name="connsiteY5"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99206 w 933310"/>
                  <a:gd name="connsiteY0" fmla="*/ 35699 h 394303"/>
                  <a:gd name="connsiteX1" fmla="*/ 233977 w 933310"/>
                  <a:gd name="connsiteY1" fmla="*/ 391193 h 394303"/>
                  <a:gd name="connsiteX2" fmla="*/ 705032 w 933310"/>
                  <a:gd name="connsiteY2" fmla="*/ 30975 h 394303"/>
                  <a:gd name="connsiteX3" fmla="*/ 626352 w 933310"/>
                  <a:gd name="connsiteY3" fmla="*/ 354352 h 394303"/>
                  <a:gd name="connsiteX4" fmla="*/ 757971 w 933310"/>
                  <a:gd name="connsiteY4" fmla="*/ 394303 h 394303"/>
                  <a:gd name="connsiteX5" fmla="*/ 663467 w 933310"/>
                  <a:gd name="connsiteY5" fmla="*/ 3263 h 394303"/>
                  <a:gd name="connsiteX6" fmla="*/ 223896 w 933310"/>
                  <a:gd name="connsiteY6" fmla="*/ 338883 h 394303"/>
                  <a:gd name="connsiteX7" fmla="*/ 99206 w 933310"/>
                  <a:gd name="connsiteY7" fmla="*/ 35699 h 394303"/>
                  <a:gd name="connsiteX0" fmla="*/ 111296 w 945400"/>
                  <a:gd name="connsiteY0" fmla="*/ 35699 h 394303"/>
                  <a:gd name="connsiteX1" fmla="*/ 246067 w 945400"/>
                  <a:gd name="connsiteY1" fmla="*/ 391193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94898 w 929002"/>
                  <a:gd name="connsiteY0" fmla="*/ 35699 h 394303"/>
                  <a:gd name="connsiteX1" fmla="*/ 215815 w 929002"/>
                  <a:gd name="connsiteY1" fmla="*/ 328847 h 394303"/>
                  <a:gd name="connsiteX2" fmla="*/ 700724 w 929002"/>
                  <a:gd name="connsiteY2" fmla="*/ 30975 h 394303"/>
                  <a:gd name="connsiteX3" fmla="*/ 622044 w 929002"/>
                  <a:gd name="connsiteY3" fmla="*/ 354352 h 394303"/>
                  <a:gd name="connsiteX4" fmla="*/ 753663 w 929002"/>
                  <a:gd name="connsiteY4" fmla="*/ 394303 h 394303"/>
                  <a:gd name="connsiteX5" fmla="*/ 659159 w 929002"/>
                  <a:gd name="connsiteY5" fmla="*/ 3263 h 394303"/>
                  <a:gd name="connsiteX6" fmla="*/ 233442 w 929002"/>
                  <a:gd name="connsiteY6" fmla="*/ 380446 h 394303"/>
                  <a:gd name="connsiteX7" fmla="*/ 94898 w 929002"/>
                  <a:gd name="connsiteY7" fmla="*/ 35699 h 394303"/>
                  <a:gd name="connsiteX0" fmla="*/ 98467 w 932571"/>
                  <a:gd name="connsiteY0" fmla="*/ 35699 h 394303"/>
                  <a:gd name="connsiteX1" fmla="*/ 219384 w 932571"/>
                  <a:gd name="connsiteY1" fmla="*/ 328847 h 394303"/>
                  <a:gd name="connsiteX2" fmla="*/ 704293 w 932571"/>
                  <a:gd name="connsiteY2" fmla="*/ 30975 h 394303"/>
                  <a:gd name="connsiteX3" fmla="*/ 625613 w 932571"/>
                  <a:gd name="connsiteY3" fmla="*/ 354352 h 394303"/>
                  <a:gd name="connsiteX4" fmla="*/ 757232 w 932571"/>
                  <a:gd name="connsiteY4" fmla="*/ 394303 h 394303"/>
                  <a:gd name="connsiteX5" fmla="*/ 662728 w 932571"/>
                  <a:gd name="connsiteY5" fmla="*/ 3263 h 394303"/>
                  <a:gd name="connsiteX6" fmla="*/ 237011 w 932571"/>
                  <a:gd name="connsiteY6" fmla="*/ 380446 h 394303"/>
                  <a:gd name="connsiteX7" fmla="*/ 98467 w 932571"/>
                  <a:gd name="connsiteY7" fmla="*/ 35699 h 394303"/>
                  <a:gd name="connsiteX0" fmla="*/ 105342 w 939446"/>
                  <a:gd name="connsiteY0" fmla="*/ 35699 h 394303"/>
                  <a:gd name="connsiteX1" fmla="*/ 226259 w 939446"/>
                  <a:gd name="connsiteY1" fmla="*/ 328847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403258"/>
                  <a:gd name="connsiteX1" fmla="*/ 198550 w 939446"/>
                  <a:gd name="connsiteY1" fmla="*/ 363484 h 403258"/>
                  <a:gd name="connsiteX2" fmla="*/ 711168 w 939446"/>
                  <a:gd name="connsiteY2" fmla="*/ 30975 h 403258"/>
                  <a:gd name="connsiteX3" fmla="*/ 632488 w 939446"/>
                  <a:gd name="connsiteY3" fmla="*/ 354352 h 403258"/>
                  <a:gd name="connsiteX4" fmla="*/ 764107 w 939446"/>
                  <a:gd name="connsiteY4" fmla="*/ 394303 h 403258"/>
                  <a:gd name="connsiteX5" fmla="*/ 669603 w 939446"/>
                  <a:gd name="connsiteY5" fmla="*/ 3263 h 403258"/>
                  <a:gd name="connsiteX6" fmla="*/ 223105 w 939446"/>
                  <a:gd name="connsiteY6" fmla="*/ 352737 h 403258"/>
                  <a:gd name="connsiteX7" fmla="*/ 105342 w 939446"/>
                  <a:gd name="connsiteY7" fmla="*/ 35699 h 403258"/>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0539"/>
                  <a:gd name="connsiteY0" fmla="*/ 35556 h 408015"/>
                  <a:gd name="connsiteX1" fmla="*/ 170841 w 930539"/>
                  <a:gd name="connsiteY1" fmla="*/ 37759 h 408015"/>
                  <a:gd name="connsiteX2" fmla="*/ 198550 w 930539"/>
                  <a:gd name="connsiteY2" fmla="*/ 36334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181232 w 930539"/>
                  <a:gd name="connsiteY2" fmla="*/ 35295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11595 w 936792"/>
                  <a:gd name="connsiteY0" fmla="*/ 35556 h 408015"/>
                  <a:gd name="connsiteX1" fmla="*/ 177094 w 936792"/>
                  <a:gd name="connsiteY1" fmla="*/ 37759 h 408015"/>
                  <a:gd name="connsiteX2" fmla="*/ 235976 w 936792"/>
                  <a:gd name="connsiteY2" fmla="*/ 370269 h 408015"/>
                  <a:gd name="connsiteX3" fmla="*/ 717421 w 936792"/>
                  <a:gd name="connsiteY3" fmla="*/ 30832 h 408015"/>
                  <a:gd name="connsiteX4" fmla="*/ 638741 w 936792"/>
                  <a:gd name="connsiteY4" fmla="*/ 354209 h 408015"/>
                  <a:gd name="connsiteX5" fmla="*/ 756506 w 936792"/>
                  <a:gd name="connsiteY5" fmla="*/ 408015 h 408015"/>
                  <a:gd name="connsiteX6" fmla="*/ 675856 w 936792"/>
                  <a:gd name="connsiteY6" fmla="*/ 3120 h 408015"/>
                  <a:gd name="connsiteX7" fmla="*/ 212040 w 936792"/>
                  <a:gd name="connsiteY7" fmla="*/ 373375 h 408015"/>
                  <a:gd name="connsiteX8" fmla="*/ 111595 w 936792"/>
                  <a:gd name="connsiteY8" fmla="*/ 35556 h 408015"/>
                  <a:gd name="connsiteX0" fmla="*/ 104452 w 929649"/>
                  <a:gd name="connsiteY0" fmla="*/ 35556 h 408015"/>
                  <a:gd name="connsiteX1" fmla="*/ 169951 w 929649"/>
                  <a:gd name="connsiteY1" fmla="*/ 37759 h 408015"/>
                  <a:gd name="connsiteX2" fmla="*/ 228833 w 929649"/>
                  <a:gd name="connsiteY2" fmla="*/ 370269 h 408015"/>
                  <a:gd name="connsiteX3" fmla="*/ 710278 w 929649"/>
                  <a:gd name="connsiteY3" fmla="*/ 30832 h 408015"/>
                  <a:gd name="connsiteX4" fmla="*/ 631598 w 929649"/>
                  <a:gd name="connsiteY4" fmla="*/ 354209 h 408015"/>
                  <a:gd name="connsiteX5" fmla="*/ 749363 w 929649"/>
                  <a:gd name="connsiteY5" fmla="*/ 408015 h 408015"/>
                  <a:gd name="connsiteX6" fmla="*/ 668713 w 929649"/>
                  <a:gd name="connsiteY6" fmla="*/ 3120 h 408015"/>
                  <a:gd name="connsiteX7" fmla="*/ 204897 w 929649"/>
                  <a:gd name="connsiteY7" fmla="*/ 373375 h 408015"/>
                  <a:gd name="connsiteX8" fmla="*/ 104452 w 929649"/>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31020 w 935746"/>
                  <a:gd name="connsiteY1" fmla="*/ 79322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72992 w 912044"/>
                  <a:gd name="connsiteY0" fmla="*/ 35556 h 408015"/>
                  <a:gd name="connsiteX1" fmla="*/ 107318 w 912044"/>
                  <a:gd name="connsiteY1" fmla="*/ 79322 h 408015"/>
                  <a:gd name="connsiteX2" fmla="*/ 211228 w 912044"/>
                  <a:gd name="connsiteY2" fmla="*/ 370269 h 408015"/>
                  <a:gd name="connsiteX3" fmla="*/ 696137 w 912044"/>
                  <a:gd name="connsiteY3" fmla="*/ 3122 h 408015"/>
                  <a:gd name="connsiteX4" fmla="*/ 613993 w 912044"/>
                  <a:gd name="connsiteY4" fmla="*/ 354209 h 408015"/>
                  <a:gd name="connsiteX5" fmla="*/ 731758 w 912044"/>
                  <a:gd name="connsiteY5" fmla="*/ 408015 h 408015"/>
                  <a:gd name="connsiteX6" fmla="*/ 651108 w 912044"/>
                  <a:gd name="connsiteY6" fmla="*/ 3120 h 408015"/>
                  <a:gd name="connsiteX7" fmla="*/ 187292 w 912044"/>
                  <a:gd name="connsiteY7" fmla="*/ 373375 h 408015"/>
                  <a:gd name="connsiteX8" fmla="*/ 72992 w 912044"/>
                  <a:gd name="connsiteY8" fmla="*/ 35556 h 408015"/>
                  <a:gd name="connsiteX0" fmla="*/ 95861 w 934913"/>
                  <a:gd name="connsiteY0" fmla="*/ 35556 h 408015"/>
                  <a:gd name="connsiteX1" fmla="*/ 130187 w 934913"/>
                  <a:gd name="connsiteY1" fmla="*/ 79322 h 408015"/>
                  <a:gd name="connsiteX2" fmla="*/ 234097 w 934913"/>
                  <a:gd name="connsiteY2" fmla="*/ 370269 h 408015"/>
                  <a:gd name="connsiteX3" fmla="*/ 719006 w 934913"/>
                  <a:gd name="connsiteY3" fmla="*/ 3122 h 408015"/>
                  <a:gd name="connsiteX4" fmla="*/ 636862 w 934913"/>
                  <a:gd name="connsiteY4" fmla="*/ 354209 h 408015"/>
                  <a:gd name="connsiteX5" fmla="*/ 754627 w 934913"/>
                  <a:gd name="connsiteY5" fmla="*/ 408015 h 408015"/>
                  <a:gd name="connsiteX6" fmla="*/ 673977 w 934913"/>
                  <a:gd name="connsiteY6" fmla="*/ 3120 h 408015"/>
                  <a:gd name="connsiteX7" fmla="*/ 210161 w 934913"/>
                  <a:gd name="connsiteY7" fmla="*/ 373375 h 408015"/>
                  <a:gd name="connsiteX8" fmla="*/ 95861 w 934913"/>
                  <a:gd name="connsiteY8" fmla="*/ 35556 h 408015"/>
                  <a:gd name="connsiteX0" fmla="*/ 128786 w 967838"/>
                  <a:gd name="connsiteY0" fmla="*/ 35556 h 408015"/>
                  <a:gd name="connsiteX1" fmla="*/ 163112 w 967838"/>
                  <a:gd name="connsiteY1" fmla="*/ 79322 h 408015"/>
                  <a:gd name="connsiteX2" fmla="*/ 267022 w 967838"/>
                  <a:gd name="connsiteY2" fmla="*/ 370269 h 408015"/>
                  <a:gd name="connsiteX3" fmla="*/ 751931 w 967838"/>
                  <a:gd name="connsiteY3" fmla="*/ 3122 h 408015"/>
                  <a:gd name="connsiteX4" fmla="*/ 669787 w 967838"/>
                  <a:gd name="connsiteY4" fmla="*/ 354209 h 408015"/>
                  <a:gd name="connsiteX5" fmla="*/ 787552 w 967838"/>
                  <a:gd name="connsiteY5" fmla="*/ 408015 h 408015"/>
                  <a:gd name="connsiteX6" fmla="*/ 706902 w 967838"/>
                  <a:gd name="connsiteY6" fmla="*/ 3120 h 408015"/>
                  <a:gd name="connsiteX7" fmla="*/ 243086 w 967838"/>
                  <a:gd name="connsiteY7" fmla="*/ 373375 h 408015"/>
                  <a:gd name="connsiteX8" fmla="*/ 128786 w 967838"/>
                  <a:gd name="connsiteY8" fmla="*/ 35556 h 408015"/>
                  <a:gd name="connsiteX0" fmla="*/ 100245 w 939297"/>
                  <a:gd name="connsiteY0" fmla="*/ 35556 h 408015"/>
                  <a:gd name="connsiteX1" fmla="*/ 134571 w 939297"/>
                  <a:gd name="connsiteY1" fmla="*/ 79322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97" h="408015">
                    <a:moveTo>
                      <a:pt x="100245" y="35556"/>
                    </a:moveTo>
                    <a:cubicBezTo>
                      <a:pt x="114625" y="43120"/>
                      <a:pt x="70545" y="31618"/>
                      <a:pt x="106862" y="51613"/>
                    </a:cubicBezTo>
                    <a:cubicBezTo>
                      <a:pt x="-33466" y="158199"/>
                      <a:pt x="88391" y="327552"/>
                      <a:pt x="238481" y="370269"/>
                    </a:cubicBezTo>
                    <a:cubicBezTo>
                      <a:pt x="557663" y="393728"/>
                      <a:pt x="507902" y="68144"/>
                      <a:pt x="723390" y="3122"/>
                    </a:cubicBezTo>
                    <a:cubicBezTo>
                      <a:pt x="925763" y="76277"/>
                      <a:pt x="764454" y="315691"/>
                      <a:pt x="641246" y="354209"/>
                    </a:cubicBezTo>
                    <a:lnTo>
                      <a:pt x="759011" y="408015"/>
                    </a:lnTo>
                    <a:cubicBezTo>
                      <a:pt x="1071565" y="249959"/>
                      <a:pt x="933843" y="-32788"/>
                      <a:pt x="678361" y="3120"/>
                    </a:cubicBezTo>
                    <a:cubicBezTo>
                      <a:pt x="352883" y="45721"/>
                      <a:pt x="452907" y="357578"/>
                      <a:pt x="214545" y="373375"/>
                    </a:cubicBezTo>
                    <a:cubicBezTo>
                      <a:pt x="-23817" y="389172"/>
                      <a:pt x="-66009" y="91589"/>
                      <a:pt x="100245" y="35556"/>
                    </a:cubicBezTo>
                    <a:close/>
                  </a:path>
                </a:pathLst>
              </a:custGeom>
              <a:gradFill flip="none" rotWithShape="1">
                <a:gsLst>
                  <a:gs pos="0">
                    <a:srgbClr val="0070C0"/>
                  </a:gs>
                  <a:gs pos="9000">
                    <a:srgbClr val="29C7FF"/>
                  </a:gs>
                  <a:gs pos="51000">
                    <a:srgbClr val="33CAFF"/>
                  </a:gs>
                  <a:gs pos="32000">
                    <a:srgbClr val="0070C0"/>
                  </a:gs>
                  <a:gs pos="97000">
                    <a:srgbClr val="005EA4"/>
                  </a:gs>
                  <a:gs pos="89000">
                    <a:srgbClr val="0070C0"/>
                  </a:gs>
                </a:gsLst>
                <a:lin ang="0" scaled="1"/>
                <a:tileRect/>
              </a:gradFill>
              <a:ln w="6350" cap="flat" cmpd="sng" algn="ctr">
                <a:solidFill>
                  <a:srgbClr val="1C2638">
                    <a:lumMod val="75000"/>
                    <a:lumOff val="25000"/>
                    <a:alpha val="77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52" name="Ovaal 151"/>
              <p:cNvSpPr/>
              <p:nvPr userDrawn="1"/>
            </p:nvSpPr>
            <p:spPr>
              <a:xfrm flipV="1">
                <a:off x="11012327" y="2951356"/>
                <a:ext cx="45720" cy="45720"/>
              </a:xfrm>
              <a:prstGeom prst="ellipse">
                <a:avLst/>
              </a:prstGeom>
              <a:solidFill>
                <a:srgbClr val="1D1D1B">
                  <a:lumMod val="50000"/>
                  <a:lumOff val="50000"/>
                  <a:alpha val="9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grpSp>
          <p:nvGrpSpPr>
            <p:cNvPr id="126" name="Groep 125"/>
            <p:cNvGrpSpPr/>
            <p:nvPr/>
          </p:nvGrpSpPr>
          <p:grpSpPr>
            <a:xfrm>
              <a:off x="12491729" y="3471416"/>
              <a:ext cx="1114138" cy="297656"/>
              <a:chOff x="13560784" y="3471416"/>
              <a:chExt cx="1114138" cy="297656"/>
            </a:xfrm>
          </p:grpSpPr>
          <p:sp>
            <p:nvSpPr>
              <p:cNvPr id="144" name="Afgeronde rechthoek 14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46" name="Rechte verbindingslijn 14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Gelijkbenige driehoek 14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7" name="Tekstvak 33"/>
            <p:cNvSpPr txBox="1"/>
            <p:nvPr/>
          </p:nvSpPr>
          <p:spPr>
            <a:xfrm>
              <a:off x="12494588"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muisknop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pic>
          <p:nvPicPr>
            <p:cNvPr id="128"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05025" y="5421021"/>
              <a:ext cx="1992342" cy="1069419"/>
            </a:xfrm>
            <a:prstGeom prst="rect">
              <a:avLst/>
            </a:prstGeom>
            <a:solidFill>
              <a:schemeClr val="bg2"/>
            </a:solidFill>
            <a:ln>
              <a:noFill/>
            </a:ln>
          </p:spPr>
        </p:pic>
        <p:sp>
          <p:nvSpPr>
            <p:cNvPr id="129" name="Tekstvak 128"/>
            <p:cNvSpPr txBox="1"/>
            <p:nvPr/>
          </p:nvSpPr>
          <p:spPr>
            <a:xfrm>
              <a:off x="12541452" y="5527701"/>
              <a:ext cx="1925435" cy="646331"/>
            </a:xfrm>
            <a:prstGeom prst="rect">
              <a:avLst/>
            </a:prstGeom>
            <a:noFill/>
          </p:spPr>
          <p:txBody>
            <a:bodyPr wrap="square" rtlCol="0">
              <a:spAutoFit/>
            </a:bodyPr>
            <a:lstStyle/>
            <a:p>
              <a:pPr algn="ctr"/>
              <a:r>
                <a:rPr lang="en-US" sz="1200" b="1" dirty="0" err="1"/>
                <a:t>Hier</a:t>
              </a:r>
              <a:r>
                <a:rPr lang="en-US" sz="1200" b="1" dirty="0"/>
                <a:t> </a:t>
              </a:r>
              <a:r>
                <a:rPr lang="en-US" sz="1200" b="1" dirty="0" err="1"/>
                <a:t>een</a:t>
              </a:r>
              <a:r>
                <a:rPr lang="en-US" sz="1200" b="1" dirty="0"/>
                <a:t> </a:t>
              </a:r>
              <a:r>
                <a:rPr lang="en-US" sz="1200" b="1" dirty="0" err="1"/>
                <a:t>printscreen</a:t>
              </a:r>
              <a:r>
                <a:rPr lang="en-US" sz="1200" b="1" dirty="0"/>
                <a:t> van de </a:t>
              </a:r>
              <a:r>
                <a:rPr lang="en-US" sz="1200" b="1" dirty="0" err="1"/>
                <a:t>miniatuur</a:t>
              </a:r>
              <a:r>
                <a:rPr lang="en-US" sz="1200" b="1" dirty="0"/>
                <a:t>- </a:t>
              </a:r>
              <a:r>
                <a:rPr lang="en-US" sz="1200" b="1" dirty="0" err="1"/>
                <a:t>titelslide</a:t>
              </a:r>
              <a:r>
                <a:rPr lang="en-US" sz="1200" b="1" dirty="0"/>
                <a:t> </a:t>
              </a:r>
              <a:r>
                <a:rPr lang="en-US" sz="1200" b="1" dirty="0" err="1"/>
                <a:t>plaatsen</a:t>
              </a:r>
              <a:endParaRPr lang="en-US" sz="1200" b="1" dirty="0"/>
            </a:p>
          </p:txBody>
        </p:sp>
        <p:sp>
          <p:nvSpPr>
            <p:cNvPr id="130" name="Rechthoek 129"/>
            <p:cNvSpPr/>
            <p:nvPr/>
          </p:nvSpPr>
          <p:spPr>
            <a:xfrm>
              <a:off x="1317351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ep 130"/>
            <p:cNvGrpSpPr/>
            <p:nvPr/>
          </p:nvGrpSpPr>
          <p:grpSpPr>
            <a:xfrm>
              <a:off x="13169332" y="6054428"/>
              <a:ext cx="1969277" cy="542924"/>
              <a:chOff x="13164976" y="6054428"/>
              <a:chExt cx="1969277" cy="542924"/>
            </a:xfrm>
          </p:grpSpPr>
          <p:sp>
            <p:nvSpPr>
              <p:cNvPr id="134" name="Rechthoek 133"/>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ep 134"/>
              <p:cNvGrpSpPr/>
              <p:nvPr/>
            </p:nvGrpSpPr>
            <p:grpSpPr>
              <a:xfrm>
                <a:off x="13214777" y="6112607"/>
                <a:ext cx="145227" cy="129517"/>
                <a:chOff x="12287399" y="5999447"/>
                <a:chExt cx="194830" cy="173755"/>
              </a:xfrm>
            </p:grpSpPr>
            <p:sp>
              <p:nvSpPr>
                <p:cNvPr id="138" name="Afgeronde rechthoek 137"/>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hthoek 138"/>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hthoek 139"/>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hthoek 140"/>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hthoek 141"/>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hthoek 142"/>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hthoek 135"/>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137" name="Gelijkbenige driehoek 136"/>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32" name="Afgeronde rechthoek 131"/>
            <p:cNvSpPr/>
            <p:nvPr/>
          </p:nvSpPr>
          <p:spPr>
            <a:xfrm>
              <a:off x="1317351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1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0174"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8" name="Tijdelijke aanduiding voor verticale tekst 2"/>
          <p:cNvSpPr>
            <a:spLocks noGrp="1"/>
          </p:cNvSpPr>
          <p:nvPr userDrawn="1">
            <p:ph type="body" orient="vert" idx="14" hasCustomPrompt="1"/>
          </p:nvPr>
        </p:nvSpPr>
        <p:spPr>
          <a:xfrm>
            <a:off x="0" y="287997"/>
            <a:ext cx="240599" cy="2426395"/>
          </a:xfrm>
          <a:solidFill>
            <a:srgbClr val="F3702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a:t> </a:t>
            </a:r>
            <a:endParaRPr lang="en-US" dirty="0"/>
          </a:p>
        </p:txBody>
      </p:sp>
      <p:sp>
        <p:nvSpPr>
          <p:cNvPr id="113"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17 October 2023</a:t>
            </a:fld>
            <a:endParaRPr lang="en-US" dirty="0"/>
          </a:p>
        </p:txBody>
      </p:sp>
      <p:sp>
        <p:nvSpPr>
          <p:cNvPr id="159"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161"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pic>
        <p:nvPicPr>
          <p:cNvPr id="162" name="Afbeelding 16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163" name="ZUYD logo"/>
          <p:cNvGrpSpPr/>
          <p:nvPr userDrawn="1"/>
        </p:nvGrpSpPr>
        <p:grpSpPr>
          <a:xfrm>
            <a:off x="11193981" y="5919787"/>
            <a:ext cx="469419" cy="506213"/>
            <a:chOff x="0" y="-7639050"/>
            <a:chExt cx="6359525" cy="6858000"/>
          </a:xfrm>
          <a:solidFill>
            <a:schemeClr val="accent1"/>
          </a:solidFill>
        </p:grpSpPr>
        <p:sp>
          <p:nvSpPr>
            <p:cNvPr id="164"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70479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ekstvak 4"/>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Leeg</a:t>
            </a:r>
          </a:p>
        </p:txBody>
      </p:sp>
      <p:sp>
        <p:nvSpPr>
          <p:cNvPr id="16" name="Rechthoek 15"/>
          <p:cNvSpPr/>
          <p:nvPr userDrawn="1"/>
        </p:nvSpPr>
        <p:spPr>
          <a:xfrm>
            <a:off x="384599" y="287997"/>
            <a:ext cx="11422799"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14"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17 October 2023</a:t>
            </a:fld>
            <a:endParaRPr lang="en-US" dirty="0"/>
          </a:p>
        </p:txBody>
      </p:sp>
      <p:sp>
        <p:nvSpPr>
          <p:cNvPr id="15"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17"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18" name="ZUYD logo"/>
          <p:cNvGrpSpPr/>
          <p:nvPr userDrawn="1"/>
        </p:nvGrpSpPr>
        <p:grpSpPr>
          <a:xfrm>
            <a:off x="11193981" y="5919787"/>
            <a:ext cx="469419" cy="506213"/>
            <a:chOff x="0" y="-7639050"/>
            <a:chExt cx="6359525" cy="6858000"/>
          </a:xfrm>
          <a:solidFill>
            <a:schemeClr val="accent1"/>
          </a:solidFill>
        </p:grpSpPr>
        <p:sp>
          <p:nvSpPr>
            <p:cNvPr id="19"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83591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1" y="0"/>
            <a:ext cx="12192001" cy="6865938"/>
          </a:xfrm>
          <a:solidFill>
            <a:schemeClr val="bg1">
              <a:lumMod val="85000"/>
            </a:schemeClr>
          </a:solidFill>
        </p:spPr>
        <p:txBody>
          <a:bodyPr lIns="6444000" anchor="ctr"/>
          <a:lstStyle>
            <a:lvl1pPr marL="0" indent="0" algn="l">
              <a:lnSpc>
                <a:spcPct val="100000"/>
              </a:lnSpc>
              <a:spcBef>
                <a:spcPts val="0"/>
              </a:spcBef>
              <a:spcAft>
                <a:spcPts val="0"/>
              </a:spcAft>
              <a:buNone/>
              <a:defRPr/>
            </a:lvl1pPr>
          </a:lstStyle>
          <a:p>
            <a:r>
              <a:rPr lang="nl-NL" dirty="0"/>
              <a:t>Klik op het pictogram</a:t>
            </a:r>
            <a:br>
              <a:rPr lang="nl-NL" dirty="0"/>
            </a:br>
            <a:r>
              <a:rPr lang="nl-NL" dirty="0"/>
              <a:t>om een afbeelding in te voegen</a:t>
            </a:r>
            <a:endParaRPr lang="en-US" dirty="0"/>
          </a:p>
        </p:txBody>
      </p:sp>
      <p:sp>
        <p:nvSpPr>
          <p:cNvPr id="4" name="Tijdelijke aanduiding voor datum 3"/>
          <p:cNvSpPr>
            <a:spLocks noGrp="1"/>
          </p:cNvSpPr>
          <p:nvPr>
            <p:ph type="dt" sz="half" idx="10"/>
          </p:nvPr>
        </p:nvSpPr>
        <p:spPr>
          <a:xfrm>
            <a:off x="691025" y="7278833"/>
            <a:ext cx="978776" cy="295941"/>
          </a:xfrm>
        </p:spPr>
        <p:txBody>
          <a:bodyPr/>
          <a:lstStyle>
            <a:lvl1pPr>
              <a:defRPr>
                <a:solidFill>
                  <a:schemeClr val="bg1"/>
                </a:solidFill>
              </a:defRPr>
            </a:lvl1pPr>
          </a:lstStyle>
          <a:p>
            <a:fld id="{1DF91AB7-D4F7-4A2B-9B9D-ABDAB488B3E4}" type="datetime3">
              <a:rPr lang="en-US" smtClean="0"/>
              <a:t>17 October 2023</a:t>
            </a:fld>
            <a:endParaRPr lang="en-US" dirty="0"/>
          </a:p>
        </p:txBody>
      </p:sp>
      <p:sp>
        <p:nvSpPr>
          <p:cNvPr id="5" name="Tijdelijke aanduiding voor voettekst 4"/>
          <p:cNvSpPr>
            <a:spLocks noGrp="1"/>
          </p:cNvSpPr>
          <p:nvPr>
            <p:ph type="ftr" sz="quarter" idx="11"/>
          </p:nvPr>
        </p:nvSpPr>
        <p:spPr>
          <a:xfrm>
            <a:off x="6666599" y="7278833"/>
            <a:ext cx="5140801" cy="295941"/>
          </a:xfrm>
        </p:spPr>
        <p:txBody>
          <a:bodyPr/>
          <a:lstStyle>
            <a:lvl1pPr>
              <a:defRPr>
                <a:solidFill>
                  <a:schemeClr val="bg1"/>
                </a:solidFill>
              </a:defRPr>
            </a:lvl1pPr>
          </a:lstStyle>
          <a:p>
            <a:r>
              <a:rPr lang="en-US" dirty="0"/>
              <a:t>|  </a:t>
            </a:r>
            <a:r>
              <a:rPr lang="en-US" dirty="0" err="1"/>
              <a:t>Zuyd</a:t>
            </a:r>
            <a:r>
              <a:rPr lang="en-US" dirty="0"/>
              <a:t> Template-set</a:t>
            </a:r>
          </a:p>
        </p:txBody>
      </p:sp>
      <p:sp>
        <p:nvSpPr>
          <p:cNvPr id="6" name="Tijdelijke aanduiding voor dianummer 5"/>
          <p:cNvSpPr>
            <a:spLocks noGrp="1"/>
          </p:cNvSpPr>
          <p:nvPr>
            <p:ph type="sldNum" sz="quarter" idx="12"/>
          </p:nvPr>
        </p:nvSpPr>
        <p:spPr>
          <a:xfrm>
            <a:off x="384600" y="7278833"/>
            <a:ext cx="306425" cy="295941"/>
          </a:xfrm>
        </p:spPr>
        <p:txBody>
          <a:bodyPr/>
          <a:lstStyle>
            <a:lvl1pPr>
              <a:defRPr>
                <a:solidFill>
                  <a:schemeClr val="bg1"/>
                </a:solidFill>
              </a:defRPr>
            </a:lvl1pPr>
          </a:lstStyle>
          <a:p>
            <a:fld id="{3C1C91B2-D80A-449A-A874-9D15922EA0F1}" type="slidenum">
              <a:rPr lang="en-US" smtClean="0"/>
              <a:pPr/>
              <a:t>‹nr.›</a:t>
            </a:fld>
            <a:endParaRPr lang="en-US" dirty="0"/>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Afsluiting</a:t>
            </a:r>
          </a:p>
        </p:txBody>
      </p:sp>
      <p:sp>
        <p:nvSpPr>
          <p:cNvPr id="11" name="Tijdelijke aanduiding voor verticale tekst 2"/>
          <p:cNvSpPr>
            <a:spLocks noGrp="1"/>
          </p:cNvSpPr>
          <p:nvPr>
            <p:ph type="body" orient="vert" idx="1" hasCustomPrompt="1"/>
          </p:nvPr>
        </p:nvSpPr>
        <p:spPr>
          <a:xfrm>
            <a:off x="1669808" y="1573198"/>
            <a:ext cx="3711603" cy="3711598"/>
          </a:xfrm>
          <a:solidFill>
            <a:srgbClr val="F99D1C"/>
          </a:solidFill>
        </p:spPr>
        <p:txBody>
          <a:bodyPr vert="horz" lIns="144000" tIns="108000" rIns="144000" bIns="108000" rtlCol="0" anchor="t">
            <a:noAutofit/>
          </a:bodyPr>
          <a:lstStyle>
            <a:lvl1pPr marL="0" indent="0">
              <a:buNone/>
              <a:defRPr lang="en-US" sz="3200" b="0" dirty="0">
                <a:solidFill>
                  <a:schemeClr val="bg1"/>
                </a:solidFill>
                <a:latin typeface="+mj-lt"/>
                <a:ea typeface="+mj-ea"/>
                <a:cs typeface="+mj-cs"/>
              </a:defRPr>
            </a:lvl1pPr>
          </a:lstStyle>
          <a:p>
            <a:pPr lvl="0">
              <a:spcBef>
                <a:spcPct val="0"/>
              </a:spcBef>
            </a:pPr>
            <a:r>
              <a:rPr lang="nl-NL" dirty="0"/>
              <a:t>Bedankt voor uw aandacht</a:t>
            </a:r>
            <a:endParaRPr lang="en-US" dirty="0"/>
          </a:p>
        </p:txBody>
      </p:sp>
      <p:grpSp>
        <p:nvGrpSpPr>
          <p:cNvPr id="12" name="GRID" hidden="1"/>
          <p:cNvGrpSpPr/>
          <p:nvPr userDrawn="1"/>
        </p:nvGrpSpPr>
        <p:grpSpPr>
          <a:xfrm>
            <a:off x="-241301" y="-190500"/>
            <a:ext cx="12674604"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8" name="Groep 77"/>
          <p:cNvGrpSpPr/>
          <p:nvPr userDrawn="1"/>
        </p:nvGrpSpPr>
        <p:grpSpPr>
          <a:xfrm>
            <a:off x="-2973167" y="-100346"/>
            <a:ext cx="2829166" cy="6957092"/>
            <a:chOff x="-2973167" y="-100346"/>
            <a:chExt cx="2829166" cy="6957092"/>
          </a:xfrm>
        </p:grpSpPr>
        <p:sp>
          <p:nvSpPr>
            <p:cNvPr id="79" name="Rechthoek 78"/>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80"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1"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je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16" name="Ovaal 115"/>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17" name="Ovaal 116"/>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18" name="Rechte verbindingslijn 117"/>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19" name="Rechte verbindingslijn 118"/>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20" name="Rechte verbindingslijn 119"/>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21"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22" name="Rechte verbindingslijn 121"/>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23" name="Groep 122"/>
            <p:cNvGrpSpPr/>
            <p:nvPr/>
          </p:nvGrpSpPr>
          <p:grpSpPr>
            <a:xfrm>
              <a:off x="-2790881" y="3471416"/>
              <a:ext cx="1114138" cy="297656"/>
              <a:chOff x="13560784" y="3471416"/>
              <a:chExt cx="1114138" cy="297656"/>
            </a:xfrm>
          </p:grpSpPr>
          <p:sp>
            <p:nvSpPr>
              <p:cNvPr id="143" name="Afgeronde rechthoek 14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45" name="Rechte verbindingslijn 144"/>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Gelijkbenige driehoek 145"/>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4" name="Groep 123"/>
            <p:cNvGrpSpPr/>
            <p:nvPr userDrawn="1"/>
          </p:nvGrpSpPr>
          <p:grpSpPr>
            <a:xfrm>
              <a:off x="-2788022" y="4226919"/>
              <a:ext cx="2644021" cy="2360096"/>
              <a:chOff x="-2788022" y="4375200"/>
              <a:chExt cx="2644021" cy="2360096"/>
            </a:xfrm>
          </p:grpSpPr>
          <p:sp>
            <p:nvSpPr>
              <p:cNvPr id="125"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muisknop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pic>
            <p:nvPicPr>
              <p:cNvPr id="126"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p:spPr>
          </p:pic>
          <p:sp>
            <p:nvSpPr>
              <p:cNvPr id="127" name="Tekstvak 126"/>
              <p:cNvSpPr txBox="1"/>
              <p:nvPr/>
            </p:nvSpPr>
            <p:spPr>
              <a:xfrm>
                <a:off x="-2741158" y="5527701"/>
                <a:ext cx="1925435" cy="646331"/>
              </a:xfrm>
              <a:prstGeom prst="rect">
                <a:avLst/>
              </a:prstGeom>
              <a:noFill/>
            </p:spPr>
            <p:txBody>
              <a:bodyPr wrap="square" rtlCol="0">
                <a:spAutoFit/>
              </a:bodyPr>
              <a:lstStyle/>
              <a:p>
                <a:pPr algn="ctr"/>
                <a:r>
                  <a:rPr lang="en-US" sz="1200" b="1" dirty="0" err="1"/>
                  <a:t>Hier</a:t>
                </a:r>
                <a:r>
                  <a:rPr lang="en-US" sz="1200" b="1" dirty="0"/>
                  <a:t> </a:t>
                </a:r>
                <a:r>
                  <a:rPr lang="en-US" sz="1200" b="1" dirty="0" err="1"/>
                  <a:t>een</a:t>
                </a:r>
                <a:r>
                  <a:rPr lang="en-US" sz="1200" b="1" dirty="0"/>
                  <a:t> </a:t>
                </a:r>
                <a:r>
                  <a:rPr lang="en-US" sz="1200" b="1" dirty="0" err="1"/>
                  <a:t>printscreen</a:t>
                </a:r>
                <a:r>
                  <a:rPr lang="en-US" sz="1200" b="1" dirty="0"/>
                  <a:t> van de </a:t>
                </a:r>
                <a:r>
                  <a:rPr lang="en-US" sz="1200" b="1" dirty="0" err="1"/>
                  <a:t>miniatuur</a:t>
                </a:r>
                <a:r>
                  <a:rPr lang="en-US" sz="1200" b="1" dirty="0"/>
                  <a:t>- </a:t>
                </a:r>
                <a:r>
                  <a:rPr lang="en-US" sz="1200" b="1" dirty="0" err="1"/>
                  <a:t>titelslide</a:t>
                </a:r>
                <a:r>
                  <a:rPr lang="en-US" sz="1200" b="1" dirty="0"/>
                  <a:t> </a:t>
                </a:r>
                <a:r>
                  <a:rPr lang="en-US" sz="1200" b="1" dirty="0" err="1"/>
                  <a:t>plaatsen</a:t>
                </a:r>
                <a:endParaRPr lang="en-US" sz="1200" b="1" dirty="0"/>
              </a:p>
            </p:txBody>
          </p:sp>
          <p:sp>
            <p:nvSpPr>
              <p:cNvPr id="128" name="Rechthoek 127"/>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ep 128"/>
              <p:cNvGrpSpPr/>
              <p:nvPr/>
            </p:nvGrpSpPr>
            <p:grpSpPr>
              <a:xfrm>
                <a:off x="-2113278" y="6054428"/>
                <a:ext cx="1969277" cy="542924"/>
                <a:chOff x="13164976" y="6054428"/>
                <a:chExt cx="1969277" cy="542924"/>
              </a:xfrm>
            </p:grpSpPr>
            <p:sp>
              <p:nvSpPr>
                <p:cNvPr id="133" name="Rechthoek 132"/>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ep 133"/>
                <p:cNvGrpSpPr/>
                <p:nvPr/>
              </p:nvGrpSpPr>
              <p:grpSpPr>
                <a:xfrm>
                  <a:off x="13214777" y="6112607"/>
                  <a:ext cx="145227" cy="129517"/>
                  <a:chOff x="12287399" y="5999447"/>
                  <a:chExt cx="194830" cy="173755"/>
                </a:xfrm>
              </p:grpSpPr>
              <p:sp>
                <p:nvSpPr>
                  <p:cNvPr id="137" name="Afgeronde rechthoek 136"/>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hthoek 137"/>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hthoek 138"/>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hthoek 139"/>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hthoek 140"/>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hthoek 14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echthoek 134"/>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136" name="Gelijkbenige driehoek 135"/>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30" name="Afgeronde rechthoek 129"/>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b="1" kern="0" dirty="0">
                    <a:latin typeface="Segoe UI Light" panose="020B0502040204020203" pitchFamily="34" charset="0"/>
                    <a:cs typeface="Segoe UI Light" panose="020B0502040204020203" pitchFamily="34" charset="0"/>
                  </a:rPr>
                  <a:t>Niet goed gegaan?</a:t>
                </a:r>
              </a:p>
            </p:txBody>
          </p:sp>
        </p:grpSp>
      </p:grpSp>
      <p:sp>
        <p:nvSpPr>
          <p:cNvPr id="82" name="Tijdelijke aanduiding voor verticale tekst 2"/>
          <p:cNvSpPr>
            <a:spLocks noGrp="1"/>
          </p:cNvSpPr>
          <p:nvPr>
            <p:ph type="body" orient="vert" idx="16" hasCustomPrompt="1"/>
          </p:nvPr>
        </p:nvSpPr>
        <p:spPr>
          <a:xfrm>
            <a:off x="8239125" y="5364792"/>
            <a:ext cx="3727793" cy="1383912"/>
          </a:xfrm>
          <a:blipFill>
            <a:blip r:embed="rId5"/>
            <a:stretch>
              <a:fillRect/>
            </a:stretch>
          </a:blipFill>
        </p:spPr>
        <p:txBody>
          <a:bodyPr vert="horz" lIns="0" tIns="0" rIns="0" bIns="0" anchor="ctr"/>
          <a:lstStyle>
            <a:lvl1pPr marL="0" indent="0" algn="ctr">
              <a:buNone/>
              <a:defRPr sz="600" baseline="0"/>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a:t>S.V.P. niet verwijderen of aanpassen</a:t>
            </a:r>
            <a:endParaRPr lang="en-US" dirty="0"/>
          </a:p>
        </p:txBody>
      </p:sp>
    </p:spTree>
    <p:extLst>
      <p:ext uri="{BB962C8B-B14F-4D97-AF65-F5344CB8AC3E}">
        <p14:creationId xmlns:p14="http://schemas.microsoft.com/office/powerpoint/2010/main" val="361146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58" name="Rechthoek 57"/>
          <p:cNvSpPr/>
          <p:nvPr userDrawn="1"/>
        </p:nvSpPr>
        <p:spPr>
          <a:xfrm>
            <a:off x="2954995" y="287997"/>
            <a:ext cx="8852403"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2200" dirty="0"/>
          </a:p>
        </p:txBody>
      </p:sp>
      <p:sp>
        <p:nvSpPr>
          <p:cNvPr id="2" name="Titel 1"/>
          <p:cNvSpPr>
            <a:spLocks noGrp="1"/>
          </p:cNvSpPr>
          <p:nvPr userDrawn="1">
            <p:ph type="title"/>
          </p:nvPr>
        </p:nvSpPr>
        <p:spPr>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Tekst</a:t>
            </a:r>
            <a:r>
              <a:rPr lang="nl-NL" sz="1800" baseline="0" dirty="0">
                <a:solidFill>
                  <a:schemeClr val="tx1">
                    <a:lumMod val="50000"/>
                    <a:lumOff val="50000"/>
                  </a:schemeClr>
                </a:solidFill>
              </a:rPr>
              <a:t> 100%</a:t>
            </a:r>
            <a:endParaRPr lang="nl-NL" sz="1800" dirty="0">
              <a:solidFill>
                <a:schemeClr val="tx1">
                  <a:lumMod val="50000"/>
                  <a:lumOff val="50000"/>
                </a:schemeClr>
              </a:solidFill>
            </a:endParaRPr>
          </a:p>
        </p:txBody>
      </p:sp>
      <p:grpSp>
        <p:nvGrpSpPr>
          <p:cNvPr id="12" name="GRID" hidden="1"/>
          <p:cNvGrpSpPr/>
          <p:nvPr userDrawn="1"/>
        </p:nvGrpSpPr>
        <p:grpSpPr>
          <a:xfrm>
            <a:off x="-241301" y="-190500"/>
            <a:ext cx="12674604"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Tijdelijke aanduiding voor verticale tekst 2"/>
          <p:cNvSpPr>
            <a:spLocks noGrp="1"/>
          </p:cNvSpPr>
          <p:nvPr userDrawn="1">
            <p:ph type="body" orient="vert" idx="1"/>
          </p:nvPr>
        </p:nvSpPr>
        <p:spPr>
          <a:xfrm>
            <a:off x="2954998" y="287994"/>
            <a:ext cx="8852400" cy="6282002"/>
          </a:xfrm>
          <a:noFill/>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4" name="Tijdelijke aanduiding voor verticale tekst 2"/>
          <p:cNvSpPr>
            <a:spLocks noGrp="1"/>
          </p:cNvSpPr>
          <p:nvPr>
            <p:ph type="body" orient="vert" idx="14" hasCustomPrompt="1"/>
          </p:nvPr>
        </p:nvSpPr>
        <p:spPr>
          <a:xfrm>
            <a:off x="0" y="287997"/>
            <a:ext cx="240599" cy="2426395"/>
          </a:xfrm>
          <a:solidFill>
            <a:srgbClr val="F3702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a:t> </a:t>
            </a:r>
          </a:p>
        </p:txBody>
      </p:sp>
      <p:sp>
        <p:nvSpPr>
          <p:cNvPr id="48"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17 October 2023</a:t>
            </a:fld>
            <a:endParaRPr lang="en-US" dirty="0"/>
          </a:p>
        </p:txBody>
      </p:sp>
      <p:sp>
        <p:nvSpPr>
          <p:cNvPr id="50"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55"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pic>
        <p:nvPicPr>
          <p:cNvPr id="61" name="Afbeelding 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66" name="ZUYD logo"/>
          <p:cNvGrpSpPr/>
          <p:nvPr userDrawn="1"/>
        </p:nvGrpSpPr>
        <p:grpSpPr>
          <a:xfrm>
            <a:off x="11193981" y="5919787"/>
            <a:ext cx="469419" cy="506213"/>
            <a:chOff x="0" y="-7639050"/>
            <a:chExt cx="6359525" cy="6858000"/>
          </a:xfrm>
          <a:solidFill>
            <a:schemeClr val="accent1"/>
          </a:solidFill>
        </p:grpSpPr>
        <p:sp>
          <p:nvSpPr>
            <p:cNvPr id="67"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1073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eld 70% - tekst 3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0" y="0"/>
            <a:ext cx="7951798"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a:t>Klik op het pictogram</a:t>
            </a:r>
            <a:br>
              <a:rPr lang="nl-NL" dirty="0"/>
            </a:br>
            <a:r>
              <a:rPr lang="nl-NL" dirty="0"/>
              <a:t>om een afbeelding in te voegen</a:t>
            </a:r>
            <a:endParaRPr lang="en-US" dirty="0"/>
          </a:p>
        </p:txBody>
      </p:sp>
      <p:sp>
        <p:nvSpPr>
          <p:cNvPr id="2" name="Titel 1"/>
          <p:cNvSpPr>
            <a:spLocks noGrp="1"/>
          </p:cNvSpPr>
          <p:nvPr>
            <p:ph type="title"/>
          </p:nvPr>
        </p:nvSpPr>
        <p:spPr>
          <a:xfrm>
            <a:off x="384601" y="287997"/>
            <a:ext cx="2426401" cy="2426395"/>
          </a:xfrm>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Beeld 70% - tekst 30%</a:t>
            </a:r>
          </a:p>
        </p:txBody>
      </p:sp>
      <p:grpSp>
        <p:nvGrpSpPr>
          <p:cNvPr id="12" name="GRID" hidden="1"/>
          <p:cNvGrpSpPr/>
          <p:nvPr userDrawn="1"/>
        </p:nvGrpSpPr>
        <p:grpSpPr>
          <a:xfrm>
            <a:off x="-241301" y="-190500"/>
            <a:ext cx="12674604"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8095794" y="287997"/>
            <a:ext cx="3711604"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80" name="Tijdelijke aanduiding voor verticale tekst 2"/>
          <p:cNvSpPr>
            <a:spLocks noGrp="1"/>
          </p:cNvSpPr>
          <p:nvPr>
            <p:ph type="body" orient="vert" idx="1"/>
          </p:nvPr>
        </p:nvSpPr>
        <p:spPr>
          <a:xfrm>
            <a:off x="8095790" y="287994"/>
            <a:ext cx="3711608" cy="6282002"/>
          </a:xfrm>
          <a:noFill/>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grpSp>
        <p:nvGrpSpPr>
          <p:cNvPr id="103" name="Groep 102"/>
          <p:cNvGrpSpPr/>
          <p:nvPr userDrawn="1"/>
        </p:nvGrpSpPr>
        <p:grpSpPr>
          <a:xfrm>
            <a:off x="-2973167" y="-100346"/>
            <a:ext cx="2829166" cy="6957092"/>
            <a:chOff x="-2973167" y="-100346"/>
            <a:chExt cx="2829166" cy="6957092"/>
          </a:xfrm>
        </p:grpSpPr>
        <p:sp>
          <p:nvSpPr>
            <p:cNvPr id="104" name="Rechthoek 103"/>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105"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06"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je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07" name="Ovaal 106"/>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08" name="Ovaal 107"/>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09" name="Rechte verbindingslijn 108"/>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10" name="Rechte verbindingslijn 109"/>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11" name="Rechte verbindingslijn 110"/>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12"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13" name="Rechte verbindingslijn 112"/>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14" name="Groep 113"/>
            <p:cNvGrpSpPr/>
            <p:nvPr/>
          </p:nvGrpSpPr>
          <p:grpSpPr>
            <a:xfrm>
              <a:off x="-2790881" y="3471416"/>
              <a:ext cx="1114138" cy="297656"/>
              <a:chOff x="13560784" y="3471416"/>
              <a:chExt cx="1114138" cy="297656"/>
            </a:xfrm>
          </p:grpSpPr>
          <p:sp>
            <p:nvSpPr>
              <p:cNvPr id="168" name="Afgeronde rechthoek 16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70" name="Rechte verbindingslijn 16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Gelijkbenige driehoek 17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Groep 114"/>
            <p:cNvGrpSpPr/>
            <p:nvPr userDrawn="1"/>
          </p:nvGrpSpPr>
          <p:grpSpPr>
            <a:xfrm>
              <a:off x="-2788022" y="4226919"/>
              <a:ext cx="2644021" cy="2360096"/>
              <a:chOff x="-2788022" y="4375200"/>
              <a:chExt cx="2644021" cy="2360096"/>
            </a:xfrm>
          </p:grpSpPr>
          <p:sp>
            <p:nvSpPr>
              <p:cNvPr id="116"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muisknop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pic>
            <p:nvPicPr>
              <p:cNvPr id="117"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p:spPr>
          </p:pic>
          <p:sp>
            <p:nvSpPr>
              <p:cNvPr id="118" name="Tekstvak 117"/>
              <p:cNvSpPr txBox="1"/>
              <p:nvPr/>
            </p:nvSpPr>
            <p:spPr>
              <a:xfrm>
                <a:off x="-2741158" y="5527701"/>
                <a:ext cx="1925435" cy="646331"/>
              </a:xfrm>
              <a:prstGeom prst="rect">
                <a:avLst/>
              </a:prstGeom>
              <a:noFill/>
            </p:spPr>
            <p:txBody>
              <a:bodyPr wrap="square" rtlCol="0">
                <a:spAutoFit/>
              </a:bodyPr>
              <a:lstStyle/>
              <a:p>
                <a:pPr algn="ctr"/>
                <a:r>
                  <a:rPr lang="en-US" sz="1200" b="1" dirty="0" err="1"/>
                  <a:t>Hier</a:t>
                </a:r>
                <a:r>
                  <a:rPr lang="en-US" sz="1200" b="1" dirty="0"/>
                  <a:t> </a:t>
                </a:r>
                <a:r>
                  <a:rPr lang="en-US" sz="1200" b="1" dirty="0" err="1"/>
                  <a:t>een</a:t>
                </a:r>
                <a:r>
                  <a:rPr lang="en-US" sz="1200" b="1" dirty="0"/>
                  <a:t> </a:t>
                </a:r>
                <a:r>
                  <a:rPr lang="en-US" sz="1200" b="1" dirty="0" err="1"/>
                  <a:t>printscreen</a:t>
                </a:r>
                <a:r>
                  <a:rPr lang="en-US" sz="1200" b="1" dirty="0"/>
                  <a:t> van de </a:t>
                </a:r>
                <a:r>
                  <a:rPr lang="en-US" sz="1200" b="1" dirty="0" err="1"/>
                  <a:t>miniatuur</a:t>
                </a:r>
                <a:r>
                  <a:rPr lang="en-US" sz="1200" b="1" dirty="0"/>
                  <a:t>- </a:t>
                </a:r>
                <a:r>
                  <a:rPr lang="en-US" sz="1200" b="1" dirty="0" err="1"/>
                  <a:t>titelslide</a:t>
                </a:r>
                <a:r>
                  <a:rPr lang="en-US" sz="1200" b="1" dirty="0"/>
                  <a:t> </a:t>
                </a:r>
                <a:r>
                  <a:rPr lang="en-US" sz="1200" b="1" dirty="0" err="1"/>
                  <a:t>plaatsen</a:t>
                </a:r>
                <a:endParaRPr lang="en-US" sz="1200" b="1" dirty="0"/>
              </a:p>
            </p:txBody>
          </p:sp>
          <p:sp>
            <p:nvSpPr>
              <p:cNvPr id="119" name="Rechthoek 118"/>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ep 119"/>
              <p:cNvGrpSpPr/>
              <p:nvPr/>
            </p:nvGrpSpPr>
            <p:grpSpPr>
              <a:xfrm>
                <a:off x="-2113278" y="6054428"/>
                <a:ext cx="1969277" cy="542924"/>
                <a:chOff x="13164976" y="6054428"/>
                <a:chExt cx="1969277" cy="542924"/>
              </a:xfrm>
            </p:grpSpPr>
            <p:sp>
              <p:nvSpPr>
                <p:cNvPr id="124" name="Rechthoek 123"/>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ep 124"/>
                <p:cNvGrpSpPr/>
                <p:nvPr/>
              </p:nvGrpSpPr>
              <p:grpSpPr>
                <a:xfrm>
                  <a:off x="13214777" y="6112607"/>
                  <a:ext cx="145227" cy="129517"/>
                  <a:chOff x="12287399" y="5999447"/>
                  <a:chExt cx="194830" cy="173755"/>
                </a:xfrm>
              </p:grpSpPr>
              <p:sp>
                <p:nvSpPr>
                  <p:cNvPr id="128" name="Afgeronde rechthoek 127"/>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hthoek 128"/>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hthoek 129"/>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hthoek 130"/>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hthoek 131"/>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hthoek 132"/>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Rechthoek 125"/>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127" name="Gelijkbenige driehoek 126"/>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1" name="Afgeronde rechthoek 120"/>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1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b="1" kern="0" dirty="0">
                    <a:latin typeface="Segoe UI Light" panose="020B0502040204020203" pitchFamily="34" charset="0"/>
                    <a:cs typeface="Segoe UI Light" panose="020B0502040204020203" pitchFamily="34" charset="0"/>
                  </a:rPr>
                  <a:t>Niet goed gegaan?</a:t>
                </a:r>
              </a:p>
            </p:txBody>
          </p:sp>
        </p:grpSp>
      </p:grpSp>
      <p:sp>
        <p:nvSpPr>
          <p:cNvPr id="172" name="Tijdelijke aanduiding voor verticale tekst 2"/>
          <p:cNvSpPr>
            <a:spLocks noGrp="1"/>
          </p:cNvSpPr>
          <p:nvPr>
            <p:ph type="body" orient="vert" idx="14" hasCustomPrompt="1"/>
          </p:nvPr>
        </p:nvSpPr>
        <p:spPr>
          <a:xfrm>
            <a:off x="0" y="287997"/>
            <a:ext cx="240599" cy="2426395"/>
          </a:xfrm>
          <a:solidFill>
            <a:srgbClr val="F3702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a:t> </a:t>
            </a:r>
          </a:p>
        </p:txBody>
      </p:sp>
      <p:sp>
        <p:nvSpPr>
          <p:cNvPr id="84"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pPr/>
              <a:t>17 October 2023</a:t>
            </a:fld>
            <a:endParaRPr lang="en-US" dirty="0"/>
          </a:p>
        </p:txBody>
      </p:sp>
      <p:sp>
        <p:nvSpPr>
          <p:cNvPr id="85"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chemeClr val="bg1"/>
                </a:solidFill>
              </a:defRPr>
            </a:lvl1pPr>
          </a:lstStyle>
          <a:p>
            <a:r>
              <a:rPr lang="en-US"/>
              <a:t>|  Zuyd Template-set</a:t>
            </a:r>
            <a:endParaRPr lang="en-US" dirty="0"/>
          </a:p>
        </p:txBody>
      </p:sp>
      <p:sp>
        <p:nvSpPr>
          <p:cNvPr id="86"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pPr/>
              <a:t>‹nr.›</a:t>
            </a:fld>
            <a:endParaRPr lang="en-US" dirty="0"/>
          </a:p>
        </p:txBody>
      </p:sp>
      <p:pic>
        <p:nvPicPr>
          <p:cNvPr id="87" name="Afbeelding 8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88" name="ZUYD logo"/>
          <p:cNvGrpSpPr/>
          <p:nvPr userDrawn="1"/>
        </p:nvGrpSpPr>
        <p:grpSpPr>
          <a:xfrm>
            <a:off x="11193981" y="5919787"/>
            <a:ext cx="469419" cy="506213"/>
            <a:chOff x="0" y="-7639050"/>
            <a:chExt cx="6359525" cy="6858000"/>
          </a:xfrm>
          <a:solidFill>
            <a:schemeClr val="accent1"/>
          </a:solidFill>
        </p:grpSpPr>
        <p:sp>
          <p:nvSpPr>
            <p:cNvPr id="89"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0904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eld 50% - tekst 5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0" y="0"/>
            <a:ext cx="6666596"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a:t>Klik op het pictogram</a:t>
            </a:r>
            <a:br>
              <a:rPr lang="nl-NL" dirty="0"/>
            </a:br>
            <a:r>
              <a:rPr lang="nl-NL" dirty="0"/>
              <a:t>om een afbeelding in te voegen</a:t>
            </a:r>
            <a:endParaRPr lang="en-US" dirty="0"/>
          </a:p>
        </p:txBody>
      </p:sp>
      <p:sp>
        <p:nvSpPr>
          <p:cNvPr id="2" name="Titel 1"/>
          <p:cNvSpPr>
            <a:spLocks noGrp="1"/>
          </p:cNvSpPr>
          <p:nvPr>
            <p:ph type="title"/>
          </p:nvPr>
        </p:nvSpPr>
        <p:spPr>
          <a:xfrm>
            <a:off x="384601" y="287997"/>
            <a:ext cx="2426401" cy="2426395"/>
          </a:xfrm>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Beeld 50% - tekst 50%</a:t>
            </a:r>
          </a:p>
        </p:txBody>
      </p:sp>
      <p:grpSp>
        <p:nvGrpSpPr>
          <p:cNvPr id="12" name="GRID" hidden="1"/>
          <p:cNvGrpSpPr/>
          <p:nvPr userDrawn="1"/>
        </p:nvGrpSpPr>
        <p:grpSpPr>
          <a:xfrm>
            <a:off x="-241301" y="-190500"/>
            <a:ext cx="12674604"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6810595" y="287997"/>
            <a:ext cx="4996803"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80" name="Tijdelijke aanduiding voor verticale tekst 2"/>
          <p:cNvSpPr>
            <a:spLocks noGrp="1"/>
          </p:cNvSpPr>
          <p:nvPr>
            <p:ph type="body" orient="vert" idx="1"/>
          </p:nvPr>
        </p:nvSpPr>
        <p:spPr>
          <a:xfrm>
            <a:off x="6810595" y="287994"/>
            <a:ext cx="4996803" cy="6282002"/>
          </a:xfrm>
          <a:noFill/>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grpSp>
        <p:nvGrpSpPr>
          <p:cNvPr id="91" name="Groep 90"/>
          <p:cNvGrpSpPr/>
          <p:nvPr userDrawn="1"/>
        </p:nvGrpSpPr>
        <p:grpSpPr>
          <a:xfrm>
            <a:off x="-2973167" y="-100346"/>
            <a:ext cx="2829166" cy="6957092"/>
            <a:chOff x="-2973167" y="-100346"/>
            <a:chExt cx="2829166" cy="6957092"/>
          </a:xfrm>
        </p:grpSpPr>
        <p:sp>
          <p:nvSpPr>
            <p:cNvPr id="92" name="Rechthoek 91"/>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93"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94"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je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95" name="Ovaal 94"/>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96" name="Ovaal 95"/>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97" name="Rechte verbindingslijn 96"/>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98" name="Rechte verbindingslijn 97"/>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9" name="Rechte verbindingslijn 98"/>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00"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01" name="Rechte verbindingslijn 100"/>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02" name="Groep 101"/>
            <p:cNvGrpSpPr/>
            <p:nvPr/>
          </p:nvGrpSpPr>
          <p:grpSpPr>
            <a:xfrm>
              <a:off x="-2790881" y="3471416"/>
              <a:ext cx="1114138" cy="297656"/>
              <a:chOff x="13560784" y="3471416"/>
              <a:chExt cx="1114138" cy="297656"/>
            </a:xfrm>
          </p:grpSpPr>
          <p:sp>
            <p:nvSpPr>
              <p:cNvPr id="122" name="Afgeronde rechthoek 12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24" name="Rechte verbindingslijn 12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Gelijkbenige driehoek 12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3" name="Groep 102"/>
            <p:cNvGrpSpPr/>
            <p:nvPr userDrawn="1"/>
          </p:nvGrpSpPr>
          <p:grpSpPr>
            <a:xfrm>
              <a:off x="-2788022" y="4226919"/>
              <a:ext cx="2644021" cy="2360096"/>
              <a:chOff x="-2788022" y="4375200"/>
              <a:chExt cx="2644021" cy="2360096"/>
            </a:xfrm>
          </p:grpSpPr>
          <p:sp>
            <p:nvSpPr>
              <p:cNvPr id="104"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muisknop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pic>
            <p:nvPicPr>
              <p:cNvPr id="105"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p:spPr>
          </p:pic>
          <p:sp>
            <p:nvSpPr>
              <p:cNvPr id="106" name="Tekstvak 105"/>
              <p:cNvSpPr txBox="1"/>
              <p:nvPr/>
            </p:nvSpPr>
            <p:spPr>
              <a:xfrm>
                <a:off x="-2741158" y="5527701"/>
                <a:ext cx="1925435" cy="646331"/>
              </a:xfrm>
              <a:prstGeom prst="rect">
                <a:avLst/>
              </a:prstGeom>
              <a:noFill/>
            </p:spPr>
            <p:txBody>
              <a:bodyPr wrap="square" rtlCol="0">
                <a:spAutoFit/>
              </a:bodyPr>
              <a:lstStyle/>
              <a:p>
                <a:pPr algn="ctr"/>
                <a:r>
                  <a:rPr lang="en-US" sz="1200" b="1" dirty="0" err="1"/>
                  <a:t>Hier</a:t>
                </a:r>
                <a:r>
                  <a:rPr lang="en-US" sz="1200" b="1" dirty="0"/>
                  <a:t> </a:t>
                </a:r>
                <a:r>
                  <a:rPr lang="en-US" sz="1200" b="1" dirty="0" err="1"/>
                  <a:t>een</a:t>
                </a:r>
                <a:r>
                  <a:rPr lang="en-US" sz="1200" b="1" dirty="0"/>
                  <a:t> </a:t>
                </a:r>
                <a:r>
                  <a:rPr lang="en-US" sz="1200" b="1" dirty="0" err="1"/>
                  <a:t>printscreen</a:t>
                </a:r>
                <a:r>
                  <a:rPr lang="en-US" sz="1200" b="1" dirty="0"/>
                  <a:t> van de </a:t>
                </a:r>
                <a:r>
                  <a:rPr lang="en-US" sz="1200" b="1" dirty="0" err="1"/>
                  <a:t>miniatuur</a:t>
                </a:r>
                <a:r>
                  <a:rPr lang="en-US" sz="1200" b="1" dirty="0"/>
                  <a:t>- </a:t>
                </a:r>
                <a:r>
                  <a:rPr lang="en-US" sz="1200" b="1" dirty="0" err="1"/>
                  <a:t>titelslide</a:t>
                </a:r>
                <a:r>
                  <a:rPr lang="en-US" sz="1200" b="1" dirty="0"/>
                  <a:t> </a:t>
                </a:r>
                <a:r>
                  <a:rPr lang="en-US" sz="1200" b="1" dirty="0" err="1"/>
                  <a:t>plaatsen</a:t>
                </a:r>
                <a:endParaRPr lang="en-US" sz="1200" b="1" dirty="0"/>
              </a:p>
            </p:txBody>
          </p:sp>
          <p:sp>
            <p:nvSpPr>
              <p:cNvPr id="107" name="Rechthoek 106"/>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ep 107"/>
              <p:cNvGrpSpPr/>
              <p:nvPr/>
            </p:nvGrpSpPr>
            <p:grpSpPr>
              <a:xfrm>
                <a:off x="-2113278" y="6054428"/>
                <a:ext cx="1969277" cy="542924"/>
                <a:chOff x="13164976" y="6054428"/>
                <a:chExt cx="1969277" cy="542924"/>
              </a:xfrm>
            </p:grpSpPr>
            <p:sp>
              <p:nvSpPr>
                <p:cNvPr id="112" name="Rechthoek 111"/>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ep 112"/>
                <p:cNvGrpSpPr/>
                <p:nvPr/>
              </p:nvGrpSpPr>
              <p:grpSpPr>
                <a:xfrm>
                  <a:off x="13214777" y="6112607"/>
                  <a:ext cx="145227" cy="129517"/>
                  <a:chOff x="12287399" y="5999447"/>
                  <a:chExt cx="194830" cy="173755"/>
                </a:xfrm>
              </p:grpSpPr>
              <p:sp>
                <p:nvSpPr>
                  <p:cNvPr id="116" name="Afgeronde rechthoek 115"/>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hthoek 116"/>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hthoek 117"/>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hthoek 118"/>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hthoek 119"/>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hthoek 120"/>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echthoek 113"/>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115" name="Gelijkbenige driehoek 114"/>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9" name="Afgeronde rechthoek 108"/>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1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b="1" kern="0" dirty="0">
                    <a:latin typeface="Segoe UI Light" panose="020B0502040204020203" pitchFamily="34" charset="0"/>
                    <a:cs typeface="Segoe UI Light" panose="020B0502040204020203" pitchFamily="34" charset="0"/>
                  </a:rPr>
                  <a:t>Niet goed gegaan?</a:t>
                </a:r>
              </a:p>
            </p:txBody>
          </p:sp>
        </p:grpSp>
      </p:grpSp>
      <p:sp>
        <p:nvSpPr>
          <p:cNvPr id="126" name="Tijdelijke aanduiding voor verticale tekst 2"/>
          <p:cNvSpPr>
            <a:spLocks noGrp="1"/>
          </p:cNvSpPr>
          <p:nvPr>
            <p:ph type="body" orient="vert" idx="14" hasCustomPrompt="1"/>
          </p:nvPr>
        </p:nvSpPr>
        <p:spPr>
          <a:xfrm>
            <a:off x="0" y="287997"/>
            <a:ext cx="240599" cy="2426395"/>
          </a:xfrm>
          <a:solidFill>
            <a:srgbClr val="F3702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a:t> </a:t>
            </a:r>
          </a:p>
        </p:txBody>
      </p:sp>
      <p:sp>
        <p:nvSpPr>
          <p:cNvPr id="84"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pPr/>
              <a:t>17 October 2023</a:t>
            </a:fld>
            <a:endParaRPr lang="en-US" dirty="0"/>
          </a:p>
        </p:txBody>
      </p:sp>
      <p:sp>
        <p:nvSpPr>
          <p:cNvPr id="85"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chemeClr val="bg1"/>
                </a:solidFill>
              </a:defRPr>
            </a:lvl1pPr>
          </a:lstStyle>
          <a:p>
            <a:r>
              <a:rPr lang="en-US"/>
              <a:t>|  Zuyd Template-set</a:t>
            </a:r>
            <a:endParaRPr lang="en-US" dirty="0"/>
          </a:p>
        </p:txBody>
      </p:sp>
      <p:sp>
        <p:nvSpPr>
          <p:cNvPr id="86"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pPr/>
              <a:t>‹nr.›</a:t>
            </a:fld>
            <a:endParaRPr lang="en-US" dirty="0"/>
          </a:p>
        </p:txBody>
      </p:sp>
      <p:pic>
        <p:nvPicPr>
          <p:cNvPr id="87" name="Afbeelding 8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88" name="ZUYD logo"/>
          <p:cNvGrpSpPr/>
          <p:nvPr userDrawn="1"/>
        </p:nvGrpSpPr>
        <p:grpSpPr>
          <a:xfrm>
            <a:off x="11193981" y="5919787"/>
            <a:ext cx="469419" cy="506213"/>
            <a:chOff x="0" y="-7639050"/>
            <a:chExt cx="6359525" cy="6858000"/>
          </a:xfrm>
          <a:solidFill>
            <a:schemeClr val="accent1"/>
          </a:solidFill>
        </p:grpSpPr>
        <p:sp>
          <p:nvSpPr>
            <p:cNvPr id="89"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0842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30% - tekst 7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0" y="0"/>
            <a:ext cx="5381402"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a:t>Klik op het pictogram</a:t>
            </a:r>
            <a:br>
              <a:rPr lang="nl-NL" dirty="0"/>
            </a:br>
            <a:r>
              <a:rPr lang="nl-NL" dirty="0"/>
              <a:t>om een afbeelding in te voegen</a:t>
            </a:r>
            <a:endParaRPr lang="en-US" dirty="0"/>
          </a:p>
        </p:txBody>
      </p:sp>
      <p:sp>
        <p:nvSpPr>
          <p:cNvPr id="2" name="Titel 1"/>
          <p:cNvSpPr>
            <a:spLocks noGrp="1"/>
          </p:cNvSpPr>
          <p:nvPr>
            <p:ph type="title"/>
          </p:nvPr>
        </p:nvSpPr>
        <p:spPr>
          <a:xfrm>
            <a:off x="384601" y="287997"/>
            <a:ext cx="2426401" cy="2426395"/>
          </a:xfrm>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Beeld 30% - tekst 70%</a:t>
            </a:r>
          </a:p>
        </p:txBody>
      </p:sp>
      <p:grpSp>
        <p:nvGrpSpPr>
          <p:cNvPr id="12" name="GRID" hidden="1"/>
          <p:cNvGrpSpPr/>
          <p:nvPr userDrawn="1"/>
        </p:nvGrpSpPr>
        <p:grpSpPr>
          <a:xfrm>
            <a:off x="-241301" y="-190500"/>
            <a:ext cx="12674604"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8" name="Tijdelijke aanduiding voor verticale tekst 2"/>
          <p:cNvSpPr>
            <a:spLocks noGrp="1"/>
          </p:cNvSpPr>
          <p:nvPr>
            <p:ph type="body" orient="vert" idx="14" hasCustomPrompt="1"/>
          </p:nvPr>
        </p:nvSpPr>
        <p:spPr>
          <a:xfrm>
            <a:off x="0" y="287997"/>
            <a:ext cx="240599" cy="2426395"/>
          </a:xfrm>
          <a:solidFill>
            <a:srgbClr val="F3702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a:t> </a:t>
            </a:r>
          </a:p>
        </p:txBody>
      </p:sp>
      <p:sp>
        <p:nvSpPr>
          <p:cNvPr id="79" name="Rechthoek 78"/>
          <p:cNvSpPr/>
          <p:nvPr userDrawn="1"/>
        </p:nvSpPr>
        <p:spPr>
          <a:xfrm>
            <a:off x="5525401" y="287997"/>
            <a:ext cx="6281997"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80" name="Tijdelijke aanduiding voor verticale tekst 2"/>
          <p:cNvSpPr>
            <a:spLocks noGrp="1"/>
          </p:cNvSpPr>
          <p:nvPr>
            <p:ph type="body" orient="vert" idx="1"/>
          </p:nvPr>
        </p:nvSpPr>
        <p:spPr>
          <a:xfrm>
            <a:off x="5525401" y="287994"/>
            <a:ext cx="6281997" cy="6282002"/>
          </a:xfrm>
          <a:noFill/>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grpSp>
        <p:nvGrpSpPr>
          <p:cNvPr id="91" name="Groep 90"/>
          <p:cNvGrpSpPr/>
          <p:nvPr userDrawn="1"/>
        </p:nvGrpSpPr>
        <p:grpSpPr>
          <a:xfrm>
            <a:off x="-2973167" y="-100346"/>
            <a:ext cx="2829166" cy="6957092"/>
            <a:chOff x="-2973167" y="-100346"/>
            <a:chExt cx="2829166" cy="6957092"/>
          </a:xfrm>
        </p:grpSpPr>
        <p:sp>
          <p:nvSpPr>
            <p:cNvPr id="92" name="Rechthoek 91"/>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93"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94"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je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95" name="Ovaal 94"/>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96" name="Ovaal 95"/>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97" name="Rechte verbindingslijn 96"/>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98" name="Rechte verbindingslijn 97"/>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9" name="Rechte verbindingslijn 98"/>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00"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01" name="Rechte verbindingslijn 100"/>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02" name="Groep 101"/>
            <p:cNvGrpSpPr/>
            <p:nvPr/>
          </p:nvGrpSpPr>
          <p:grpSpPr>
            <a:xfrm>
              <a:off x="-2790881" y="3471416"/>
              <a:ext cx="1114138" cy="297656"/>
              <a:chOff x="13560784" y="3471416"/>
              <a:chExt cx="1114138" cy="297656"/>
            </a:xfrm>
          </p:grpSpPr>
          <p:sp>
            <p:nvSpPr>
              <p:cNvPr id="122" name="Afgeronde rechthoek 12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24" name="Rechte verbindingslijn 12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Gelijkbenige driehoek 12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3" name="Groep 102"/>
            <p:cNvGrpSpPr/>
            <p:nvPr userDrawn="1"/>
          </p:nvGrpSpPr>
          <p:grpSpPr>
            <a:xfrm>
              <a:off x="-2788022" y="4226919"/>
              <a:ext cx="2644021" cy="2360096"/>
              <a:chOff x="-2788022" y="4375200"/>
              <a:chExt cx="2644021" cy="2360096"/>
            </a:xfrm>
          </p:grpSpPr>
          <p:sp>
            <p:nvSpPr>
              <p:cNvPr id="104"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muisknop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pic>
            <p:nvPicPr>
              <p:cNvPr id="105"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p:spPr>
          </p:pic>
          <p:sp>
            <p:nvSpPr>
              <p:cNvPr id="106" name="Tekstvak 105"/>
              <p:cNvSpPr txBox="1"/>
              <p:nvPr/>
            </p:nvSpPr>
            <p:spPr>
              <a:xfrm>
                <a:off x="-2741158" y="5527701"/>
                <a:ext cx="1925435" cy="646331"/>
              </a:xfrm>
              <a:prstGeom prst="rect">
                <a:avLst/>
              </a:prstGeom>
              <a:noFill/>
            </p:spPr>
            <p:txBody>
              <a:bodyPr wrap="square" rtlCol="0">
                <a:spAutoFit/>
              </a:bodyPr>
              <a:lstStyle/>
              <a:p>
                <a:pPr algn="ctr"/>
                <a:r>
                  <a:rPr lang="en-US" sz="1200" b="1" dirty="0" err="1"/>
                  <a:t>Hier</a:t>
                </a:r>
                <a:r>
                  <a:rPr lang="en-US" sz="1200" b="1" dirty="0"/>
                  <a:t> </a:t>
                </a:r>
                <a:r>
                  <a:rPr lang="en-US" sz="1200" b="1" dirty="0" err="1"/>
                  <a:t>een</a:t>
                </a:r>
                <a:r>
                  <a:rPr lang="en-US" sz="1200" b="1" dirty="0"/>
                  <a:t> </a:t>
                </a:r>
                <a:r>
                  <a:rPr lang="en-US" sz="1200" b="1" dirty="0" err="1"/>
                  <a:t>printscreen</a:t>
                </a:r>
                <a:r>
                  <a:rPr lang="en-US" sz="1200" b="1" dirty="0"/>
                  <a:t> van de </a:t>
                </a:r>
                <a:r>
                  <a:rPr lang="en-US" sz="1200" b="1" dirty="0" err="1"/>
                  <a:t>miniatuur</a:t>
                </a:r>
                <a:r>
                  <a:rPr lang="en-US" sz="1200" b="1" dirty="0"/>
                  <a:t>- </a:t>
                </a:r>
                <a:r>
                  <a:rPr lang="en-US" sz="1200" b="1" dirty="0" err="1"/>
                  <a:t>titelslide</a:t>
                </a:r>
                <a:r>
                  <a:rPr lang="en-US" sz="1200" b="1" dirty="0"/>
                  <a:t> </a:t>
                </a:r>
                <a:r>
                  <a:rPr lang="en-US" sz="1200" b="1" dirty="0" err="1"/>
                  <a:t>plaatsen</a:t>
                </a:r>
                <a:endParaRPr lang="en-US" sz="1200" b="1" dirty="0"/>
              </a:p>
            </p:txBody>
          </p:sp>
          <p:sp>
            <p:nvSpPr>
              <p:cNvPr id="107" name="Rechthoek 106"/>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ep 107"/>
              <p:cNvGrpSpPr/>
              <p:nvPr/>
            </p:nvGrpSpPr>
            <p:grpSpPr>
              <a:xfrm>
                <a:off x="-2113278" y="6054428"/>
                <a:ext cx="1969277" cy="542924"/>
                <a:chOff x="13164976" y="6054428"/>
                <a:chExt cx="1969277" cy="542924"/>
              </a:xfrm>
            </p:grpSpPr>
            <p:sp>
              <p:nvSpPr>
                <p:cNvPr id="112" name="Rechthoek 111"/>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ep 112"/>
                <p:cNvGrpSpPr/>
                <p:nvPr/>
              </p:nvGrpSpPr>
              <p:grpSpPr>
                <a:xfrm>
                  <a:off x="13214777" y="6112607"/>
                  <a:ext cx="145227" cy="129517"/>
                  <a:chOff x="12287399" y="5999447"/>
                  <a:chExt cx="194830" cy="173755"/>
                </a:xfrm>
              </p:grpSpPr>
              <p:sp>
                <p:nvSpPr>
                  <p:cNvPr id="116" name="Afgeronde rechthoek 115"/>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hthoek 116"/>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hthoek 117"/>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hthoek 118"/>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hthoek 119"/>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hthoek 120"/>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echthoek 113"/>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115" name="Gelijkbenige driehoek 114"/>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9" name="Afgeronde rechthoek 108"/>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1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b="1" kern="0" dirty="0">
                    <a:latin typeface="Segoe UI Light" panose="020B0502040204020203" pitchFamily="34" charset="0"/>
                    <a:cs typeface="Segoe UI Light" panose="020B0502040204020203" pitchFamily="34" charset="0"/>
                  </a:rPr>
                  <a:t>Niet goed gegaan?</a:t>
                </a:r>
              </a:p>
            </p:txBody>
          </p:sp>
        </p:grpSp>
      </p:grpSp>
      <p:sp>
        <p:nvSpPr>
          <p:cNvPr id="84"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pPr/>
              <a:t>17 October 2023</a:t>
            </a:fld>
            <a:endParaRPr lang="en-US" dirty="0"/>
          </a:p>
        </p:txBody>
      </p:sp>
      <p:sp>
        <p:nvSpPr>
          <p:cNvPr id="85"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chemeClr val="bg1"/>
                </a:solidFill>
              </a:defRPr>
            </a:lvl1pPr>
          </a:lstStyle>
          <a:p>
            <a:r>
              <a:rPr lang="en-US"/>
              <a:t>|  Zuyd Template-set</a:t>
            </a:r>
            <a:endParaRPr lang="en-US" dirty="0"/>
          </a:p>
        </p:txBody>
      </p:sp>
      <p:sp>
        <p:nvSpPr>
          <p:cNvPr id="86"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pPr/>
              <a:t>‹nr.›</a:t>
            </a:fld>
            <a:endParaRPr lang="en-US" dirty="0"/>
          </a:p>
        </p:txBody>
      </p:sp>
      <p:pic>
        <p:nvPicPr>
          <p:cNvPr id="87" name="Afbeelding 8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88" name="ZUYD logo"/>
          <p:cNvGrpSpPr/>
          <p:nvPr userDrawn="1"/>
        </p:nvGrpSpPr>
        <p:grpSpPr>
          <a:xfrm>
            <a:off x="11193981" y="5919787"/>
            <a:ext cx="469419" cy="506213"/>
            <a:chOff x="0" y="-7639050"/>
            <a:chExt cx="6359525" cy="6858000"/>
          </a:xfrm>
          <a:solidFill>
            <a:schemeClr val="accent1"/>
          </a:solidFill>
        </p:grpSpPr>
        <p:sp>
          <p:nvSpPr>
            <p:cNvPr id="89"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485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70% - beeld 3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6806774" y="0"/>
            <a:ext cx="5385226"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a:t>Klik op het pictogram</a:t>
            </a:r>
            <a:br>
              <a:rPr lang="nl-NL" dirty="0"/>
            </a:br>
            <a:r>
              <a:rPr lang="nl-NL" dirty="0"/>
              <a:t>om een afbeelding in te voegen</a:t>
            </a:r>
            <a:endParaRPr lang="en-US" dirty="0"/>
          </a:p>
        </p:txBody>
      </p:sp>
      <p:sp>
        <p:nvSpPr>
          <p:cNvPr id="2" name="Titel 1"/>
          <p:cNvSpPr>
            <a:spLocks noGrp="1"/>
          </p:cNvSpPr>
          <p:nvPr>
            <p:ph type="title"/>
          </p:nvPr>
        </p:nvSpPr>
        <p:spPr>
          <a:xfrm>
            <a:off x="6806774" y="287997"/>
            <a:ext cx="2426401" cy="2426395"/>
          </a:xfrm>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Tekst 70% - beeld 30%</a:t>
            </a:r>
          </a:p>
        </p:txBody>
      </p:sp>
      <p:grpSp>
        <p:nvGrpSpPr>
          <p:cNvPr id="12" name="GRID" hidden="1"/>
          <p:cNvGrpSpPr/>
          <p:nvPr userDrawn="1"/>
        </p:nvGrpSpPr>
        <p:grpSpPr>
          <a:xfrm>
            <a:off x="-241301" y="-190500"/>
            <a:ext cx="12674604"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382689" y="287997"/>
            <a:ext cx="6281997"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80" name="Tijdelijke aanduiding voor verticale tekst 2"/>
          <p:cNvSpPr>
            <a:spLocks noGrp="1"/>
          </p:cNvSpPr>
          <p:nvPr>
            <p:ph type="body" orient="vert" idx="1"/>
          </p:nvPr>
        </p:nvSpPr>
        <p:spPr>
          <a:xfrm>
            <a:off x="382689" y="287994"/>
            <a:ext cx="6281997" cy="6282002"/>
          </a:xfrm>
          <a:noFill/>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grpSp>
        <p:nvGrpSpPr>
          <p:cNvPr id="85" name="Groep 84"/>
          <p:cNvGrpSpPr/>
          <p:nvPr userDrawn="1"/>
        </p:nvGrpSpPr>
        <p:grpSpPr>
          <a:xfrm>
            <a:off x="-2973167" y="-100346"/>
            <a:ext cx="2829166" cy="6957092"/>
            <a:chOff x="-2973167" y="-100346"/>
            <a:chExt cx="2829166" cy="6957092"/>
          </a:xfrm>
        </p:grpSpPr>
        <p:sp>
          <p:nvSpPr>
            <p:cNvPr id="87" name="Rechthoek 86"/>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88"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9"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je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90" name="Ovaal 89"/>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91" name="Ovaal 90"/>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92" name="Rechte verbindingslijn 91"/>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93" name="Rechte verbindingslijn 92"/>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4" name="Rechte verbindingslijn 93"/>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95"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96" name="Rechte verbindingslijn 95"/>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97" name="Groep 96"/>
            <p:cNvGrpSpPr/>
            <p:nvPr/>
          </p:nvGrpSpPr>
          <p:grpSpPr>
            <a:xfrm>
              <a:off x="-2790881" y="3471416"/>
              <a:ext cx="1114138" cy="297656"/>
              <a:chOff x="13560784" y="3471416"/>
              <a:chExt cx="1114138" cy="297656"/>
            </a:xfrm>
          </p:grpSpPr>
          <p:sp>
            <p:nvSpPr>
              <p:cNvPr id="117" name="Afgeronde rechthoek 116"/>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19" name="Rechte verbindingslijn 11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Gelijkbenige driehoek 11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8" name="Groep 97"/>
            <p:cNvGrpSpPr/>
            <p:nvPr userDrawn="1"/>
          </p:nvGrpSpPr>
          <p:grpSpPr>
            <a:xfrm>
              <a:off x="-2788022" y="4226919"/>
              <a:ext cx="2644021" cy="2360096"/>
              <a:chOff x="-2788022" y="4375200"/>
              <a:chExt cx="2644021" cy="2360096"/>
            </a:xfrm>
          </p:grpSpPr>
          <p:sp>
            <p:nvSpPr>
              <p:cNvPr id="99"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muisknop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pic>
            <p:nvPicPr>
              <p:cNvPr id="100"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p:spPr>
          </p:pic>
          <p:sp>
            <p:nvSpPr>
              <p:cNvPr id="101" name="Tekstvak 100"/>
              <p:cNvSpPr txBox="1"/>
              <p:nvPr/>
            </p:nvSpPr>
            <p:spPr>
              <a:xfrm>
                <a:off x="-2741158" y="5527701"/>
                <a:ext cx="1925435" cy="646331"/>
              </a:xfrm>
              <a:prstGeom prst="rect">
                <a:avLst/>
              </a:prstGeom>
              <a:noFill/>
            </p:spPr>
            <p:txBody>
              <a:bodyPr wrap="square" rtlCol="0">
                <a:spAutoFit/>
              </a:bodyPr>
              <a:lstStyle/>
              <a:p>
                <a:pPr algn="ctr"/>
                <a:r>
                  <a:rPr lang="en-US" sz="1200" b="1" dirty="0" err="1"/>
                  <a:t>Hier</a:t>
                </a:r>
                <a:r>
                  <a:rPr lang="en-US" sz="1200" b="1" dirty="0"/>
                  <a:t> </a:t>
                </a:r>
                <a:r>
                  <a:rPr lang="en-US" sz="1200" b="1" dirty="0" err="1"/>
                  <a:t>een</a:t>
                </a:r>
                <a:r>
                  <a:rPr lang="en-US" sz="1200" b="1" dirty="0"/>
                  <a:t> </a:t>
                </a:r>
                <a:r>
                  <a:rPr lang="en-US" sz="1200" b="1" dirty="0" err="1"/>
                  <a:t>printscreen</a:t>
                </a:r>
                <a:r>
                  <a:rPr lang="en-US" sz="1200" b="1" dirty="0"/>
                  <a:t> van de </a:t>
                </a:r>
                <a:r>
                  <a:rPr lang="en-US" sz="1200" b="1" dirty="0" err="1"/>
                  <a:t>miniatuur</a:t>
                </a:r>
                <a:r>
                  <a:rPr lang="en-US" sz="1200" b="1" dirty="0"/>
                  <a:t>- </a:t>
                </a:r>
                <a:r>
                  <a:rPr lang="en-US" sz="1200" b="1" dirty="0" err="1"/>
                  <a:t>titelslide</a:t>
                </a:r>
                <a:r>
                  <a:rPr lang="en-US" sz="1200" b="1" dirty="0"/>
                  <a:t> </a:t>
                </a:r>
                <a:r>
                  <a:rPr lang="en-US" sz="1200" b="1" dirty="0" err="1"/>
                  <a:t>plaatsen</a:t>
                </a:r>
                <a:endParaRPr lang="en-US" sz="1200" b="1" dirty="0"/>
              </a:p>
            </p:txBody>
          </p:sp>
          <p:sp>
            <p:nvSpPr>
              <p:cNvPr id="102" name="Rechthoek 101"/>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ep 102"/>
              <p:cNvGrpSpPr/>
              <p:nvPr/>
            </p:nvGrpSpPr>
            <p:grpSpPr>
              <a:xfrm>
                <a:off x="-2113278" y="6054428"/>
                <a:ext cx="1969277" cy="542924"/>
                <a:chOff x="13164976" y="6054428"/>
                <a:chExt cx="1969277" cy="542924"/>
              </a:xfrm>
            </p:grpSpPr>
            <p:sp>
              <p:nvSpPr>
                <p:cNvPr id="107" name="Rechthoek 106"/>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ep 107"/>
                <p:cNvGrpSpPr/>
                <p:nvPr/>
              </p:nvGrpSpPr>
              <p:grpSpPr>
                <a:xfrm>
                  <a:off x="13214777" y="6112607"/>
                  <a:ext cx="145227" cy="129517"/>
                  <a:chOff x="12287399" y="5999447"/>
                  <a:chExt cx="194830" cy="173755"/>
                </a:xfrm>
              </p:grpSpPr>
              <p:sp>
                <p:nvSpPr>
                  <p:cNvPr id="111" name="Afgeronde rechthoek 110"/>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hthoek 111"/>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hthoek 112"/>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hthoek 113"/>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hthoek 114"/>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hthoek 115"/>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hthoek 108"/>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110" name="Gelijkbenige driehoek 109"/>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4" name="Afgeronde rechthoek 103"/>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10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b="1" kern="0" dirty="0">
                    <a:latin typeface="Segoe UI Light" panose="020B0502040204020203" pitchFamily="34" charset="0"/>
                    <a:cs typeface="Segoe UI Light" panose="020B0502040204020203" pitchFamily="34" charset="0"/>
                  </a:rPr>
                  <a:t>Niet goed gegaan?</a:t>
                </a:r>
              </a:p>
            </p:txBody>
          </p:sp>
        </p:grpSp>
      </p:grpSp>
      <p:sp>
        <p:nvSpPr>
          <p:cNvPr id="81"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17 October 2023</a:t>
            </a:fld>
            <a:endParaRPr lang="en-US" dirty="0"/>
          </a:p>
        </p:txBody>
      </p:sp>
      <p:sp>
        <p:nvSpPr>
          <p:cNvPr id="82"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83"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sp>
        <p:nvSpPr>
          <p:cNvPr id="84" name="Tijdelijke aanduiding voor verticale tekst 2"/>
          <p:cNvSpPr>
            <a:spLocks noGrp="1"/>
          </p:cNvSpPr>
          <p:nvPr>
            <p:ph type="body" orient="vert" idx="16" hasCustomPrompt="1"/>
          </p:nvPr>
        </p:nvSpPr>
        <p:spPr>
          <a:xfrm>
            <a:off x="9359900" y="5702585"/>
            <a:ext cx="2511605" cy="938866"/>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a:t>S.V.P. niet verwijderen of aanpassen</a:t>
            </a:r>
            <a:endParaRPr lang="en-US" dirty="0"/>
          </a:p>
        </p:txBody>
      </p:sp>
    </p:spTree>
    <p:extLst>
      <p:ext uri="{BB962C8B-B14F-4D97-AF65-F5344CB8AC3E}">
        <p14:creationId xmlns:p14="http://schemas.microsoft.com/office/powerpoint/2010/main" val="170990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50% - beeld 5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5523489" y="0"/>
            <a:ext cx="6668511"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a:t>Klik op het pictogram</a:t>
            </a:r>
            <a:br>
              <a:rPr lang="nl-NL" dirty="0"/>
            </a:br>
            <a:r>
              <a:rPr lang="nl-NL" dirty="0"/>
              <a:t>om een afbeelding in te voegen</a:t>
            </a:r>
            <a:endParaRPr lang="en-US" dirty="0"/>
          </a:p>
        </p:txBody>
      </p:sp>
      <p:sp>
        <p:nvSpPr>
          <p:cNvPr id="2" name="Titel 1"/>
          <p:cNvSpPr>
            <a:spLocks noGrp="1"/>
          </p:cNvSpPr>
          <p:nvPr>
            <p:ph type="title"/>
          </p:nvPr>
        </p:nvSpPr>
        <p:spPr>
          <a:xfrm>
            <a:off x="5525401" y="287997"/>
            <a:ext cx="2426401" cy="2426395"/>
          </a:xfrm>
          <a:solidFill>
            <a:srgbClr val="F99D1C"/>
          </a:solidFill>
        </p:spPr>
        <p:txBody>
          <a:bodyPr/>
          <a:lstStyle/>
          <a:p>
            <a:r>
              <a:rPr lang="nl-NL" dirty="0"/>
              <a:t>Klik om de stijl te bewerken</a:t>
            </a:r>
            <a:endParaRPr lang="en-US" dirty="0"/>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Tekst 50% - beeld 50%</a:t>
            </a:r>
          </a:p>
        </p:txBody>
      </p:sp>
      <p:grpSp>
        <p:nvGrpSpPr>
          <p:cNvPr id="12" name="GRID" hidden="1"/>
          <p:cNvGrpSpPr/>
          <p:nvPr userDrawn="1"/>
        </p:nvGrpSpPr>
        <p:grpSpPr>
          <a:xfrm>
            <a:off x="-241301" y="-190500"/>
            <a:ext cx="12674604"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userDrawn="1"/>
        </p:nvSpPr>
        <p:spPr>
          <a:xfrm>
            <a:off x="382689" y="287997"/>
            <a:ext cx="4998713"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80" name="Tijdelijke aanduiding voor verticale tekst 2"/>
          <p:cNvSpPr>
            <a:spLocks noGrp="1"/>
          </p:cNvSpPr>
          <p:nvPr>
            <p:ph type="body" orient="vert" idx="1"/>
          </p:nvPr>
        </p:nvSpPr>
        <p:spPr>
          <a:xfrm>
            <a:off x="382689" y="287994"/>
            <a:ext cx="4998713" cy="6282002"/>
          </a:xfrm>
          <a:noFill/>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grpSp>
        <p:nvGrpSpPr>
          <p:cNvPr id="81" name="Groep 80"/>
          <p:cNvGrpSpPr/>
          <p:nvPr userDrawn="1"/>
        </p:nvGrpSpPr>
        <p:grpSpPr>
          <a:xfrm>
            <a:off x="-2973167" y="-100346"/>
            <a:ext cx="2829166" cy="6957092"/>
            <a:chOff x="-2973167" y="-100346"/>
            <a:chExt cx="2829166" cy="6957092"/>
          </a:xfrm>
        </p:grpSpPr>
        <p:sp>
          <p:nvSpPr>
            <p:cNvPr id="82" name="Rechthoek 81"/>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83"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4"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je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5" name="Ovaal 84"/>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87" name="Ovaal 86"/>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88" name="Rechte verbindingslijn 87"/>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89" name="Rechte verbindingslijn 88"/>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90" name="Rechte verbindingslijn 89"/>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91"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92" name="Rechte verbindingslijn 91"/>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93" name="Groep 92"/>
            <p:cNvGrpSpPr/>
            <p:nvPr/>
          </p:nvGrpSpPr>
          <p:grpSpPr>
            <a:xfrm>
              <a:off x="-2790881" y="3471416"/>
              <a:ext cx="1114138" cy="297656"/>
              <a:chOff x="13560784" y="3471416"/>
              <a:chExt cx="1114138" cy="297656"/>
            </a:xfrm>
          </p:grpSpPr>
          <p:sp>
            <p:nvSpPr>
              <p:cNvPr id="113" name="Afgeronde rechthoek 11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15" name="Rechte verbindingslijn 114"/>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Gelijkbenige driehoek 115"/>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4" name="Groep 93"/>
            <p:cNvGrpSpPr/>
            <p:nvPr userDrawn="1"/>
          </p:nvGrpSpPr>
          <p:grpSpPr>
            <a:xfrm>
              <a:off x="-2788022" y="4226919"/>
              <a:ext cx="2644021" cy="2360096"/>
              <a:chOff x="-2788022" y="4375200"/>
              <a:chExt cx="2644021" cy="2360096"/>
            </a:xfrm>
          </p:grpSpPr>
          <p:sp>
            <p:nvSpPr>
              <p:cNvPr id="95"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muisknop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pic>
            <p:nvPicPr>
              <p:cNvPr id="96"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p:spPr>
          </p:pic>
          <p:sp>
            <p:nvSpPr>
              <p:cNvPr id="97" name="Tekstvak 96"/>
              <p:cNvSpPr txBox="1"/>
              <p:nvPr/>
            </p:nvSpPr>
            <p:spPr>
              <a:xfrm>
                <a:off x="-2741158" y="5527701"/>
                <a:ext cx="1925435" cy="646331"/>
              </a:xfrm>
              <a:prstGeom prst="rect">
                <a:avLst/>
              </a:prstGeom>
              <a:noFill/>
            </p:spPr>
            <p:txBody>
              <a:bodyPr wrap="square" rtlCol="0">
                <a:spAutoFit/>
              </a:bodyPr>
              <a:lstStyle/>
              <a:p>
                <a:pPr algn="ctr"/>
                <a:r>
                  <a:rPr lang="en-US" sz="1200" b="1" dirty="0" err="1"/>
                  <a:t>Hier</a:t>
                </a:r>
                <a:r>
                  <a:rPr lang="en-US" sz="1200" b="1" dirty="0"/>
                  <a:t> </a:t>
                </a:r>
                <a:r>
                  <a:rPr lang="en-US" sz="1200" b="1" dirty="0" err="1"/>
                  <a:t>een</a:t>
                </a:r>
                <a:r>
                  <a:rPr lang="en-US" sz="1200" b="1" dirty="0"/>
                  <a:t> </a:t>
                </a:r>
                <a:r>
                  <a:rPr lang="en-US" sz="1200" b="1" dirty="0" err="1"/>
                  <a:t>printscreen</a:t>
                </a:r>
                <a:r>
                  <a:rPr lang="en-US" sz="1200" b="1" dirty="0"/>
                  <a:t> van de </a:t>
                </a:r>
                <a:r>
                  <a:rPr lang="en-US" sz="1200" b="1" dirty="0" err="1"/>
                  <a:t>miniatuur</a:t>
                </a:r>
                <a:r>
                  <a:rPr lang="en-US" sz="1200" b="1" dirty="0"/>
                  <a:t>- </a:t>
                </a:r>
                <a:r>
                  <a:rPr lang="en-US" sz="1200" b="1" dirty="0" err="1"/>
                  <a:t>titelslide</a:t>
                </a:r>
                <a:r>
                  <a:rPr lang="en-US" sz="1200" b="1" dirty="0"/>
                  <a:t> </a:t>
                </a:r>
                <a:r>
                  <a:rPr lang="en-US" sz="1200" b="1" dirty="0" err="1"/>
                  <a:t>plaatsen</a:t>
                </a:r>
                <a:endParaRPr lang="en-US" sz="1200" b="1" dirty="0"/>
              </a:p>
            </p:txBody>
          </p:sp>
          <p:sp>
            <p:nvSpPr>
              <p:cNvPr id="98" name="Rechthoek 97"/>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ep 98"/>
              <p:cNvGrpSpPr/>
              <p:nvPr/>
            </p:nvGrpSpPr>
            <p:grpSpPr>
              <a:xfrm>
                <a:off x="-2113278" y="6054428"/>
                <a:ext cx="1969277" cy="542924"/>
                <a:chOff x="13164976" y="6054428"/>
                <a:chExt cx="1969277" cy="542924"/>
              </a:xfrm>
            </p:grpSpPr>
            <p:sp>
              <p:nvSpPr>
                <p:cNvPr id="103" name="Rechthoek 102"/>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ep 103"/>
                <p:cNvGrpSpPr/>
                <p:nvPr/>
              </p:nvGrpSpPr>
              <p:grpSpPr>
                <a:xfrm>
                  <a:off x="13214777" y="6112607"/>
                  <a:ext cx="145227" cy="129517"/>
                  <a:chOff x="12287399" y="5999447"/>
                  <a:chExt cx="194830" cy="173755"/>
                </a:xfrm>
              </p:grpSpPr>
              <p:sp>
                <p:nvSpPr>
                  <p:cNvPr id="107" name="Afgeronde rechthoek 106"/>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hthoek 107"/>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hthoek 108"/>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hthoek 109"/>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hthoek 110"/>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hthoek 11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echthoek 104"/>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106" name="Gelijkbenige driehoek 105"/>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0" name="Afgeronde rechthoek 99"/>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1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b="1" kern="0" dirty="0">
                    <a:latin typeface="Segoe UI Light" panose="020B0502040204020203" pitchFamily="34" charset="0"/>
                    <a:cs typeface="Segoe UI Light" panose="020B0502040204020203" pitchFamily="34" charset="0"/>
                  </a:rPr>
                  <a:t>Niet goed gegaan?</a:t>
                </a:r>
              </a:p>
            </p:txBody>
          </p:sp>
        </p:grpSp>
      </p:grpSp>
      <p:sp>
        <p:nvSpPr>
          <p:cNvPr id="86"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17 October 2023</a:t>
            </a:fld>
            <a:endParaRPr lang="en-US" dirty="0"/>
          </a:p>
        </p:txBody>
      </p:sp>
      <p:sp>
        <p:nvSpPr>
          <p:cNvPr id="118"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119"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sp>
        <p:nvSpPr>
          <p:cNvPr id="120" name="Tijdelijke aanduiding voor verticale tekst 2"/>
          <p:cNvSpPr>
            <a:spLocks noGrp="1"/>
          </p:cNvSpPr>
          <p:nvPr>
            <p:ph type="body" orient="vert" idx="16" hasCustomPrompt="1"/>
          </p:nvPr>
        </p:nvSpPr>
        <p:spPr>
          <a:xfrm>
            <a:off x="9359900" y="5702585"/>
            <a:ext cx="2511605" cy="938866"/>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a:t>S.V.P. niet verwijderen of aanpassen</a:t>
            </a:r>
            <a:endParaRPr lang="en-US" dirty="0"/>
          </a:p>
        </p:txBody>
      </p:sp>
    </p:spTree>
    <p:extLst>
      <p:ext uri="{BB962C8B-B14F-4D97-AF65-F5344CB8AC3E}">
        <p14:creationId xmlns:p14="http://schemas.microsoft.com/office/powerpoint/2010/main" val="178555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30% - beeld 7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4244026" y="0"/>
            <a:ext cx="7947974"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a:t>Klik op het pictogram</a:t>
            </a:r>
            <a:br>
              <a:rPr lang="nl-NL" dirty="0"/>
            </a:br>
            <a:r>
              <a:rPr lang="nl-NL" dirty="0"/>
              <a:t>om een afbeelding in te voegen</a:t>
            </a:r>
            <a:endParaRPr lang="en-US" dirty="0"/>
          </a:p>
        </p:txBody>
      </p:sp>
      <p:sp>
        <p:nvSpPr>
          <p:cNvPr id="2" name="Titel 1"/>
          <p:cNvSpPr>
            <a:spLocks noGrp="1"/>
          </p:cNvSpPr>
          <p:nvPr>
            <p:ph type="title"/>
          </p:nvPr>
        </p:nvSpPr>
        <p:spPr>
          <a:xfrm>
            <a:off x="4240202" y="287997"/>
            <a:ext cx="2426401" cy="2426395"/>
          </a:xfrm>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Tekst 30% - beeld 70%</a:t>
            </a:r>
          </a:p>
        </p:txBody>
      </p:sp>
      <p:sp>
        <p:nvSpPr>
          <p:cNvPr id="79" name="Rechthoek 78"/>
          <p:cNvSpPr/>
          <p:nvPr userDrawn="1"/>
        </p:nvSpPr>
        <p:spPr>
          <a:xfrm>
            <a:off x="382689" y="287997"/>
            <a:ext cx="3713513"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dirty="0"/>
          </a:p>
        </p:txBody>
      </p:sp>
      <p:sp>
        <p:nvSpPr>
          <p:cNvPr id="80" name="Tijdelijke aanduiding voor verticale tekst 2"/>
          <p:cNvSpPr>
            <a:spLocks noGrp="1"/>
          </p:cNvSpPr>
          <p:nvPr userDrawn="1">
            <p:ph type="body" orient="vert" idx="1"/>
          </p:nvPr>
        </p:nvSpPr>
        <p:spPr>
          <a:xfrm>
            <a:off x="382690" y="287994"/>
            <a:ext cx="3717340" cy="6282002"/>
          </a:xfrm>
          <a:noFill/>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grpSp>
        <p:nvGrpSpPr>
          <p:cNvPr id="8" name="Groep 7"/>
          <p:cNvGrpSpPr/>
          <p:nvPr userDrawn="1"/>
        </p:nvGrpSpPr>
        <p:grpSpPr>
          <a:xfrm>
            <a:off x="-2973167" y="-100346"/>
            <a:ext cx="2829166" cy="6957092"/>
            <a:chOff x="-2973167" y="-100346"/>
            <a:chExt cx="2829166" cy="6957092"/>
          </a:xfrm>
        </p:grpSpPr>
        <p:sp>
          <p:nvSpPr>
            <p:cNvPr id="135" name="Rechthoek 134"/>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136"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37"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je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38" name="Ovaal 137"/>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39" name="Ovaal 138"/>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40" name="Rechte verbindingslijn 139"/>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41" name="Rechte verbindingslijn 140"/>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42" name="Rechte verbindingslijn 141"/>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43"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46" name="Rechte verbindingslijn 145"/>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53" name="Groep 152"/>
            <p:cNvGrpSpPr/>
            <p:nvPr/>
          </p:nvGrpSpPr>
          <p:grpSpPr>
            <a:xfrm>
              <a:off x="-2790881" y="3471416"/>
              <a:ext cx="1114138" cy="297656"/>
              <a:chOff x="13560784" y="3471416"/>
              <a:chExt cx="1114138" cy="297656"/>
            </a:xfrm>
          </p:grpSpPr>
          <p:sp>
            <p:nvSpPr>
              <p:cNvPr id="154" name="Afgeronde rechthoek 15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56" name="Rechte verbindingslijn 15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Gelijkbenige driehoek 15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 name="Groep 2"/>
            <p:cNvGrpSpPr/>
            <p:nvPr userDrawn="1"/>
          </p:nvGrpSpPr>
          <p:grpSpPr>
            <a:xfrm>
              <a:off x="-2788022" y="4226919"/>
              <a:ext cx="2644021" cy="2360096"/>
              <a:chOff x="-2788022" y="4375200"/>
              <a:chExt cx="2644021" cy="2360096"/>
            </a:xfrm>
          </p:grpSpPr>
          <p:sp>
            <p:nvSpPr>
              <p:cNvPr id="144"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muisknop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pic>
            <p:nvPicPr>
              <p:cNvPr id="147"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p:spPr>
          </p:pic>
          <p:sp>
            <p:nvSpPr>
              <p:cNvPr id="148" name="Tekstvak 147"/>
              <p:cNvSpPr txBox="1"/>
              <p:nvPr/>
            </p:nvSpPr>
            <p:spPr>
              <a:xfrm>
                <a:off x="-2741158" y="5527701"/>
                <a:ext cx="1925435" cy="646331"/>
              </a:xfrm>
              <a:prstGeom prst="rect">
                <a:avLst/>
              </a:prstGeom>
              <a:noFill/>
            </p:spPr>
            <p:txBody>
              <a:bodyPr wrap="square" rtlCol="0">
                <a:spAutoFit/>
              </a:bodyPr>
              <a:lstStyle/>
              <a:p>
                <a:pPr algn="ctr"/>
                <a:r>
                  <a:rPr lang="en-US" sz="1200" b="1" dirty="0" err="1"/>
                  <a:t>Hier</a:t>
                </a:r>
                <a:r>
                  <a:rPr lang="en-US" sz="1200" b="1" dirty="0"/>
                  <a:t> </a:t>
                </a:r>
                <a:r>
                  <a:rPr lang="en-US" sz="1200" b="1" dirty="0" err="1"/>
                  <a:t>een</a:t>
                </a:r>
                <a:r>
                  <a:rPr lang="en-US" sz="1200" b="1" dirty="0"/>
                  <a:t> </a:t>
                </a:r>
                <a:r>
                  <a:rPr lang="en-US" sz="1200" b="1" dirty="0" err="1"/>
                  <a:t>printscreen</a:t>
                </a:r>
                <a:r>
                  <a:rPr lang="en-US" sz="1200" b="1" dirty="0"/>
                  <a:t> van de </a:t>
                </a:r>
                <a:r>
                  <a:rPr lang="en-US" sz="1200" b="1" dirty="0" err="1"/>
                  <a:t>miniatuur</a:t>
                </a:r>
                <a:r>
                  <a:rPr lang="en-US" sz="1200" b="1" dirty="0"/>
                  <a:t>- </a:t>
                </a:r>
                <a:r>
                  <a:rPr lang="en-US" sz="1200" b="1" dirty="0" err="1"/>
                  <a:t>titelslide</a:t>
                </a:r>
                <a:r>
                  <a:rPr lang="en-US" sz="1200" b="1" dirty="0"/>
                  <a:t> </a:t>
                </a:r>
                <a:r>
                  <a:rPr lang="en-US" sz="1200" b="1" dirty="0" err="1"/>
                  <a:t>plaatsen</a:t>
                </a:r>
                <a:endParaRPr lang="en-US" sz="1200" b="1" dirty="0"/>
              </a:p>
            </p:txBody>
          </p:sp>
          <p:sp>
            <p:nvSpPr>
              <p:cNvPr id="149" name="Rechthoek 148"/>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ep 149"/>
              <p:cNvGrpSpPr/>
              <p:nvPr/>
            </p:nvGrpSpPr>
            <p:grpSpPr>
              <a:xfrm>
                <a:off x="-2113278" y="6054428"/>
                <a:ext cx="1969277" cy="542924"/>
                <a:chOff x="13164976" y="6054428"/>
                <a:chExt cx="1969277" cy="542924"/>
              </a:xfrm>
            </p:grpSpPr>
            <p:sp>
              <p:nvSpPr>
                <p:cNvPr id="158" name="Rechthoek 157"/>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ep 158"/>
                <p:cNvGrpSpPr/>
                <p:nvPr/>
              </p:nvGrpSpPr>
              <p:grpSpPr>
                <a:xfrm>
                  <a:off x="13214777" y="6112607"/>
                  <a:ext cx="145227" cy="129517"/>
                  <a:chOff x="12287399" y="5999447"/>
                  <a:chExt cx="194830" cy="173755"/>
                </a:xfrm>
              </p:grpSpPr>
              <p:sp>
                <p:nvSpPr>
                  <p:cNvPr id="162" name="Afgeronde rechthoek 161"/>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hthoek 162"/>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hthoek 163"/>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hthoek 164"/>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hthoek 165"/>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hthoek 166"/>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echthoek 159"/>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161" name="Gelijkbenige driehoek 160"/>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1" name="Afgeronde rechthoek 150"/>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1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b="1" kern="0" dirty="0">
                    <a:latin typeface="Segoe UI Light" panose="020B0502040204020203" pitchFamily="34" charset="0"/>
                    <a:cs typeface="Segoe UI Light" panose="020B0502040204020203" pitchFamily="34" charset="0"/>
                  </a:rPr>
                  <a:t>Niet goed gegaan?</a:t>
                </a:r>
              </a:p>
            </p:txBody>
          </p:sp>
        </p:grpSp>
      </p:grpSp>
      <p:sp>
        <p:nvSpPr>
          <p:cNvPr id="46"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17 October 2023</a:t>
            </a:fld>
            <a:endParaRPr lang="en-US" dirty="0"/>
          </a:p>
        </p:txBody>
      </p:sp>
      <p:sp>
        <p:nvSpPr>
          <p:cNvPr id="48"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50"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sp>
        <p:nvSpPr>
          <p:cNvPr id="52" name="Tijdelijke aanduiding voor verticale tekst 2"/>
          <p:cNvSpPr>
            <a:spLocks noGrp="1"/>
          </p:cNvSpPr>
          <p:nvPr>
            <p:ph type="body" orient="vert" idx="16" hasCustomPrompt="1"/>
          </p:nvPr>
        </p:nvSpPr>
        <p:spPr>
          <a:xfrm>
            <a:off x="9359900" y="5702585"/>
            <a:ext cx="2511605" cy="938866"/>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a:t>S.V.P. niet verwijderen of aanpassen</a:t>
            </a:r>
            <a:endParaRPr lang="en-US" dirty="0"/>
          </a:p>
        </p:txBody>
      </p:sp>
    </p:spTree>
    <p:extLst>
      <p:ext uri="{BB962C8B-B14F-4D97-AF65-F5344CB8AC3E}">
        <p14:creationId xmlns:p14="http://schemas.microsoft.com/office/powerpoint/2010/main" val="228313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0" y="-1"/>
            <a:ext cx="12192000" cy="6856747"/>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dirty="0"/>
              <a:t>Klik op het pictogram</a:t>
            </a:r>
            <a:br>
              <a:rPr lang="nl-NL" dirty="0"/>
            </a:br>
            <a:r>
              <a:rPr lang="nl-NL" dirty="0"/>
              <a:t>om een afbeelding in te voegen</a:t>
            </a:r>
            <a:endParaRPr lang="en-US" dirty="0"/>
          </a:p>
        </p:txBody>
      </p:sp>
      <p:sp>
        <p:nvSpPr>
          <p:cNvPr id="2" name="Titel 1"/>
          <p:cNvSpPr>
            <a:spLocks noGrp="1"/>
          </p:cNvSpPr>
          <p:nvPr>
            <p:ph type="title"/>
          </p:nvPr>
        </p:nvSpPr>
        <p:spPr>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baseline="0" dirty="0">
                <a:solidFill>
                  <a:schemeClr val="tx1">
                    <a:lumMod val="50000"/>
                    <a:lumOff val="50000"/>
                  </a:schemeClr>
                </a:solidFill>
              </a:rPr>
              <a:t>Beeld 100%</a:t>
            </a:r>
            <a:endParaRPr lang="nl-NL" sz="1800" dirty="0">
              <a:solidFill>
                <a:schemeClr val="tx1">
                  <a:lumMod val="50000"/>
                  <a:lumOff val="50000"/>
                </a:schemeClr>
              </a:solidFill>
            </a:endParaRPr>
          </a:p>
        </p:txBody>
      </p:sp>
      <p:grpSp>
        <p:nvGrpSpPr>
          <p:cNvPr id="12" name="GRID" hidden="1"/>
          <p:cNvGrpSpPr/>
          <p:nvPr userDrawn="1"/>
        </p:nvGrpSpPr>
        <p:grpSpPr>
          <a:xfrm>
            <a:off x="-241301" y="-190500"/>
            <a:ext cx="12674604"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4" name="Tijdelijke aanduiding voor verticale tekst 2"/>
          <p:cNvSpPr>
            <a:spLocks noGrp="1"/>
          </p:cNvSpPr>
          <p:nvPr>
            <p:ph type="body" orient="vert" idx="14" hasCustomPrompt="1"/>
          </p:nvPr>
        </p:nvSpPr>
        <p:spPr>
          <a:xfrm>
            <a:off x="0" y="287997"/>
            <a:ext cx="240599" cy="2426395"/>
          </a:xfrm>
          <a:solidFill>
            <a:srgbClr val="F3702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dirty="0"/>
              <a:t> </a:t>
            </a:r>
            <a:endParaRPr lang="en-US" dirty="0"/>
          </a:p>
        </p:txBody>
      </p:sp>
      <p:grpSp>
        <p:nvGrpSpPr>
          <p:cNvPr id="184" name="Groep 183"/>
          <p:cNvGrpSpPr/>
          <p:nvPr userDrawn="1"/>
        </p:nvGrpSpPr>
        <p:grpSpPr>
          <a:xfrm>
            <a:off x="-2973167" y="-100346"/>
            <a:ext cx="2829166" cy="6957092"/>
            <a:chOff x="-2973167" y="-100346"/>
            <a:chExt cx="2829166" cy="6957092"/>
          </a:xfrm>
        </p:grpSpPr>
        <p:sp>
          <p:nvSpPr>
            <p:cNvPr id="185" name="Rechthoek 184"/>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186"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87"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je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88" name="Ovaal 187"/>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89" name="Ovaal 188"/>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90" name="Rechte verbindingslijn 189"/>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91" name="Rechte verbindingslijn 190"/>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92" name="Rechte verbindingslijn 191"/>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93"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94" name="Rechte verbindingslijn 193"/>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95" name="Groep 194"/>
            <p:cNvGrpSpPr/>
            <p:nvPr/>
          </p:nvGrpSpPr>
          <p:grpSpPr>
            <a:xfrm>
              <a:off x="-2790881" y="3471416"/>
              <a:ext cx="1114138" cy="297656"/>
              <a:chOff x="13560784" y="3471416"/>
              <a:chExt cx="1114138" cy="297656"/>
            </a:xfrm>
          </p:grpSpPr>
          <p:sp>
            <p:nvSpPr>
              <p:cNvPr id="215" name="Afgeronde rechthoek 214"/>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217" name="Rechte verbindingslijn 216"/>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Gelijkbenige driehoek 217"/>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96" name="Groep 195"/>
            <p:cNvGrpSpPr/>
            <p:nvPr userDrawn="1"/>
          </p:nvGrpSpPr>
          <p:grpSpPr>
            <a:xfrm>
              <a:off x="-2788022" y="4226919"/>
              <a:ext cx="2644021" cy="2360096"/>
              <a:chOff x="-2788022" y="4375200"/>
              <a:chExt cx="2644021" cy="2360096"/>
            </a:xfrm>
          </p:grpSpPr>
          <p:sp>
            <p:nvSpPr>
              <p:cNvPr id="197"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muisknop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pic>
            <p:nvPicPr>
              <p:cNvPr id="198"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p:spPr>
          </p:pic>
          <p:sp>
            <p:nvSpPr>
              <p:cNvPr id="199" name="Tekstvak 198"/>
              <p:cNvSpPr txBox="1"/>
              <p:nvPr/>
            </p:nvSpPr>
            <p:spPr>
              <a:xfrm>
                <a:off x="-2741158" y="5527701"/>
                <a:ext cx="1925435" cy="646331"/>
              </a:xfrm>
              <a:prstGeom prst="rect">
                <a:avLst/>
              </a:prstGeom>
              <a:noFill/>
            </p:spPr>
            <p:txBody>
              <a:bodyPr wrap="square" rtlCol="0">
                <a:spAutoFit/>
              </a:bodyPr>
              <a:lstStyle/>
              <a:p>
                <a:pPr algn="ctr"/>
                <a:r>
                  <a:rPr lang="en-US" sz="1200" b="1" dirty="0" err="1"/>
                  <a:t>Hier</a:t>
                </a:r>
                <a:r>
                  <a:rPr lang="en-US" sz="1200" b="1" dirty="0"/>
                  <a:t> </a:t>
                </a:r>
                <a:r>
                  <a:rPr lang="en-US" sz="1200" b="1" dirty="0" err="1"/>
                  <a:t>een</a:t>
                </a:r>
                <a:r>
                  <a:rPr lang="en-US" sz="1200" b="1" dirty="0"/>
                  <a:t> </a:t>
                </a:r>
                <a:r>
                  <a:rPr lang="en-US" sz="1200" b="1" dirty="0" err="1"/>
                  <a:t>printscreen</a:t>
                </a:r>
                <a:r>
                  <a:rPr lang="en-US" sz="1200" b="1" dirty="0"/>
                  <a:t> van de </a:t>
                </a:r>
                <a:r>
                  <a:rPr lang="en-US" sz="1200" b="1" dirty="0" err="1"/>
                  <a:t>miniatuur</a:t>
                </a:r>
                <a:r>
                  <a:rPr lang="en-US" sz="1200" b="1" dirty="0"/>
                  <a:t>- </a:t>
                </a:r>
                <a:r>
                  <a:rPr lang="en-US" sz="1200" b="1" dirty="0" err="1"/>
                  <a:t>titelslide</a:t>
                </a:r>
                <a:r>
                  <a:rPr lang="en-US" sz="1200" b="1" dirty="0"/>
                  <a:t> </a:t>
                </a:r>
                <a:r>
                  <a:rPr lang="en-US" sz="1200" b="1" dirty="0" err="1"/>
                  <a:t>plaatsen</a:t>
                </a:r>
                <a:endParaRPr lang="en-US" sz="1200" b="1" dirty="0"/>
              </a:p>
            </p:txBody>
          </p:sp>
          <p:sp>
            <p:nvSpPr>
              <p:cNvPr id="200" name="Rechthoek 199"/>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ep 200"/>
              <p:cNvGrpSpPr/>
              <p:nvPr/>
            </p:nvGrpSpPr>
            <p:grpSpPr>
              <a:xfrm>
                <a:off x="-2113278" y="6054428"/>
                <a:ext cx="1969277" cy="542924"/>
                <a:chOff x="13164976" y="6054428"/>
                <a:chExt cx="1969277" cy="542924"/>
              </a:xfrm>
            </p:grpSpPr>
            <p:sp>
              <p:nvSpPr>
                <p:cNvPr id="205" name="Rechthoek 204"/>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ep 205"/>
                <p:cNvGrpSpPr/>
                <p:nvPr/>
              </p:nvGrpSpPr>
              <p:grpSpPr>
                <a:xfrm>
                  <a:off x="13214777" y="6112607"/>
                  <a:ext cx="145227" cy="129517"/>
                  <a:chOff x="12287399" y="5999447"/>
                  <a:chExt cx="194830" cy="173755"/>
                </a:xfrm>
              </p:grpSpPr>
              <p:sp>
                <p:nvSpPr>
                  <p:cNvPr id="209" name="Afgeronde rechthoek 208"/>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hthoek 209"/>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hthoek 210"/>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hthoek 211"/>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hthoek 212"/>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hthoek 213"/>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Rechthoek 206"/>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208" name="Gelijkbenige driehoek 207"/>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2" name="Afgeronde rechthoek 201"/>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b="1" kern="0" dirty="0">
                    <a:latin typeface="Segoe UI Light" panose="020B0502040204020203" pitchFamily="34" charset="0"/>
                    <a:cs typeface="Segoe UI Light" panose="020B0502040204020203" pitchFamily="34" charset="0"/>
                  </a:rPr>
                  <a:t>Niet goed gegaan?</a:t>
                </a:r>
              </a:p>
            </p:txBody>
          </p:sp>
        </p:grpSp>
      </p:grpSp>
      <p:sp>
        <p:nvSpPr>
          <p:cNvPr id="78"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pPr/>
              <a:t>17 October 2023</a:t>
            </a:fld>
            <a:endParaRPr lang="en-US" dirty="0"/>
          </a:p>
        </p:txBody>
      </p:sp>
      <p:sp>
        <p:nvSpPr>
          <p:cNvPr id="79"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chemeClr val="bg1"/>
                </a:solidFill>
              </a:defRPr>
            </a:lvl1pPr>
          </a:lstStyle>
          <a:p>
            <a:r>
              <a:rPr lang="en-US"/>
              <a:t>|  Zuyd Template-set</a:t>
            </a:r>
            <a:endParaRPr lang="en-US" dirty="0"/>
          </a:p>
        </p:txBody>
      </p:sp>
      <p:sp>
        <p:nvSpPr>
          <p:cNvPr id="80"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pPr/>
              <a:t>‹nr.›</a:t>
            </a:fld>
            <a:endParaRPr lang="en-US" dirty="0"/>
          </a:p>
        </p:txBody>
      </p:sp>
      <p:sp>
        <p:nvSpPr>
          <p:cNvPr id="81" name="Tijdelijke aanduiding voor verticale tekst 2"/>
          <p:cNvSpPr>
            <a:spLocks noGrp="1"/>
          </p:cNvSpPr>
          <p:nvPr>
            <p:ph type="body" orient="vert" idx="16" hasCustomPrompt="1"/>
          </p:nvPr>
        </p:nvSpPr>
        <p:spPr>
          <a:xfrm>
            <a:off x="9359900" y="5702585"/>
            <a:ext cx="2511605" cy="938866"/>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dirty="0"/>
              <a:t>S.V.P. niet verwijderen of aanpassen</a:t>
            </a:r>
            <a:endParaRPr lang="en-US" dirty="0"/>
          </a:p>
        </p:txBody>
      </p:sp>
    </p:spTree>
    <p:extLst>
      <p:ext uri="{BB962C8B-B14F-4D97-AF65-F5344CB8AC3E}">
        <p14:creationId xmlns:p14="http://schemas.microsoft.com/office/powerpoint/2010/main" val="308706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84601" y="287997"/>
            <a:ext cx="2426401" cy="2426395"/>
          </a:xfrm>
          <a:prstGeom prst="rect">
            <a:avLst/>
          </a:prstGeom>
          <a:solidFill>
            <a:srgbClr val="F99D1C"/>
          </a:solidFill>
        </p:spPr>
        <p:txBody>
          <a:bodyPr vert="horz" lIns="144000" tIns="108000" rIns="108000" bIns="108000" rtlCol="0" anchor="t">
            <a:noAutofit/>
          </a:bodyPr>
          <a:lstStyle/>
          <a:p>
            <a:r>
              <a:rPr lang="nl-NL" dirty="0"/>
              <a:t>Klik hier om een titel in te voegen</a:t>
            </a:r>
            <a:endParaRPr lang="en-US" dirty="0"/>
          </a:p>
        </p:txBody>
      </p:sp>
      <p:sp>
        <p:nvSpPr>
          <p:cNvPr id="3" name="Tijdelijke aanduiding voor tekst 2"/>
          <p:cNvSpPr>
            <a:spLocks noGrp="1"/>
          </p:cNvSpPr>
          <p:nvPr>
            <p:ph type="body" idx="1"/>
          </p:nvPr>
        </p:nvSpPr>
        <p:spPr>
          <a:xfrm>
            <a:off x="2954998" y="287997"/>
            <a:ext cx="8852400" cy="6281999"/>
          </a:xfrm>
          <a:prstGeom prst="rect">
            <a:avLst/>
          </a:prstGeom>
          <a:solidFill>
            <a:schemeClr val="bg1"/>
          </a:solidFill>
        </p:spPr>
        <p:txBody>
          <a:bodyPr vert="horz" lIns="144000" tIns="108000" rIns="144000" bIns="108000" rtlCol="0">
            <a:noAutofit/>
          </a:bodyPr>
          <a:lstStyle/>
          <a:p>
            <a:pPr lvl="0"/>
            <a:r>
              <a:rPr lang="nl-NL" dirty="0"/>
              <a:t>Platte tekst</a:t>
            </a:r>
          </a:p>
          <a:p>
            <a:pPr lvl="1"/>
            <a:r>
              <a:rPr lang="nl-NL" dirty="0" err="1"/>
              <a:t>Bullet</a:t>
            </a:r>
            <a:endParaRPr lang="nl-NL" dirty="0"/>
          </a:p>
          <a:p>
            <a:pPr lvl="2"/>
            <a:r>
              <a:rPr lang="nl-NL" dirty="0"/>
              <a:t>Sub-</a:t>
            </a:r>
            <a:r>
              <a:rPr lang="nl-NL" dirty="0" err="1"/>
              <a:t>bullet</a:t>
            </a:r>
            <a:endParaRPr lang="nl-NL" dirty="0"/>
          </a:p>
          <a:p>
            <a:pPr lvl="3"/>
            <a:r>
              <a:rPr lang="nl-NL" dirty="0"/>
              <a:t>Italic tekst</a:t>
            </a:r>
          </a:p>
          <a:p>
            <a:pPr lvl="4"/>
            <a:r>
              <a:rPr lang="nl-NL" dirty="0" err="1"/>
              <a:t>Sub-titel</a:t>
            </a:r>
            <a:endParaRPr lang="nl-NL" dirty="0"/>
          </a:p>
          <a:p>
            <a:pPr lvl="5"/>
            <a:r>
              <a:rPr lang="nl-NL" dirty="0"/>
              <a:t>Platte tekst</a:t>
            </a:r>
          </a:p>
          <a:p>
            <a:pPr lvl="6"/>
            <a:r>
              <a:rPr lang="nl-NL" dirty="0" err="1"/>
              <a:t>Bullet</a:t>
            </a:r>
            <a:endParaRPr lang="nl-NL" dirty="0"/>
          </a:p>
          <a:p>
            <a:pPr lvl="7"/>
            <a:r>
              <a:rPr lang="nl-NL" dirty="0"/>
              <a:t>Sub-</a:t>
            </a:r>
            <a:r>
              <a:rPr lang="nl-NL" dirty="0" err="1"/>
              <a:t>bullet</a:t>
            </a:r>
            <a:endParaRPr lang="nl-NL" dirty="0"/>
          </a:p>
          <a:p>
            <a:pPr lvl="8"/>
            <a:r>
              <a:rPr lang="nl-NL" dirty="0"/>
              <a:t>Italic tekst</a:t>
            </a:r>
            <a:endParaRPr lang="en-US" dirty="0"/>
          </a:p>
        </p:txBody>
      </p:sp>
      <p:sp>
        <p:nvSpPr>
          <p:cNvPr id="4"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17 October 2023</a:t>
            </a:fld>
            <a:endParaRPr lang="en-US" dirty="0"/>
          </a:p>
        </p:txBody>
      </p:sp>
      <p:sp>
        <p:nvSpPr>
          <p:cNvPr id="5"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6"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sp>
        <p:nvSpPr>
          <p:cNvPr id="7" name="Tekstvak 6"/>
          <p:cNvSpPr txBox="1"/>
          <p:nvPr userDrawn="1"/>
        </p:nvSpPr>
        <p:spPr>
          <a:xfrm>
            <a:off x="10975975" y="-764632"/>
            <a:ext cx="1222375" cy="246221"/>
          </a:xfrm>
          <a:prstGeom prst="rect">
            <a:avLst/>
          </a:prstGeom>
          <a:noFill/>
        </p:spPr>
        <p:txBody>
          <a:bodyPr wrap="square" lIns="0" tIns="0" rIns="0" bIns="0" rtlCol="0">
            <a:noAutofit/>
          </a:bodyPr>
          <a:lstStyle/>
          <a:p>
            <a:pPr algn="r"/>
            <a:r>
              <a:rPr lang="nl-NL" sz="1400" b="0" i="1" dirty="0">
                <a:solidFill>
                  <a:schemeClr val="bg1">
                    <a:lumMod val="65000"/>
                  </a:schemeClr>
                </a:solidFill>
              </a:rPr>
              <a:t>Slide</a:t>
            </a:r>
            <a:r>
              <a:rPr lang="nl-NL" sz="1400" b="0" i="1" baseline="0" dirty="0">
                <a:solidFill>
                  <a:schemeClr val="bg1">
                    <a:lumMod val="65000"/>
                  </a:schemeClr>
                </a:solidFill>
              </a:rPr>
              <a:t> type</a:t>
            </a:r>
            <a:endParaRPr lang="nl-NL" sz="1400" b="0" i="1" dirty="0">
              <a:solidFill>
                <a:schemeClr val="bg1">
                  <a:lumMod val="65000"/>
                </a:schemeClr>
              </a:solidFill>
            </a:endParaRPr>
          </a:p>
        </p:txBody>
      </p:sp>
      <p:grpSp>
        <p:nvGrpSpPr>
          <p:cNvPr id="13" name="GRID" hidden="1"/>
          <p:cNvGrpSpPr/>
          <p:nvPr userDrawn="1"/>
        </p:nvGrpSpPr>
        <p:grpSpPr>
          <a:xfrm>
            <a:off x="-241301" y="-190500"/>
            <a:ext cx="12674604" cy="7239000"/>
            <a:chOff x="-241301" y="-190500"/>
            <a:chExt cx="12674604" cy="7239000"/>
          </a:xfrm>
        </p:grpSpPr>
        <p:cxnSp>
          <p:nvCxnSpPr>
            <p:cNvPr id="14" name="Rechte verbindingslijn 13"/>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hthoek 17"/>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hthoek 18"/>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0" name="Rechte verbindingslijn 19"/>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hthoek 27"/>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hthoek 28"/>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0" name="Rechte verbindingslijn 29"/>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5" name="Groep 74" hidden="1"/>
          <p:cNvGrpSpPr/>
          <p:nvPr userDrawn="1"/>
        </p:nvGrpSpPr>
        <p:grpSpPr>
          <a:xfrm>
            <a:off x="15312970" y="-90160"/>
            <a:ext cx="2539957" cy="3928146"/>
            <a:chOff x="578075" y="-3869153"/>
            <a:chExt cx="2165125" cy="3348453"/>
          </a:xfrm>
        </p:grpSpPr>
        <p:sp>
          <p:nvSpPr>
            <p:cNvPr id="89" name="Rechthoek 88"/>
            <p:cNvSpPr/>
            <p:nvPr userDrawn="1"/>
          </p:nvSpPr>
          <p:spPr>
            <a:xfrm>
              <a:off x="578075" y="-3869153"/>
              <a:ext cx="2165125" cy="334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nl-NL" sz="1600" dirty="0"/>
            </a:p>
          </p:txBody>
        </p:sp>
        <p:grpSp>
          <p:nvGrpSpPr>
            <p:cNvPr id="72" name="Groep 71"/>
            <p:cNvGrpSpPr/>
            <p:nvPr userDrawn="1"/>
          </p:nvGrpSpPr>
          <p:grpSpPr>
            <a:xfrm>
              <a:off x="710377" y="-2682813"/>
              <a:ext cx="1891514" cy="916728"/>
              <a:chOff x="1045395" y="-2510161"/>
              <a:chExt cx="1891514" cy="916728"/>
            </a:xfrm>
          </p:grpSpPr>
          <p:sp>
            <p:nvSpPr>
              <p:cNvPr id="98" name="Rectangle 13"/>
              <p:cNvSpPr>
                <a:spLocks noChangeArrowheads="1"/>
              </p:cNvSpPr>
              <p:nvPr/>
            </p:nvSpPr>
            <p:spPr bwMode="auto">
              <a:xfrm rot="16200000">
                <a:off x="1045395" y="-1957173"/>
                <a:ext cx="363740" cy="363740"/>
              </a:xfrm>
              <a:prstGeom prst="rect">
                <a:avLst/>
              </a:prstGeom>
              <a:solidFill>
                <a:srgbClr val="8DC63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solidFill>
                    <a:srgbClr val="8DC63F"/>
                  </a:solidFill>
                  <a:latin typeface="Calibri" panose="020F0502020204030204" pitchFamily="34" charset="0"/>
                </a:endParaRPr>
              </a:p>
            </p:txBody>
          </p:sp>
          <p:sp>
            <p:nvSpPr>
              <p:cNvPr id="99" name="Rectangle 13"/>
              <p:cNvSpPr>
                <a:spLocks noChangeArrowheads="1"/>
              </p:cNvSpPr>
              <p:nvPr/>
            </p:nvSpPr>
            <p:spPr bwMode="auto">
              <a:xfrm rot="16200000">
                <a:off x="1045395" y="-2510161"/>
                <a:ext cx="363740" cy="363740"/>
              </a:xfrm>
              <a:prstGeom prst="rect">
                <a:avLst/>
              </a:prstGeom>
              <a:solidFill>
                <a:srgbClr val="BFD73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00" name="Rectangle 13"/>
              <p:cNvSpPr>
                <a:spLocks noChangeArrowheads="1"/>
              </p:cNvSpPr>
              <p:nvPr/>
            </p:nvSpPr>
            <p:spPr bwMode="auto">
              <a:xfrm rot="16200000">
                <a:off x="1554760" y="-1957173"/>
                <a:ext cx="363740" cy="363740"/>
              </a:xfrm>
              <a:prstGeom prst="rect">
                <a:avLst/>
              </a:prstGeom>
              <a:solidFill>
                <a:srgbClr val="CB582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01" name="Rectangle 13"/>
              <p:cNvSpPr>
                <a:spLocks noChangeArrowheads="1"/>
              </p:cNvSpPr>
              <p:nvPr/>
            </p:nvSpPr>
            <p:spPr bwMode="auto">
              <a:xfrm rot="16200000">
                <a:off x="1554760" y="-2510161"/>
                <a:ext cx="363740" cy="363740"/>
              </a:xfrm>
              <a:prstGeom prst="rect">
                <a:avLst/>
              </a:prstGeom>
              <a:solidFill>
                <a:srgbClr val="F3702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02" name="Rectangle 13"/>
              <p:cNvSpPr>
                <a:spLocks noChangeArrowheads="1"/>
              </p:cNvSpPr>
              <p:nvPr/>
            </p:nvSpPr>
            <p:spPr bwMode="auto">
              <a:xfrm rot="16200000">
                <a:off x="2063805" y="-1957173"/>
                <a:ext cx="363740" cy="363740"/>
              </a:xfrm>
              <a:prstGeom prst="rect">
                <a:avLst/>
              </a:prstGeom>
              <a:solidFill>
                <a:srgbClr val="F99D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03" name="Rectangle 13"/>
              <p:cNvSpPr>
                <a:spLocks noChangeArrowheads="1"/>
              </p:cNvSpPr>
              <p:nvPr/>
            </p:nvSpPr>
            <p:spPr bwMode="auto">
              <a:xfrm rot="16200000">
                <a:off x="2061238" y="-2509840"/>
                <a:ext cx="363740" cy="363740"/>
              </a:xfrm>
              <a:prstGeom prst="rect">
                <a:avLst/>
              </a:prstGeom>
              <a:solidFill>
                <a:srgbClr val="FFE12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04" name="Rectangle 13"/>
              <p:cNvSpPr>
                <a:spLocks noChangeArrowheads="1"/>
              </p:cNvSpPr>
              <p:nvPr/>
            </p:nvSpPr>
            <p:spPr bwMode="auto">
              <a:xfrm rot="16200000">
                <a:off x="2573169" y="-1957173"/>
                <a:ext cx="363740" cy="363740"/>
              </a:xfrm>
              <a:prstGeom prst="rect">
                <a:avLst/>
              </a:prstGeom>
              <a:solidFill>
                <a:srgbClr val="81299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05" name="Rectangle 13"/>
              <p:cNvSpPr>
                <a:spLocks noChangeArrowheads="1"/>
              </p:cNvSpPr>
              <p:nvPr/>
            </p:nvSpPr>
            <p:spPr bwMode="auto">
              <a:xfrm rot="16200000">
                <a:off x="2573169" y="-2510161"/>
                <a:ext cx="363740" cy="363740"/>
              </a:xfrm>
              <a:prstGeom prst="rect">
                <a:avLst/>
              </a:prstGeom>
              <a:solidFill>
                <a:srgbClr val="B41E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grpSp>
        <p:grpSp>
          <p:nvGrpSpPr>
            <p:cNvPr id="74" name="Groep 73"/>
            <p:cNvGrpSpPr/>
            <p:nvPr userDrawn="1"/>
          </p:nvGrpSpPr>
          <p:grpSpPr>
            <a:xfrm>
              <a:off x="710055" y="-1582801"/>
              <a:ext cx="1382470" cy="916728"/>
              <a:chOff x="9864014" y="-2929261"/>
              <a:chExt cx="1382470" cy="916728"/>
            </a:xfrm>
          </p:grpSpPr>
          <p:sp>
            <p:nvSpPr>
              <p:cNvPr id="106" name="Rectangle 13"/>
              <p:cNvSpPr>
                <a:spLocks noChangeArrowheads="1"/>
              </p:cNvSpPr>
              <p:nvPr/>
            </p:nvSpPr>
            <p:spPr bwMode="auto">
              <a:xfrm rot="16200000">
                <a:off x="9864014" y="-2376273"/>
                <a:ext cx="363740" cy="363740"/>
              </a:xfrm>
              <a:prstGeom prst="rect">
                <a:avLst/>
              </a:prstGeom>
              <a:solidFill>
                <a:srgbClr val="EC00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07" name="Rectangle 13"/>
              <p:cNvSpPr>
                <a:spLocks noChangeArrowheads="1"/>
              </p:cNvSpPr>
              <p:nvPr/>
            </p:nvSpPr>
            <p:spPr bwMode="auto">
              <a:xfrm rot="16200000">
                <a:off x="9864014" y="-2929261"/>
                <a:ext cx="363740" cy="363740"/>
              </a:xfrm>
              <a:prstGeom prst="rect">
                <a:avLst/>
              </a:prstGeom>
              <a:solidFill>
                <a:srgbClr val="F173A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08" name="Rectangle 13"/>
              <p:cNvSpPr>
                <a:spLocks noChangeArrowheads="1"/>
              </p:cNvSpPr>
              <p:nvPr/>
            </p:nvSpPr>
            <p:spPr bwMode="auto">
              <a:xfrm rot="16200000">
                <a:off x="10373379" y="-2376273"/>
                <a:ext cx="363740" cy="363740"/>
              </a:xfrm>
              <a:prstGeom prst="rect">
                <a:avLst/>
              </a:prstGeom>
              <a:solidFill>
                <a:srgbClr val="988A8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09" name="Rectangle 13"/>
              <p:cNvSpPr>
                <a:spLocks noChangeArrowheads="1"/>
              </p:cNvSpPr>
              <p:nvPr/>
            </p:nvSpPr>
            <p:spPr bwMode="auto">
              <a:xfrm rot="16200000">
                <a:off x="10373379" y="-2929261"/>
                <a:ext cx="363740" cy="363740"/>
              </a:xfrm>
              <a:prstGeom prst="rect">
                <a:avLst/>
              </a:prstGeom>
              <a:solidFill>
                <a:srgbClr val="B6AAA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10" name="Rectangle 13"/>
              <p:cNvSpPr>
                <a:spLocks noChangeArrowheads="1"/>
              </p:cNvSpPr>
              <p:nvPr/>
            </p:nvSpPr>
            <p:spPr bwMode="auto">
              <a:xfrm rot="16200000">
                <a:off x="10882744" y="-2376273"/>
                <a:ext cx="363740" cy="363740"/>
              </a:xfrm>
              <a:prstGeom prst="rect">
                <a:avLst/>
              </a:prstGeom>
              <a:solidFill>
                <a:srgbClr val="CCC2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11" name="Rectangle 13"/>
              <p:cNvSpPr>
                <a:spLocks noChangeArrowheads="1"/>
              </p:cNvSpPr>
              <p:nvPr/>
            </p:nvSpPr>
            <p:spPr bwMode="auto">
              <a:xfrm rot="16200000">
                <a:off x="10882744" y="-2929261"/>
                <a:ext cx="363740" cy="363740"/>
              </a:xfrm>
              <a:prstGeom prst="rect">
                <a:avLst/>
              </a:prstGeom>
              <a:solidFill>
                <a:srgbClr val="E2DDD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grpSp>
        <p:grpSp>
          <p:nvGrpSpPr>
            <p:cNvPr id="73" name="Groep 72"/>
            <p:cNvGrpSpPr/>
            <p:nvPr userDrawn="1"/>
          </p:nvGrpSpPr>
          <p:grpSpPr>
            <a:xfrm>
              <a:off x="710377" y="-3754761"/>
              <a:ext cx="1891193" cy="917049"/>
              <a:chOff x="710377" y="-3754761"/>
              <a:chExt cx="1891193" cy="917049"/>
            </a:xfrm>
          </p:grpSpPr>
          <p:sp>
            <p:nvSpPr>
              <p:cNvPr id="91" name="Rectangle 13"/>
              <p:cNvSpPr>
                <a:spLocks noChangeArrowheads="1"/>
              </p:cNvSpPr>
              <p:nvPr/>
            </p:nvSpPr>
            <p:spPr bwMode="auto">
              <a:xfrm rot="16200000">
                <a:off x="710377" y="-3754440"/>
                <a:ext cx="363740" cy="36374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92" name="Rectangle 13"/>
              <p:cNvSpPr>
                <a:spLocks noChangeArrowheads="1"/>
              </p:cNvSpPr>
              <p:nvPr/>
            </p:nvSpPr>
            <p:spPr bwMode="auto">
              <a:xfrm rot="16200000">
                <a:off x="1219421" y="-3201773"/>
                <a:ext cx="363740" cy="363740"/>
              </a:xfrm>
              <a:prstGeom prst="rect">
                <a:avLst/>
              </a:prstGeom>
              <a:solidFill>
                <a:srgbClr val="005BA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93" name="Rectangle 13"/>
              <p:cNvSpPr>
                <a:spLocks noChangeArrowheads="1"/>
              </p:cNvSpPr>
              <p:nvPr/>
            </p:nvSpPr>
            <p:spPr bwMode="auto">
              <a:xfrm rot="16200000">
                <a:off x="1219421" y="-3754761"/>
                <a:ext cx="363740" cy="363740"/>
              </a:xfrm>
              <a:prstGeom prst="rect">
                <a:avLst/>
              </a:prstGeom>
              <a:solidFill>
                <a:srgbClr val="0077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94" name="Rectangle 13"/>
              <p:cNvSpPr>
                <a:spLocks noChangeArrowheads="1"/>
              </p:cNvSpPr>
              <p:nvPr/>
            </p:nvSpPr>
            <p:spPr bwMode="auto">
              <a:xfrm rot="16200000">
                <a:off x="1728786" y="-3201773"/>
                <a:ext cx="363740" cy="363740"/>
              </a:xfrm>
              <a:prstGeom prst="rect">
                <a:avLst/>
              </a:prstGeom>
              <a:solidFill>
                <a:srgbClr val="00AEE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95" name="Rectangle 13"/>
              <p:cNvSpPr>
                <a:spLocks noChangeArrowheads="1"/>
              </p:cNvSpPr>
              <p:nvPr/>
            </p:nvSpPr>
            <p:spPr bwMode="auto">
              <a:xfrm rot="16200000">
                <a:off x="1728786" y="-3754440"/>
                <a:ext cx="363740" cy="363740"/>
              </a:xfrm>
              <a:prstGeom prst="rect">
                <a:avLst/>
              </a:prstGeom>
              <a:solidFill>
                <a:srgbClr val="00C0F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96" name="Rectangle 13"/>
              <p:cNvSpPr>
                <a:spLocks noChangeArrowheads="1"/>
              </p:cNvSpPr>
              <p:nvPr/>
            </p:nvSpPr>
            <p:spPr bwMode="auto">
              <a:xfrm rot="16200000">
                <a:off x="2237830" y="-3201773"/>
                <a:ext cx="363740" cy="363740"/>
              </a:xfrm>
              <a:prstGeom prst="rect">
                <a:avLst/>
              </a:prstGeom>
              <a:solidFill>
                <a:srgbClr val="009F4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97" name="Rectangle 13"/>
              <p:cNvSpPr>
                <a:spLocks noChangeArrowheads="1"/>
              </p:cNvSpPr>
              <p:nvPr/>
            </p:nvSpPr>
            <p:spPr bwMode="auto">
              <a:xfrm rot="16200000">
                <a:off x="2237830" y="-3754761"/>
                <a:ext cx="363740" cy="363740"/>
              </a:xfrm>
              <a:prstGeom prst="rect">
                <a:avLst/>
              </a:prstGeom>
              <a:solidFill>
                <a:srgbClr val="50B84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12" name="Rectangle 13"/>
              <p:cNvSpPr>
                <a:spLocks noChangeArrowheads="1"/>
              </p:cNvSpPr>
              <p:nvPr/>
            </p:nvSpPr>
            <p:spPr bwMode="auto">
              <a:xfrm rot="16200000">
                <a:off x="710377" y="-3201452"/>
                <a:ext cx="363740" cy="363740"/>
              </a:xfrm>
              <a:prstGeom prst="rect">
                <a:avLst/>
              </a:prstGeom>
              <a:solidFill>
                <a:srgbClr val="ED1B3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grpSp>
      </p:grpSp>
      <p:grpSp>
        <p:nvGrpSpPr>
          <p:cNvPr id="77" name="Groep 76"/>
          <p:cNvGrpSpPr/>
          <p:nvPr userDrawn="1"/>
        </p:nvGrpSpPr>
        <p:grpSpPr>
          <a:xfrm>
            <a:off x="12497003" y="-92873"/>
            <a:ext cx="3749408" cy="5548980"/>
            <a:chOff x="12497003" y="-92873"/>
            <a:chExt cx="3749408" cy="5548980"/>
          </a:xfrm>
        </p:grpSpPr>
        <p:grpSp>
          <p:nvGrpSpPr>
            <p:cNvPr id="76" name="Groep 75"/>
            <p:cNvGrpSpPr/>
            <p:nvPr userDrawn="1"/>
          </p:nvGrpSpPr>
          <p:grpSpPr>
            <a:xfrm>
              <a:off x="13472981" y="-92873"/>
              <a:ext cx="2773430" cy="5108951"/>
              <a:chOff x="12321743" y="-100346"/>
              <a:chExt cx="2773430" cy="5108951"/>
            </a:xfrm>
          </p:grpSpPr>
          <p:sp>
            <p:nvSpPr>
              <p:cNvPr id="145" name="Rechthoek 144"/>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err="1">
                    <a:solidFill>
                      <a:schemeClr val="tx2"/>
                    </a:solidFill>
                    <a:latin typeface="Segoe UI Light" panose="020B0502040204020203" pitchFamily="34" charset="0"/>
                    <a:cs typeface="Segoe UI Light" panose="020B0502040204020203" pitchFamily="34" charset="0"/>
                  </a:rPr>
                  <a:t>Zuyd</a:t>
                </a:r>
                <a:r>
                  <a:rPr lang="nl-NL" sz="1600" b="1" kern="0" cap="all" dirty="0">
                    <a:solidFill>
                      <a:schemeClr val="tx2"/>
                    </a:solidFill>
                    <a:latin typeface="Segoe UI Light" panose="020B0502040204020203" pitchFamily="34" charset="0"/>
                    <a:cs typeface="Segoe UI Light" panose="020B0502040204020203" pitchFamily="34" charset="0"/>
                  </a:rPr>
                  <a:t> Huisstijl</a:t>
                </a:r>
                <a:r>
                  <a:rPr lang="nl-NL" sz="1600" b="1" kern="0" cap="all" baseline="0" dirty="0">
                    <a:solidFill>
                      <a:schemeClr val="tx2"/>
                    </a:solidFill>
                    <a:latin typeface="Segoe UI Light" panose="020B0502040204020203" pitchFamily="34" charset="0"/>
                    <a:cs typeface="Segoe UI Light" panose="020B0502040204020203" pitchFamily="34" charset="0"/>
                  </a:rPr>
                  <a:t> kleuren</a:t>
                </a:r>
                <a:endParaRPr lang="nl-NL" sz="1600" b="1" kern="0" cap="all" dirty="0">
                  <a:solidFill>
                    <a:schemeClr val="tx2"/>
                  </a:solidFill>
                  <a:latin typeface="Segoe UI Light" panose="020B0502040204020203" pitchFamily="34" charset="0"/>
                  <a:cs typeface="Segoe UI Light" panose="020B0502040204020203" pitchFamily="34" charset="0"/>
                </a:endParaRPr>
              </a:p>
            </p:txBody>
          </p:sp>
          <p:sp>
            <p:nvSpPr>
              <p:cNvPr id="148"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Terwijl</a:t>
                </a:r>
                <a:r>
                  <a:rPr lang="nl-NL" baseline="0" dirty="0"/>
                  <a:t> je een object geselecteerd hebt, navigeer naar het tabje </a:t>
                </a:r>
                <a:r>
                  <a:rPr lang="nl-NL" b="1" baseline="0" dirty="0"/>
                  <a:t>“hulpmiddelen voor tekenen”</a:t>
                </a:r>
                <a:endParaRPr lang="nl-NL" dirty="0"/>
              </a:p>
            </p:txBody>
          </p:sp>
          <p:sp>
            <p:nvSpPr>
              <p:cNvPr id="149"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Klik</a:t>
                </a:r>
                <a:r>
                  <a:rPr lang="en-US" dirty="0"/>
                  <a:t> nu op </a:t>
                </a:r>
                <a:r>
                  <a:rPr lang="en-US" b="1" dirty="0"/>
                  <a:t>“</a:t>
                </a:r>
                <a:r>
                  <a:rPr lang="en-US" b="1" dirty="0" err="1"/>
                  <a:t>opvullen</a:t>
                </a:r>
                <a:r>
                  <a:rPr lang="en-US" b="1" baseline="0" dirty="0"/>
                  <a:t> van </a:t>
                </a:r>
                <a:r>
                  <a:rPr lang="en-US" b="1" baseline="0" dirty="0" err="1"/>
                  <a:t>vorm</a:t>
                </a:r>
                <a:r>
                  <a:rPr lang="en-US" b="1" baseline="0" dirty="0"/>
                  <a:t>” </a:t>
                </a:r>
                <a:br>
                  <a:rPr lang="en-US" b="1" baseline="0" dirty="0"/>
                </a:br>
                <a:r>
                  <a:rPr lang="en-US" b="0" baseline="0" dirty="0" err="1"/>
                  <a:t>en</a:t>
                </a:r>
                <a:r>
                  <a:rPr lang="en-US" b="0" baseline="0" dirty="0"/>
                  <a:t> </a:t>
                </a:r>
                <a:r>
                  <a:rPr lang="en-US" b="0" baseline="0" dirty="0" err="1"/>
                  <a:t>selecteer</a:t>
                </a:r>
                <a:r>
                  <a:rPr lang="en-US" b="0" baseline="0" dirty="0"/>
                  <a:t> het </a:t>
                </a:r>
                <a:r>
                  <a:rPr lang="en-US" b="1" baseline="0" dirty="0"/>
                  <a:t>“pipet”</a:t>
                </a:r>
                <a:endParaRPr lang="nl-NL" b="1" dirty="0"/>
              </a:p>
            </p:txBody>
          </p:sp>
          <p:sp>
            <p:nvSpPr>
              <p:cNvPr id="150" name="Ovaal 149"/>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151" name="Ovaal 150"/>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152" name="Rechte verbindingslijn 151"/>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153" name="Rechte verbindingslijn 152"/>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154" name="Rechte verbindingslijn 153"/>
              <p:cNvCxnSpPr/>
              <p:nvPr userDrawn="1"/>
            </p:nvCxnSpPr>
            <p:spPr>
              <a:xfrm>
                <a:off x="12478486" y="3718032"/>
                <a:ext cx="2570437" cy="0"/>
              </a:xfrm>
              <a:prstGeom prst="line">
                <a:avLst/>
              </a:prstGeom>
              <a:noFill/>
              <a:ln w="9525" cap="flat" cmpd="sng" algn="ctr">
                <a:solidFill>
                  <a:schemeClr val="tx2"/>
                </a:solidFill>
                <a:prstDash val="solid"/>
              </a:ln>
              <a:effectLst/>
            </p:spPr>
          </p:cxnSp>
          <p:pic>
            <p:nvPicPr>
              <p:cNvPr id="9" name="Afbeelding 8"/>
              <p:cNvPicPr>
                <a:picLocks noChangeAspect="1"/>
              </p:cNvPicPr>
              <p:nvPr userDrawn="1"/>
            </p:nvPicPr>
            <p:blipFill>
              <a:blip r:embed="rId18"/>
              <a:stretch>
                <a:fillRect/>
              </a:stretch>
            </p:blipFill>
            <p:spPr>
              <a:xfrm>
                <a:off x="12511144" y="1531638"/>
                <a:ext cx="1676634" cy="466790"/>
              </a:xfrm>
              <a:prstGeom prst="rect">
                <a:avLst/>
              </a:prstGeom>
            </p:spPr>
          </p:pic>
          <p:pic>
            <p:nvPicPr>
              <p:cNvPr id="12" name="Afbeelding 11"/>
              <p:cNvPicPr>
                <a:picLocks noChangeAspect="1"/>
              </p:cNvPicPr>
              <p:nvPr userDrawn="1"/>
            </p:nvPicPr>
            <p:blipFill>
              <a:blip r:embed="rId19"/>
              <a:stretch>
                <a:fillRect/>
              </a:stretch>
            </p:blipFill>
            <p:spPr>
              <a:xfrm>
                <a:off x="12496078" y="3307048"/>
                <a:ext cx="1619476" cy="228632"/>
              </a:xfrm>
              <a:prstGeom prst="rect">
                <a:avLst/>
              </a:prstGeom>
            </p:spPr>
          </p:pic>
          <p:sp>
            <p:nvSpPr>
              <p:cNvPr id="211" name="Ovaal 210"/>
              <p:cNvSpPr/>
              <p:nvPr userDrawn="1"/>
            </p:nvSpPr>
            <p:spPr>
              <a:xfrm>
                <a:off x="12496081" y="3848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3</a:t>
                </a:r>
              </a:p>
            </p:txBody>
          </p:sp>
          <p:sp>
            <p:nvSpPr>
              <p:cNvPr id="212" name="Tekstvak 33"/>
              <p:cNvSpPr txBox="1"/>
              <p:nvPr userDrawn="1"/>
            </p:nvSpPr>
            <p:spPr>
              <a:xfrm>
                <a:off x="12496081" y="4278839"/>
                <a:ext cx="2327979" cy="729766"/>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a:t>Je </a:t>
                </a:r>
                <a:r>
                  <a:rPr lang="en-US" dirty="0" err="1"/>
                  <a:t>muis</a:t>
                </a:r>
                <a:r>
                  <a:rPr lang="en-US" dirty="0"/>
                  <a:t> cursor is nu </a:t>
                </a:r>
                <a:r>
                  <a:rPr lang="en-US" dirty="0" err="1"/>
                  <a:t>veranderd</a:t>
                </a:r>
                <a:r>
                  <a:rPr lang="en-US" dirty="0"/>
                  <a:t> </a:t>
                </a:r>
                <a:r>
                  <a:rPr lang="en-US" dirty="0" err="1"/>
                  <a:t>naar</a:t>
                </a:r>
                <a:r>
                  <a:rPr lang="en-US" dirty="0"/>
                  <a:t> </a:t>
                </a:r>
                <a:r>
                  <a:rPr lang="en-US" dirty="0" err="1"/>
                  <a:t>een</a:t>
                </a:r>
                <a:r>
                  <a:rPr lang="en-US" dirty="0"/>
                  <a:t> </a:t>
                </a:r>
                <a:r>
                  <a:rPr lang="en-US" dirty="0" err="1"/>
                  <a:t>pipetje</a:t>
                </a:r>
                <a:r>
                  <a:rPr lang="en-US" dirty="0"/>
                  <a:t>. </a:t>
                </a:r>
                <a:r>
                  <a:rPr lang="en-US" dirty="0" err="1"/>
                  <a:t>Gebruik</a:t>
                </a:r>
                <a:r>
                  <a:rPr lang="en-US" dirty="0"/>
                  <a:t> </a:t>
                </a:r>
                <a:r>
                  <a:rPr lang="en-US" dirty="0" err="1"/>
                  <a:t>dit</a:t>
                </a:r>
                <a:r>
                  <a:rPr lang="en-US" dirty="0"/>
                  <a:t> pipet om </a:t>
                </a:r>
                <a:r>
                  <a:rPr lang="en-US" dirty="0" err="1"/>
                  <a:t>een</a:t>
                </a:r>
                <a:r>
                  <a:rPr lang="en-US" dirty="0"/>
                  <a:t> van de </a:t>
                </a:r>
                <a:r>
                  <a:rPr lang="en-US" dirty="0" err="1"/>
                  <a:t>kleuren</a:t>
                </a:r>
                <a:r>
                  <a:rPr lang="en-US" baseline="0" dirty="0"/>
                  <a:t> </a:t>
                </a:r>
                <a:r>
                  <a:rPr lang="en-US" baseline="0" dirty="0" err="1"/>
                  <a:t>hiernaast</a:t>
                </a:r>
                <a:r>
                  <a:rPr lang="en-US" baseline="0" dirty="0"/>
                  <a:t> </a:t>
                </a:r>
                <a:r>
                  <a:rPr lang="en-US" dirty="0"/>
                  <a:t>toe </a:t>
                </a:r>
                <a:r>
                  <a:rPr lang="en-US" dirty="0" err="1"/>
                  <a:t>te</a:t>
                </a:r>
                <a:r>
                  <a:rPr lang="en-US" dirty="0"/>
                  <a:t> </a:t>
                </a:r>
                <a:r>
                  <a:rPr lang="en-US" dirty="0" err="1"/>
                  <a:t>wijzen</a:t>
                </a:r>
                <a:r>
                  <a:rPr lang="en-US" dirty="0"/>
                  <a:t> </a:t>
                </a:r>
                <a:r>
                  <a:rPr lang="en-US" dirty="0" err="1"/>
                  <a:t>aan</a:t>
                </a:r>
                <a:r>
                  <a:rPr lang="en-US" dirty="0"/>
                  <a:t> je object.</a:t>
                </a:r>
                <a:endParaRPr lang="nl-NL" b="1" dirty="0"/>
              </a:p>
            </p:txBody>
          </p:sp>
        </p:grpSp>
        <p:grpSp>
          <p:nvGrpSpPr>
            <p:cNvPr id="155" name="Group 62"/>
            <p:cNvGrpSpPr>
              <a:grpSpLocks/>
            </p:cNvGrpSpPr>
            <p:nvPr userDrawn="1"/>
          </p:nvGrpSpPr>
          <p:grpSpPr bwMode="auto">
            <a:xfrm>
              <a:off x="12497003" y="0"/>
              <a:ext cx="917049" cy="5456107"/>
              <a:chOff x="-5976" y="-3654"/>
              <a:chExt cx="2859" cy="17010"/>
            </a:xfrm>
          </p:grpSpPr>
          <p:sp>
            <p:nvSpPr>
              <p:cNvPr id="156" name="Rectangle 13"/>
              <p:cNvSpPr>
                <a:spLocks noChangeArrowheads="1"/>
              </p:cNvSpPr>
              <p:nvPr/>
            </p:nvSpPr>
            <p:spPr bwMode="auto">
              <a:xfrm>
                <a:off x="-4252" y="-3654"/>
                <a:ext cx="1134" cy="1134"/>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57" name="Rectangle 13"/>
              <p:cNvSpPr>
                <a:spLocks noChangeArrowheads="1"/>
              </p:cNvSpPr>
              <p:nvPr/>
            </p:nvSpPr>
            <p:spPr bwMode="auto">
              <a:xfrm>
                <a:off x="-5975" y="-2067"/>
                <a:ext cx="1134" cy="1134"/>
              </a:xfrm>
              <a:prstGeom prst="rect">
                <a:avLst/>
              </a:prstGeom>
              <a:solidFill>
                <a:srgbClr val="005BA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58" name="Rectangle 13"/>
              <p:cNvSpPr>
                <a:spLocks noChangeArrowheads="1"/>
              </p:cNvSpPr>
              <p:nvPr/>
            </p:nvSpPr>
            <p:spPr bwMode="auto">
              <a:xfrm>
                <a:off x="-4251" y="-2067"/>
                <a:ext cx="1134" cy="1134"/>
              </a:xfrm>
              <a:prstGeom prst="rect">
                <a:avLst/>
              </a:prstGeom>
              <a:solidFill>
                <a:srgbClr val="0077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59" name="Rectangle 13"/>
              <p:cNvSpPr>
                <a:spLocks noChangeArrowheads="1"/>
              </p:cNvSpPr>
              <p:nvPr/>
            </p:nvSpPr>
            <p:spPr bwMode="auto">
              <a:xfrm>
                <a:off x="-5975" y="-479"/>
                <a:ext cx="1134" cy="1134"/>
              </a:xfrm>
              <a:prstGeom prst="rect">
                <a:avLst/>
              </a:prstGeom>
              <a:solidFill>
                <a:srgbClr val="00AEE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60" name="Rectangle 13"/>
              <p:cNvSpPr>
                <a:spLocks noChangeArrowheads="1"/>
              </p:cNvSpPr>
              <p:nvPr/>
            </p:nvSpPr>
            <p:spPr bwMode="auto">
              <a:xfrm>
                <a:off x="-4252" y="-479"/>
                <a:ext cx="1134" cy="1134"/>
              </a:xfrm>
              <a:prstGeom prst="rect">
                <a:avLst/>
              </a:prstGeom>
              <a:solidFill>
                <a:srgbClr val="00C0F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61" name="Rectangle 13"/>
              <p:cNvSpPr>
                <a:spLocks noChangeArrowheads="1"/>
              </p:cNvSpPr>
              <p:nvPr/>
            </p:nvSpPr>
            <p:spPr bwMode="auto">
              <a:xfrm>
                <a:off x="-5975" y="1108"/>
                <a:ext cx="1134" cy="1134"/>
              </a:xfrm>
              <a:prstGeom prst="rect">
                <a:avLst/>
              </a:prstGeom>
              <a:solidFill>
                <a:srgbClr val="009F4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62" name="Rectangle 13"/>
              <p:cNvSpPr>
                <a:spLocks noChangeArrowheads="1"/>
              </p:cNvSpPr>
              <p:nvPr/>
            </p:nvSpPr>
            <p:spPr bwMode="auto">
              <a:xfrm>
                <a:off x="-4251" y="1108"/>
                <a:ext cx="1134" cy="1134"/>
              </a:xfrm>
              <a:prstGeom prst="rect">
                <a:avLst/>
              </a:prstGeom>
              <a:solidFill>
                <a:srgbClr val="50B84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63" name="Rectangle 13"/>
              <p:cNvSpPr>
                <a:spLocks noChangeArrowheads="1"/>
              </p:cNvSpPr>
              <p:nvPr/>
            </p:nvSpPr>
            <p:spPr bwMode="auto">
              <a:xfrm>
                <a:off x="-5975" y="2696"/>
                <a:ext cx="1134" cy="1134"/>
              </a:xfrm>
              <a:prstGeom prst="rect">
                <a:avLst/>
              </a:prstGeom>
              <a:solidFill>
                <a:srgbClr val="8DC63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solidFill>
                    <a:srgbClr val="8DC63F"/>
                  </a:solidFill>
                  <a:latin typeface="Calibri" panose="020F0502020204030204" pitchFamily="34" charset="0"/>
                </a:endParaRPr>
              </a:p>
            </p:txBody>
          </p:sp>
          <p:sp>
            <p:nvSpPr>
              <p:cNvPr id="164" name="Rectangle 13"/>
              <p:cNvSpPr>
                <a:spLocks noChangeArrowheads="1"/>
              </p:cNvSpPr>
              <p:nvPr/>
            </p:nvSpPr>
            <p:spPr bwMode="auto">
              <a:xfrm>
                <a:off x="-4251" y="2696"/>
                <a:ext cx="1134" cy="1134"/>
              </a:xfrm>
              <a:prstGeom prst="rect">
                <a:avLst/>
              </a:prstGeom>
              <a:solidFill>
                <a:srgbClr val="BFD73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65" name="Rectangle 13"/>
              <p:cNvSpPr>
                <a:spLocks noChangeArrowheads="1"/>
              </p:cNvSpPr>
              <p:nvPr/>
            </p:nvSpPr>
            <p:spPr bwMode="auto">
              <a:xfrm>
                <a:off x="-5975" y="4284"/>
                <a:ext cx="1134" cy="1134"/>
              </a:xfrm>
              <a:prstGeom prst="rect">
                <a:avLst/>
              </a:prstGeom>
              <a:solidFill>
                <a:srgbClr val="CB582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66" name="Rectangle 13"/>
              <p:cNvSpPr>
                <a:spLocks noChangeArrowheads="1"/>
              </p:cNvSpPr>
              <p:nvPr/>
            </p:nvSpPr>
            <p:spPr bwMode="auto">
              <a:xfrm>
                <a:off x="-4251" y="4284"/>
                <a:ext cx="1134" cy="1134"/>
              </a:xfrm>
              <a:prstGeom prst="rect">
                <a:avLst/>
              </a:prstGeom>
              <a:solidFill>
                <a:srgbClr val="F3702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67" name="Rectangle 13"/>
              <p:cNvSpPr>
                <a:spLocks noChangeArrowheads="1"/>
              </p:cNvSpPr>
              <p:nvPr/>
            </p:nvSpPr>
            <p:spPr bwMode="auto">
              <a:xfrm>
                <a:off x="-5975" y="5871"/>
                <a:ext cx="1134" cy="1134"/>
              </a:xfrm>
              <a:prstGeom prst="rect">
                <a:avLst/>
              </a:prstGeom>
              <a:solidFill>
                <a:srgbClr val="F99D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68" name="Rectangle 13"/>
              <p:cNvSpPr>
                <a:spLocks noChangeArrowheads="1"/>
              </p:cNvSpPr>
              <p:nvPr/>
            </p:nvSpPr>
            <p:spPr bwMode="auto">
              <a:xfrm>
                <a:off x="-4252" y="5863"/>
                <a:ext cx="1134" cy="1134"/>
              </a:xfrm>
              <a:prstGeom prst="rect">
                <a:avLst/>
              </a:prstGeom>
              <a:solidFill>
                <a:srgbClr val="FFE12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69" name="Rectangle 13"/>
              <p:cNvSpPr>
                <a:spLocks noChangeArrowheads="1"/>
              </p:cNvSpPr>
              <p:nvPr/>
            </p:nvSpPr>
            <p:spPr bwMode="auto">
              <a:xfrm>
                <a:off x="-5975" y="7459"/>
                <a:ext cx="1134" cy="1134"/>
              </a:xfrm>
              <a:prstGeom prst="rect">
                <a:avLst/>
              </a:prstGeom>
              <a:solidFill>
                <a:srgbClr val="81299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70" name="Rectangle 13"/>
              <p:cNvSpPr>
                <a:spLocks noChangeArrowheads="1"/>
              </p:cNvSpPr>
              <p:nvPr/>
            </p:nvSpPr>
            <p:spPr bwMode="auto">
              <a:xfrm>
                <a:off x="-4251" y="7459"/>
                <a:ext cx="1134" cy="1134"/>
              </a:xfrm>
              <a:prstGeom prst="rect">
                <a:avLst/>
              </a:prstGeom>
              <a:solidFill>
                <a:srgbClr val="B41E8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71" name="Rectangle 13"/>
              <p:cNvSpPr>
                <a:spLocks noChangeArrowheads="1"/>
              </p:cNvSpPr>
              <p:nvPr/>
            </p:nvSpPr>
            <p:spPr bwMode="auto">
              <a:xfrm>
                <a:off x="-5975" y="9046"/>
                <a:ext cx="1134" cy="1134"/>
              </a:xfrm>
              <a:prstGeom prst="rect">
                <a:avLst/>
              </a:prstGeom>
              <a:solidFill>
                <a:srgbClr val="EC00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72" name="Rectangle 13"/>
              <p:cNvSpPr>
                <a:spLocks noChangeArrowheads="1"/>
              </p:cNvSpPr>
              <p:nvPr/>
            </p:nvSpPr>
            <p:spPr bwMode="auto">
              <a:xfrm>
                <a:off x="-4251" y="9046"/>
                <a:ext cx="1134" cy="1134"/>
              </a:xfrm>
              <a:prstGeom prst="rect">
                <a:avLst/>
              </a:prstGeom>
              <a:solidFill>
                <a:srgbClr val="F173A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73" name="Rectangle 13"/>
              <p:cNvSpPr>
                <a:spLocks noChangeArrowheads="1"/>
              </p:cNvSpPr>
              <p:nvPr/>
            </p:nvSpPr>
            <p:spPr bwMode="auto">
              <a:xfrm>
                <a:off x="-5975" y="10634"/>
                <a:ext cx="1134" cy="1134"/>
              </a:xfrm>
              <a:prstGeom prst="rect">
                <a:avLst/>
              </a:prstGeom>
              <a:solidFill>
                <a:srgbClr val="988A8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74" name="Rectangle 13"/>
              <p:cNvSpPr>
                <a:spLocks noChangeArrowheads="1"/>
              </p:cNvSpPr>
              <p:nvPr/>
            </p:nvSpPr>
            <p:spPr bwMode="auto">
              <a:xfrm>
                <a:off x="-4251" y="10634"/>
                <a:ext cx="1134" cy="1134"/>
              </a:xfrm>
              <a:prstGeom prst="rect">
                <a:avLst/>
              </a:prstGeom>
              <a:solidFill>
                <a:srgbClr val="B6AAA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75" name="Rectangle 13"/>
              <p:cNvSpPr>
                <a:spLocks noChangeArrowheads="1"/>
              </p:cNvSpPr>
              <p:nvPr/>
            </p:nvSpPr>
            <p:spPr bwMode="auto">
              <a:xfrm>
                <a:off x="-5975" y="12222"/>
                <a:ext cx="1134" cy="1134"/>
              </a:xfrm>
              <a:prstGeom prst="rect">
                <a:avLst/>
              </a:prstGeom>
              <a:solidFill>
                <a:srgbClr val="CCC2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76" name="Rectangle 13"/>
              <p:cNvSpPr>
                <a:spLocks noChangeArrowheads="1"/>
              </p:cNvSpPr>
              <p:nvPr/>
            </p:nvSpPr>
            <p:spPr bwMode="auto">
              <a:xfrm>
                <a:off x="-4251" y="12222"/>
                <a:ext cx="1134" cy="1134"/>
              </a:xfrm>
              <a:prstGeom prst="rect">
                <a:avLst/>
              </a:prstGeom>
              <a:solidFill>
                <a:srgbClr val="E2DDD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sp>
            <p:nvSpPr>
              <p:cNvPr id="177" name="Rectangle 13"/>
              <p:cNvSpPr>
                <a:spLocks noChangeArrowheads="1"/>
              </p:cNvSpPr>
              <p:nvPr/>
            </p:nvSpPr>
            <p:spPr bwMode="auto">
              <a:xfrm>
                <a:off x="-5976" y="-3654"/>
                <a:ext cx="1134" cy="1134"/>
              </a:xfrm>
              <a:prstGeom prst="rect">
                <a:avLst/>
              </a:prstGeom>
              <a:solidFill>
                <a:srgbClr val="ED1B3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5200">
                    <a:solidFill>
                      <a:schemeClr val="tx1"/>
                    </a:solidFill>
                    <a:latin typeface="Verdana" panose="020B0604030504040204" pitchFamily="34" charset="0"/>
                    <a:cs typeface="Arial" panose="020B0604020202020204" pitchFamily="34" charset="0"/>
                  </a:defRPr>
                </a:lvl1pPr>
                <a:lvl2pPr marL="742950" indent="-285750">
                  <a:defRPr sz="5200">
                    <a:solidFill>
                      <a:schemeClr val="tx1"/>
                    </a:solidFill>
                    <a:latin typeface="Verdana" panose="020B0604030504040204" pitchFamily="34" charset="0"/>
                    <a:cs typeface="Arial" panose="020B0604020202020204" pitchFamily="34" charset="0"/>
                  </a:defRPr>
                </a:lvl2pPr>
                <a:lvl3pPr marL="1143000" indent="-228600">
                  <a:defRPr sz="5200">
                    <a:solidFill>
                      <a:schemeClr val="tx1"/>
                    </a:solidFill>
                    <a:latin typeface="Verdana" panose="020B0604030504040204" pitchFamily="34" charset="0"/>
                    <a:cs typeface="Arial" panose="020B0604020202020204" pitchFamily="34" charset="0"/>
                  </a:defRPr>
                </a:lvl3pPr>
                <a:lvl4pPr marL="1600200" indent="-228600">
                  <a:defRPr sz="5200">
                    <a:solidFill>
                      <a:schemeClr val="tx1"/>
                    </a:solidFill>
                    <a:latin typeface="Verdana" panose="020B0604030504040204" pitchFamily="34" charset="0"/>
                    <a:cs typeface="Arial" panose="020B0604020202020204" pitchFamily="34" charset="0"/>
                  </a:defRPr>
                </a:lvl4pPr>
                <a:lvl5pPr marL="2057400" indent="-228600">
                  <a:defRPr sz="5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Verdana" panose="020B0604030504040204" pitchFamily="34" charset="0"/>
                    <a:cs typeface="Arial" panose="020B0604020202020204" pitchFamily="34" charset="0"/>
                  </a:defRPr>
                </a:lvl9pPr>
              </a:lstStyle>
              <a:p>
                <a:pPr eaLnBrk="1" hangingPunct="1"/>
                <a:endParaRPr lang="en-US" altLang="en-US" sz="577">
                  <a:latin typeface="Calibri" panose="020F0502020204030204" pitchFamily="34" charset="0"/>
                </a:endParaRPr>
              </a:p>
            </p:txBody>
          </p:sp>
        </p:grpSp>
      </p:grpSp>
      <p:pic>
        <p:nvPicPr>
          <p:cNvPr id="119" name="Afbeelding 11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113" name="ZUYD logo"/>
          <p:cNvGrpSpPr/>
          <p:nvPr userDrawn="1"/>
        </p:nvGrpSpPr>
        <p:grpSpPr>
          <a:xfrm>
            <a:off x="11193981" y="5919787"/>
            <a:ext cx="469419" cy="506213"/>
            <a:chOff x="0" y="-7639050"/>
            <a:chExt cx="6359525" cy="6858000"/>
          </a:xfrm>
          <a:solidFill>
            <a:schemeClr val="accent1"/>
          </a:solidFill>
        </p:grpSpPr>
        <p:sp>
          <p:nvSpPr>
            <p:cNvPr id="114"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26743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Clr>
          <a:schemeClr val="tx1"/>
        </a:buClr>
        <a:buFont typeface="Wingdings" panose="05000000000000000000" pitchFamily="2" charset="2"/>
        <a:buNone/>
        <a:defRPr sz="2200" kern="1200" baseline="0">
          <a:solidFill>
            <a:schemeClr val="tx1"/>
          </a:solidFill>
          <a:latin typeface="+mn-lt"/>
          <a:ea typeface="+mn-ea"/>
          <a:cs typeface="+mn-cs"/>
        </a:defRPr>
      </a:lvl1pPr>
      <a:lvl2pPr marL="177800" indent="-17780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200" i="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200" b="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0"/>
        </a:spcAft>
        <a:buClr>
          <a:schemeClr val="tx1"/>
        </a:buClr>
        <a:buFont typeface="Wingdings" panose="05000000000000000000" pitchFamily="2" charset="2"/>
        <a:buNone/>
        <a:defRPr sz="2200" kern="1200">
          <a:solidFill>
            <a:schemeClr val="tx1"/>
          </a:solidFill>
          <a:latin typeface="+mn-lt"/>
          <a:ea typeface="+mn-ea"/>
          <a:cs typeface="+mn-cs"/>
        </a:defRPr>
      </a:lvl6pPr>
      <a:lvl7pPr marL="177800" indent="-17780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a:solidFill>
            <a:schemeClr val="tx1"/>
          </a:solidFill>
          <a:latin typeface="+mn-lt"/>
          <a:ea typeface="+mn-ea"/>
          <a:cs typeface="+mn-cs"/>
        </a:defRPr>
      </a:lvl7pPr>
      <a:lvl8pPr marL="361950" indent="-184150" algn="l" defTabSz="914400" rtl="0" eaLnBrk="1" latinLnBrk="0" hangingPunct="1">
        <a:lnSpc>
          <a:spcPct val="100000"/>
        </a:lnSpc>
        <a:spcBef>
          <a:spcPts val="0"/>
        </a:spcBef>
        <a:spcAft>
          <a:spcPts val="0"/>
        </a:spcAft>
        <a:buClr>
          <a:schemeClr val="tx1"/>
        </a:buClr>
        <a:buFont typeface="Wingdings" panose="05000000000000000000" pitchFamily="2" charset="2"/>
        <a:buChar char="§"/>
        <a:defRPr sz="2200" kern="1200" baseline="0">
          <a:solidFill>
            <a:schemeClr val="tx1"/>
          </a:solidFill>
          <a:latin typeface="+mn-lt"/>
          <a:ea typeface="+mn-ea"/>
          <a:cs typeface="+mn-cs"/>
        </a:defRPr>
      </a:lvl8pPr>
      <a:lvl9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2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cid:image004.jpg@01D9B0AD.3FD932D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4.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tmp"/><Relationship Id="rId5" Type="http://schemas.openxmlformats.org/officeDocument/2006/relationships/image" Target="../media/image14.tm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7.tm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image" Target="../media/image12.tm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8.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image" Target="../media/image19.png"/><Relationship Id="rId7" Type="http://schemas.openxmlformats.org/officeDocument/2006/relationships/image" Target="../media/image23.tmp"/><Relationship Id="rId12" Type="http://schemas.openxmlformats.org/officeDocument/2006/relationships/image" Target="../media/image28.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tmp"/><Relationship Id="rId11" Type="http://schemas.openxmlformats.org/officeDocument/2006/relationships/image" Target="../media/image27.tmp"/><Relationship Id="rId5" Type="http://schemas.openxmlformats.org/officeDocument/2006/relationships/image" Target="../media/image21.tmp"/><Relationship Id="rId10" Type="http://schemas.openxmlformats.org/officeDocument/2006/relationships/image" Target="../media/image26.png"/><Relationship Id="rId4" Type="http://schemas.openxmlformats.org/officeDocument/2006/relationships/image" Target="../media/image20.tmp"/><Relationship Id="rId9" Type="http://schemas.openxmlformats.org/officeDocument/2006/relationships/image" Target="../media/image2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5644356"/>
            <a:ext cx="9410330" cy="1510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5644356"/>
          </a:xfrm>
          <a:prstGeom prst="rect">
            <a:avLst/>
          </a:prstGeom>
        </p:spPr>
      </p:pic>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Verdana"/>
                <a:ea typeface="+mn-ea"/>
                <a:cs typeface="+mn-cs"/>
              </a:rPr>
              <a:t>|  </a:t>
            </a:r>
            <a:r>
              <a:rPr kumimoji="0" lang="en-US" sz="1000" b="0" i="0" u="none" strike="noStrike" kern="1200" cap="none" spc="0" normalizeH="0" baseline="0" noProof="0" dirty="0" err="1">
                <a:ln>
                  <a:noFill/>
                </a:ln>
                <a:solidFill>
                  <a:prstClr val="white"/>
                </a:solidFill>
                <a:effectLst/>
                <a:uLnTx/>
                <a:uFillTx/>
                <a:latin typeface="Verdana"/>
                <a:ea typeface="+mn-ea"/>
                <a:cs typeface="+mn-cs"/>
              </a:rPr>
              <a:t>Zuyd</a:t>
            </a:r>
            <a:r>
              <a:rPr kumimoji="0" lang="en-US" sz="1000" b="0" i="0" u="none" strike="noStrike" kern="1200" cap="none" spc="0" normalizeH="0" baseline="0" noProof="0">
                <a:ln>
                  <a:noFill/>
                </a:ln>
                <a:solidFill>
                  <a:prstClr val="white"/>
                </a:solidFill>
                <a:effectLst/>
                <a:uLnTx/>
                <a:uFillTx/>
                <a:latin typeface="Verdana"/>
                <a:ea typeface="+mn-ea"/>
                <a:cs typeface="+mn-cs"/>
              </a:rPr>
              <a:t> Template-set</a:t>
            </a:r>
            <a:endParaRPr kumimoji="0" lang="en-US"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1C91B2-D80A-449A-A874-9D15922EA0F1}" type="slidenum">
              <a:rPr kumimoji="0" lang="en-US" sz="10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Title 5"/>
          <p:cNvSpPr>
            <a:spLocks noGrp="1"/>
          </p:cNvSpPr>
          <p:nvPr>
            <p:ph type="title"/>
          </p:nvPr>
        </p:nvSpPr>
        <p:spPr>
          <a:xfrm>
            <a:off x="2139901" y="1901135"/>
            <a:ext cx="7270430" cy="1781517"/>
          </a:xfrm>
          <a:noFill/>
          <a:ln>
            <a:noFill/>
          </a:ln>
        </p:spPr>
        <p:txBody>
          <a:bodyPr/>
          <a:lstStyle/>
          <a:p>
            <a:r>
              <a:rPr lang="nl-NL" sz="2800" dirty="0"/>
              <a:t>Zorg </a:t>
            </a:r>
            <a:r>
              <a:rPr lang="nl-NL" sz="2800" dirty="0" err="1"/>
              <a:t>AfstemmeN</a:t>
            </a:r>
            <a:r>
              <a:rPr lang="nl-NL" sz="2800" dirty="0"/>
              <a:t> op Gezondheidsvaardigheden in de Geboortezorg (ZANGG)</a:t>
            </a:r>
            <a:br>
              <a:rPr lang="nl-NL" dirty="0"/>
            </a:br>
            <a:endParaRPr lang="en-GB" sz="2000" dirty="0">
              <a:solidFill>
                <a:srgbClr val="FFFF99"/>
              </a:solidFill>
            </a:endParaRPr>
          </a:p>
        </p:txBody>
      </p:sp>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491" y="5829773"/>
            <a:ext cx="1568508" cy="924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8302" y="6015827"/>
            <a:ext cx="619695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prstClr val="black"/>
                </a:solidFill>
                <a:effectLst/>
                <a:uLnTx/>
                <a:uFillTx/>
                <a:latin typeface="Verdana"/>
                <a:ea typeface="+mn-ea"/>
                <a:cs typeface="+mn-cs"/>
              </a:rPr>
              <a:t>Evi Vlassak MSc		Dr. Marijke Hendrix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prstClr val="black"/>
                </a:solidFill>
                <a:effectLst/>
                <a:uLnTx/>
                <a:uFillTx/>
                <a:latin typeface="Verdana"/>
                <a:ea typeface="+mn-ea"/>
                <a:cs typeface="+mn-cs"/>
              </a:rPr>
              <a:t>Dr. Judit Keulen 		Prof. dr. Marianne </a:t>
            </a:r>
            <a:r>
              <a:rPr kumimoji="0" lang="nl-NL" sz="1400" b="0" i="1" u="none" strike="noStrike" kern="1200" cap="none" spc="0" normalizeH="0" baseline="0" noProof="0" dirty="0" err="1">
                <a:ln>
                  <a:noFill/>
                </a:ln>
                <a:solidFill>
                  <a:prstClr val="black"/>
                </a:solidFill>
                <a:effectLst/>
                <a:uLnTx/>
                <a:uFillTx/>
                <a:latin typeface="Verdana"/>
                <a:ea typeface="+mn-ea"/>
                <a:cs typeface="+mn-cs"/>
              </a:rPr>
              <a:t>Nieuwenhui</a:t>
            </a:r>
            <a:r>
              <a:rPr kumimoji="0" lang="nl-NL" sz="1400" b="0" i="1" u="none" strike="noStrike" kern="1200" cap="none" spc="0" normalizeH="0" baseline="0" noProof="0" dirty="0">
                <a:ln>
                  <a:noFill/>
                </a:ln>
                <a:solidFill>
                  <a:prstClr val="black"/>
                </a:solidFill>
                <a:effectLst/>
                <a:uLnTx/>
                <a:uFillTx/>
                <a:latin typeface="Verdana"/>
                <a:ea typeface="+mn-ea"/>
                <a:cs typeface="+mn-cs"/>
              </a:rPr>
              <a:t>	</a:t>
            </a:r>
            <a:r>
              <a:rPr kumimoji="0" lang="nl-NL" sz="1400" b="0" i="1" u="none" strike="noStrike" kern="1200" cap="none" spc="0" normalizeH="0" baseline="0" noProof="0" dirty="0" err="1">
                <a:ln>
                  <a:noFill/>
                </a:ln>
                <a:solidFill>
                  <a:prstClr val="black"/>
                </a:solidFill>
                <a:effectLst/>
                <a:uLnTx/>
                <a:uFillTx/>
                <a:latin typeface="Verdana"/>
                <a:ea typeface="+mn-ea"/>
                <a:cs typeface="+mn-cs"/>
              </a:rPr>
              <a:t>jze</a:t>
            </a:r>
            <a:endParaRPr kumimoji="0" lang="nl-NL" sz="1400" b="0" i="1"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prstClr val="black"/>
                </a:solidFill>
                <a:effectLst/>
                <a:uLnTx/>
                <a:uFillTx/>
                <a:latin typeface="Verdana"/>
                <a:ea typeface="+mn-ea"/>
                <a:cs typeface="+mn-cs"/>
              </a:rPr>
              <a:t>	</a:t>
            </a:r>
          </a:p>
        </p:txBody>
      </p:sp>
    </p:spTree>
    <p:extLst>
      <p:ext uri="{BB962C8B-B14F-4D97-AF65-F5344CB8AC3E}">
        <p14:creationId xmlns:p14="http://schemas.microsoft.com/office/powerpoint/2010/main" val="3123826774"/>
      </p:ext>
    </p:extLst>
  </p:cSld>
  <p:clrMapOvr>
    <a:masterClrMapping/>
  </p:clrMapOvr>
  <mc:AlternateContent xmlns:mc="http://schemas.openxmlformats.org/markup-compatibility/2006" xmlns:p14="http://schemas.microsoft.com/office/powerpoint/2010/main">
    <mc:Choice Requires="p14">
      <p:transition spd="slow" p14:dur="2000" advTm="25247"/>
    </mc:Choice>
    <mc:Fallback xmlns="">
      <p:transition spd="slow" advTm="252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ECFA4-E8C3-2AB4-2CA0-4307D0B70509}"/>
              </a:ext>
            </a:extLst>
          </p:cNvPr>
          <p:cNvSpPr>
            <a:spLocks noGrp="1"/>
          </p:cNvSpPr>
          <p:nvPr>
            <p:ph type="title"/>
          </p:nvPr>
        </p:nvSpPr>
        <p:spPr/>
        <p:txBody>
          <a:bodyPr/>
          <a:lstStyle/>
          <a:p>
            <a:r>
              <a:rPr lang="nl-NL" dirty="0"/>
              <a:t>2024-2025</a:t>
            </a:r>
          </a:p>
        </p:txBody>
      </p:sp>
      <p:sp>
        <p:nvSpPr>
          <p:cNvPr id="3" name="Tijdelijke aanduiding voor verticale tekst 2">
            <a:extLst>
              <a:ext uri="{FF2B5EF4-FFF2-40B4-BE49-F238E27FC236}">
                <a16:creationId xmlns:a16="http://schemas.microsoft.com/office/drawing/2014/main" id="{5A8B578D-E909-3A74-9345-4362F6DD6DA0}"/>
              </a:ext>
            </a:extLst>
          </p:cNvPr>
          <p:cNvSpPr>
            <a:spLocks noGrp="1"/>
          </p:cNvSpPr>
          <p:nvPr>
            <p:ph type="body" orient="vert" idx="1"/>
          </p:nvPr>
        </p:nvSpPr>
        <p:spPr/>
        <p:txBody>
          <a:bodyPr/>
          <a:lstStyle/>
          <a:p>
            <a:pPr algn="ctr"/>
            <a:r>
              <a:rPr lang="nl-NL" sz="2400" b="1" dirty="0">
                <a:latin typeface="+mj-lt"/>
              </a:rPr>
              <a:t>Samen beslissen met (aanstaande) ouders afgestemd op gezondheidsvaardigheden: </a:t>
            </a:r>
          </a:p>
          <a:p>
            <a:pPr algn="ctr"/>
            <a:r>
              <a:rPr lang="nl-NL" sz="2400" b="1" dirty="0">
                <a:latin typeface="+mj-lt"/>
              </a:rPr>
              <a:t>gezamenlijke implementatie in eerste- en </a:t>
            </a:r>
            <a:r>
              <a:rPr lang="nl-NL" sz="2400" b="1" dirty="0" err="1">
                <a:latin typeface="+mj-lt"/>
              </a:rPr>
              <a:t>tweedelijn</a:t>
            </a:r>
            <a:endParaRPr lang="nl-NL" sz="2400" b="1" dirty="0">
              <a:latin typeface="+mj-lt"/>
            </a:endParaRPr>
          </a:p>
          <a:p>
            <a:endParaRPr lang="nl-NL" dirty="0"/>
          </a:p>
          <a:p>
            <a:endParaRPr lang="nl-NL" dirty="0"/>
          </a:p>
          <a:p>
            <a:r>
              <a:rPr lang="nl-NL" sz="2000" b="1" dirty="0">
                <a:solidFill>
                  <a:schemeClr val="accent5"/>
                </a:solidFill>
                <a:latin typeface="+mj-lt"/>
              </a:rPr>
              <a:t>Doel</a:t>
            </a:r>
          </a:p>
          <a:p>
            <a:r>
              <a:rPr lang="nl-NL" sz="2000" dirty="0">
                <a:latin typeface="+mj-lt"/>
              </a:rPr>
              <a:t>Verbeteren en duurzaam implementeren van ‘gepersonaliseerd’ Samen Beslissen (SB) in de geboortezorg door eerste- en tweedelijns zorgverleners en (aanstaande) ouders.</a:t>
            </a:r>
          </a:p>
          <a:p>
            <a:endParaRPr lang="nl-NL" sz="2000" dirty="0">
              <a:latin typeface="+mj-lt"/>
            </a:endParaRPr>
          </a:p>
          <a:p>
            <a:r>
              <a:rPr lang="nl-NL" sz="2000" b="1" dirty="0">
                <a:solidFill>
                  <a:schemeClr val="accent5"/>
                </a:solidFill>
                <a:latin typeface="+mj-lt"/>
              </a:rPr>
              <a:t>Partners</a:t>
            </a:r>
          </a:p>
          <a:p>
            <a:r>
              <a:rPr lang="nl-NL" sz="2000" dirty="0">
                <a:latin typeface="+mj-lt"/>
              </a:rPr>
              <a:t>Amsterdam UMC</a:t>
            </a:r>
          </a:p>
          <a:p>
            <a:r>
              <a:rPr lang="nl-NL" sz="2000" dirty="0">
                <a:latin typeface="+mj-lt"/>
              </a:rPr>
              <a:t>8 </a:t>
            </a:r>
            <a:r>
              <a:rPr lang="nl-NL" sz="2000" dirty="0" err="1">
                <a:latin typeface="+mj-lt"/>
              </a:rPr>
              <a:t>VSVs</a:t>
            </a:r>
            <a:r>
              <a:rPr lang="nl-NL" sz="2000" dirty="0">
                <a:latin typeface="+mj-lt"/>
              </a:rPr>
              <a:t>, NPF, PHAROS, Landelijke/regionale kennispartners</a:t>
            </a:r>
          </a:p>
        </p:txBody>
      </p:sp>
      <p:sp>
        <p:nvSpPr>
          <p:cNvPr id="4" name="Tijdelijke aanduiding voor verticale tekst 3">
            <a:extLst>
              <a:ext uri="{FF2B5EF4-FFF2-40B4-BE49-F238E27FC236}">
                <a16:creationId xmlns:a16="http://schemas.microsoft.com/office/drawing/2014/main" id="{F81198D1-A6BF-C28E-4834-C0CC35BE7AAC}"/>
              </a:ext>
            </a:extLst>
          </p:cNvPr>
          <p:cNvSpPr>
            <a:spLocks noGrp="1"/>
          </p:cNvSpPr>
          <p:nvPr>
            <p:ph type="body" orient="vert" idx="14"/>
          </p:nvPr>
        </p:nvSpPr>
        <p:spPr/>
        <p:txBody>
          <a:bodyPr/>
          <a:lstStyle/>
          <a:p>
            <a:endParaRPr lang="nl-NL"/>
          </a:p>
        </p:txBody>
      </p:sp>
      <p:sp>
        <p:nvSpPr>
          <p:cNvPr id="5" name="Tijdelijke aanduiding voor dianummer 4">
            <a:extLst>
              <a:ext uri="{FF2B5EF4-FFF2-40B4-BE49-F238E27FC236}">
                <a16:creationId xmlns:a16="http://schemas.microsoft.com/office/drawing/2014/main" id="{0BD2F345-0613-1B18-C774-4BE7976D609F}"/>
              </a:ext>
            </a:extLst>
          </p:cNvPr>
          <p:cNvSpPr>
            <a:spLocks noGrp="1"/>
          </p:cNvSpPr>
          <p:nvPr>
            <p:ph type="sldNum" sz="quarter" idx="4"/>
          </p:nvPr>
        </p:nvSpPr>
        <p:spPr/>
        <p:txBody>
          <a:bodyPr/>
          <a:lstStyle/>
          <a:p>
            <a:fld id="{3C1C91B2-D80A-449A-A874-9D15922EA0F1}" type="slidenum">
              <a:rPr lang="en-US" smtClean="0"/>
              <a:pPr/>
              <a:t>10</a:t>
            </a:fld>
            <a:endParaRPr lang="en-US" dirty="0"/>
          </a:p>
        </p:txBody>
      </p:sp>
      <p:sp>
        <p:nvSpPr>
          <p:cNvPr id="7" name="Tekstvak 6">
            <a:extLst>
              <a:ext uri="{FF2B5EF4-FFF2-40B4-BE49-F238E27FC236}">
                <a16:creationId xmlns:a16="http://schemas.microsoft.com/office/drawing/2014/main" id="{B5DCDAB1-6621-B116-F373-8B482156AA18}"/>
              </a:ext>
            </a:extLst>
          </p:cNvPr>
          <p:cNvSpPr txBox="1"/>
          <p:nvPr/>
        </p:nvSpPr>
        <p:spPr>
          <a:xfrm>
            <a:off x="4051634" y="2142763"/>
            <a:ext cx="4250155" cy="369332"/>
          </a:xfrm>
          <a:prstGeom prst="rect">
            <a:avLst/>
          </a:prstGeom>
          <a:noFill/>
        </p:spPr>
        <p:txBody>
          <a:bodyPr wrap="square">
            <a:spAutoFit/>
          </a:bodyPr>
          <a:lstStyle/>
          <a:p>
            <a:r>
              <a:rPr lang="nl-NL" dirty="0"/>
              <a:t>]. </a:t>
            </a:r>
            <a:endParaRPr lang="nl-NL" sz="1100" dirty="0"/>
          </a:p>
        </p:txBody>
      </p:sp>
      <p:sp>
        <p:nvSpPr>
          <p:cNvPr id="9" name="Tekstvak 8">
            <a:extLst>
              <a:ext uri="{FF2B5EF4-FFF2-40B4-BE49-F238E27FC236}">
                <a16:creationId xmlns:a16="http://schemas.microsoft.com/office/drawing/2014/main" id="{CDCD2479-D201-A775-F2C6-43C881457C9A}"/>
              </a:ext>
            </a:extLst>
          </p:cNvPr>
          <p:cNvSpPr txBox="1"/>
          <p:nvPr/>
        </p:nvSpPr>
        <p:spPr>
          <a:xfrm>
            <a:off x="240599" y="4690619"/>
            <a:ext cx="2714399" cy="1785104"/>
          </a:xfrm>
          <a:prstGeom prst="rect">
            <a:avLst/>
          </a:prstGeom>
          <a:noFill/>
        </p:spPr>
        <p:txBody>
          <a:bodyPr wrap="square">
            <a:spAutoFit/>
          </a:bodyPr>
          <a:lstStyle/>
          <a:p>
            <a:r>
              <a:rPr lang="nl-NL" sz="1000" dirty="0"/>
              <a:t>In dit project staat het leren gebruiken van uitkomstinformatie voor Samen beslissen met beperkte gezondheidsvaardigheden centraal. Het project is mede mogelijk gemaakt door Zorginstituut Nederland met subsidie uit de subsidieregeling ‘Leren gebruiken van Uitkomstinformatie voor Samen beslissen’. Het Zorginstituut voert deze regeling uit in opdracht van het ministerie van VWS.</a:t>
            </a:r>
          </a:p>
        </p:txBody>
      </p:sp>
      <p:pic>
        <p:nvPicPr>
          <p:cNvPr id="10" name="Afbeelding 9" descr="Amsterdam UMC (Universitair Medische Centra) Logo Vector ...">
            <a:extLst>
              <a:ext uri="{FF2B5EF4-FFF2-40B4-BE49-F238E27FC236}">
                <a16:creationId xmlns:a16="http://schemas.microsoft.com/office/drawing/2014/main" id="{71CCD5CC-6AEB-5B2B-C974-75E372F07529}"/>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29334" b="24845"/>
          <a:stretch>
            <a:fillRect/>
          </a:stretch>
        </p:blipFill>
        <p:spPr bwMode="auto">
          <a:xfrm>
            <a:off x="7493927" y="6040788"/>
            <a:ext cx="1743075" cy="445169"/>
          </a:xfrm>
          <a:prstGeom prst="rect">
            <a:avLst/>
          </a:prstGeom>
          <a:noFill/>
          <a:ln>
            <a:noFill/>
          </a:ln>
        </p:spPr>
      </p:pic>
      <p:pic>
        <p:nvPicPr>
          <p:cNvPr id="12" name="Afbeelding 11" descr="Afbeelding met schermopname, symbool, logo, ontwerp&#10;&#10;Automatisch gegenereerde beschrijving">
            <a:extLst>
              <a:ext uri="{FF2B5EF4-FFF2-40B4-BE49-F238E27FC236}">
                <a16:creationId xmlns:a16="http://schemas.microsoft.com/office/drawing/2014/main" id="{C9A186EE-E625-91A8-D384-E1163CE86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084668"/>
            <a:ext cx="2811002" cy="1511677"/>
          </a:xfrm>
          <a:prstGeom prst="rect">
            <a:avLst/>
          </a:prstGeom>
        </p:spPr>
      </p:pic>
    </p:spTree>
    <p:extLst>
      <p:ext uri="{BB962C8B-B14F-4D97-AF65-F5344CB8AC3E}">
        <p14:creationId xmlns:p14="http://schemas.microsoft.com/office/powerpoint/2010/main" val="112071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64778CF2-7BB8-BE6F-F3AB-026B59D322AE}"/>
              </a:ext>
            </a:extLst>
          </p:cNvPr>
          <p:cNvSpPr>
            <a:spLocks noGrp="1"/>
          </p:cNvSpPr>
          <p:nvPr>
            <p:ph type="pic" sz="quarter" idx="13"/>
          </p:nvPr>
        </p:nvSpPr>
        <p:spPr/>
        <p:txBody>
          <a:bodyPr/>
          <a:lstStyle/>
          <a:p>
            <a:endParaRPr lang="nl-NL"/>
          </a:p>
        </p:txBody>
      </p:sp>
      <p:sp>
        <p:nvSpPr>
          <p:cNvPr id="5" name="Tijdelijke aanduiding voor dianummer 4">
            <a:extLst>
              <a:ext uri="{FF2B5EF4-FFF2-40B4-BE49-F238E27FC236}">
                <a16:creationId xmlns:a16="http://schemas.microsoft.com/office/drawing/2014/main" id="{34632437-6C3B-B622-9091-632E54597FE3}"/>
              </a:ext>
            </a:extLst>
          </p:cNvPr>
          <p:cNvSpPr>
            <a:spLocks noGrp="1"/>
          </p:cNvSpPr>
          <p:nvPr>
            <p:ph type="sldNum" sz="quarter" idx="12"/>
          </p:nvPr>
        </p:nvSpPr>
        <p:spPr/>
        <p:txBody>
          <a:bodyPr/>
          <a:lstStyle/>
          <a:p>
            <a:fld id="{3C1C91B2-D80A-449A-A874-9D15922EA0F1}" type="slidenum">
              <a:rPr lang="en-US" smtClean="0"/>
              <a:pPr/>
              <a:t>11</a:t>
            </a:fld>
            <a:endParaRPr lang="en-US" dirty="0"/>
          </a:p>
        </p:txBody>
      </p:sp>
      <p:sp>
        <p:nvSpPr>
          <p:cNvPr id="6" name="Tijdelijke aanduiding voor verticale tekst 5">
            <a:extLst>
              <a:ext uri="{FF2B5EF4-FFF2-40B4-BE49-F238E27FC236}">
                <a16:creationId xmlns:a16="http://schemas.microsoft.com/office/drawing/2014/main" id="{701D4993-82A6-D605-4BC1-0ED17CB2B502}"/>
              </a:ext>
            </a:extLst>
          </p:cNvPr>
          <p:cNvSpPr>
            <a:spLocks noGrp="1"/>
          </p:cNvSpPr>
          <p:nvPr>
            <p:ph type="body" orient="vert" idx="1"/>
          </p:nvPr>
        </p:nvSpPr>
        <p:spPr/>
        <p:txBody>
          <a:bodyPr/>
          <a:lstStyle/>
          <a:p>
            <a:r>
              <a:rPr lang="nl-NL" dirty="0"/>
              <a:t>Bedankt voor uw aandacht</a:t>
            </a:r>
          </a:p>
        </p:txBody>
      </p:sp>
      <p:sp>
        <p:nvSpPr>
          <p:cNvPr id="8" name="Tijdelijke aanduiding voor verticale tekst 7">
            <a:extLst>
              <a:ext uri="{FF2B5EF4-FFF2-40B4-BE49-F238E27FC236}">
                <a16:creationId xmlns:a16="http://schemas.microsoft.com/office/drawing/2014/main" id="{E23FC22B-10F4-7333-A8D1-76BB8A92B8C0}"/>
              </a:ext>
            </a:extLst>
          </p:cNvPr>
          <p:cNvSpPr>
            <a:spLocks noGrp="1"/>
          </p:cNvSpPr>
          <p:nvPr>
            <p:ph type="body" orient="vert" idx="16"/>
          </p:nvPr>
        </p:nvSpPr>
        <p:spPr/>
        <p:txBody>
          <a:bodyPr/>
          <a:lstStyle/>
          <a:p>
            <a:endParaRPr lang="nl-NL" dirty="0"/>
          </a:p>
        </p:txBody>
      </p:sp>
      <p:sp>
        <p:nvSpPr>
          <p:cNvPr id="10" name="Tekstvak 9">
            <a:extLst>
              <a:ext uri="{FF2B5EF4-FFF2-40B4-BE49-F238E27FC236}">
                <a16:creationId xmlns:a16="http://schemas.microsoft.com/office/drawing/2014/main" id="{7C59BE6B-C064-614C-0A02-750C2961EF8A}"/>
              </a:ext>
            </a:extLst>
          </p:cNvPr>
          <p:cNvSpPr txBox="1"/>
          <p:nvPr/>
        </p:nvSpPr>
        <p:spPr>
          <a:xfrm>
            <a:off x="8239125" y="4601227"/>
            <a:ext cx="3247242" cy="646331"/>
          </a:xfrm>
          <a:prstGeom prst="rect">
            <a:avLst/>
          </a:prstGeom>
          <a:noFill/>
        </p:spPr>
        <p:txBody>
          <a:bodyPr wrap="square">
            <a:spAutoFit/>
          </a:bodyPr>
          <a:lstStyle/>
          <a:p>
            <a:r>
              <a:rPr lang="nl-NL" b="1" dirty="0"/>
              <a:t>zangg.avm@zyud.nl</a:t>
            </a:r>
          </a:p>
          <a:p>
            <a:r>
              <a:rPr lang="nl-NL" b="1" dirty="0"/>
              <a:t>judit.keulen@zuyd.nl</a:t>
            </a:r>
          </a:p>
        </p:txBody>
      </p:sp>
    </p:spTree>
    <p:extLst>
      <p:ext uri="{BB962C8B-B14F-4D97-AF65-F5344CB8AC3E}">
        <p14:creationId xmlns:p14="http://schemas.microsoft.com/office/powerpoint/2010/main" val="288345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Definitie</a:t>
            </a:r>
            <a:endParaRPr lang="en-GB" dirty="0"/>
          </a:p>
        </p:txBody>
      </p:sp>
      <p:sp>
        <p:nvSpPr>
          <p:cNvPr id="3" name="Vertical Text Placeholder 2"/>
          <p:cNvSpPr>
            <a:spLocks noGrp="1"/>
          </p:cNvSpPr>
          <p:nvPr>
            <p:ph type="body" orient="vert" idx="1"/>
          </p:nvPr>
        </p:nvSpPr>
        <p:spPr/>
        <p:txBody>
          <a:bodyPr/>
          <a:lstStyle/>
          <a:p>
            <a:r>
              <a:rPr lang="nl-NL" sz="2100" b="1" dirty="0"/>
              <a:t>Gezondheidsvaardigheden:</a:t>
            </a:r>
          </a:p>
          <a:p>
            <a:endParaRPr lang="nl-NL" sz="2100" dirty="0"/>
          </a:p>
          <a:p>
            <a:pPr algn="ctr"/>
            <a:r>
              <a:rPr lang="nl-NL" sz="2100" dirty="0"/>
              <a:t>“de vaardigheden van mensen om informatie over gezondheid </a:t>
            </a:r>
            <a:r>
              <a:rPr lang="nl-NL" sz="2100" b="1" dirty="0">
                <a:solidFill>
                  <a:srgbClr val="F37021"/>
                </a:solidFill>
              </a:rPr>
              <a:t>te verkrijgen, te begrijpen, te beoordelen </a:t>
            </a:r>
            <a:r>
              <a:rPr lang="nl-NL" sz="2100" dirty="0"/>
              <a:t>en</a:t>
            </a:r>
            <a:r>
              <a:rPr lang="nl-NL" sz="2100" dirty="0">
                <a:solidFill>
                  <a:srgbClr val="F37021"/>
                </a:solidFill>
              </a:rPr>
              <a:t> </a:t>
            </a:r>
          </a:p>
          <a:p>
            <a:pPr algn="ctr"/>
            <a:r>
              <a:rPr lang="nl-NL" sz="2100" b="1" dirty="0">
                <a:solidFill>
                  <a:srgbClr val="F37021"/>
                </a:solidFill>
              </a:rPr>
              <a:t>te gebruiken </a:t>
            </a:r>
          </a:p>
          <a:p>
            <a:pPr algn="ctr"/>
            <a:r>
              <a:rPr lang="nl-NL" sz="2100" dirty="0"/>
              <a:t>bij het nemen van </a:t>
            </a:r>
            <a:r>
              <a:rPr lang="nl-NL" sz="2100" dirty="0" err="1"/>
              <a:t>gezondheidsgerelateerde</a:t>
            </a:r>
            <a:r>
              <a:rPr lang="nl-NL" sz="2100" dirty="0"/>
              <a:t> beslissingen.”</a:t>
            </a:r>
          </a:p>
          <a:p>
            <a:endParaRPr lang="en-US" sz="2100" dirty="0"/>
          </a:p>
          <a:p>
            <a:endParaRPr lang="nl-NL" dirty="0"/>
          </a:p>
          <a:p>
            <a:r>
              <a:rPr lang="nl-NL" dirty="0"/>
              <a:t>29% van de volwassen Nederlanders is onvoldoende of beperkt gezondheidsvaardig</a:t>
            </a:r>
            <a:endParaRPr lang="en-US" dirty="0"/>
          </a:p>
          <a:p>
            <a:pPr marL="342900" indent="-342900">
              <a:buFont typeface="Arial" panose="020B0604020202020204" pitchFamily="34" charset="0"/>
              <a:buChar char="•"/>
            </a:pPr>
            <a:endParaRPr lang="en-US" dirty="0"/>
          </a:p>
          <a:p>
            <a:r>
              <a:rPr lang="nl-NL" dirty="0"/>
              <a:t>Gezondheidsvaardigheden zijn onder te verdelen in </a:t>
            </a:r>
          </a:p>
          <a:p>
            <a:r>
              <a:rPr lang="nl-NL" dirty="0"/>
              <a:t>vier domeinen</a:t>
            </a:r>
          </a:p>
          <a:p>
            <a:endParaRPr lang="nl-NL" dirty="0"/>
          </a:p>
          <a:p>
            <a:endParaRPr lang="nl-NL" dirty="0"/>
          </a:p>
          <a:p>
            <a:endParaRPr lang="en-US" dirty="0"/>
          </a:p>
          <a:p>
            <a:endParaRPr lang="nl-NL" dirty="0"/>
          </a:p>
          <a:p>
            <a:r>
              <a:rPr lang="nl-NL" dirty="0"/>
              <a:t>	</a:t>
            </a:r>
          </a:p>
          <a:p>
            <a:r>
              <a:rPr lang="nl-NL" dirty="0"/>
              <a:t>		</a:t>
            </a:r>
          </a:p>
          <a:p>
            <a:endParaRPr lang="nl-NL" dirty="0"/>
          </a:p>
          <a:p>
            <a:endParaRPr lang="nl-NL" dirty="0"/>
          </a:p>
        </p:txBody>
      </p:sp>
      <p:sp>
        <p:nvSpPr>
          <p:cNvPr id="4" name="Vertical Text Placeholder 3"/>
          <p:cNvSpPr>
            <a:spLocks noGrp="1"/>
          </p:cNvSpPr>
          <p:nvPr>
            <p:ph type="body" orient="vert" idx="14"/>
          </p:nvPr>
        </p:nvSpPr>
        <p:spPr/>
        <p:txBody>
          <a:bodyPr/>
          <a:lstStyle/>
          <a:p>
            <a:endParaRPr lang="en-GB"/>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1C91B2-D80A-449A-A874-9D15922EA0F1}" type="slidenum">
              <a:rPr kumimoji="0" lang="en-US" sz="1000" b="0" i="0" u="none" strike="noStrike" kern="1200" cap="none" spc="0" normalizeH="0" baseline="0" noProof="0" smtClean="0">
                <a:ln>
                  <a:noFill/>
                </a:ln>
                <a:solidFill>
                  <a:srgbClr val="988A8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988A86"/>
              </a:solidFill>
              <a:effectLst/>
              <a:uLnTx/>
              <a:uFillTx/>
              <a:latin typeface="Verdana"/>
              <a:ea typeface="+mn-ea"/>
              <a:cs typeface="+mn-cs"/>
            </a:endParaRPr>
          </a:p>
        </p:txBody>
      </p:sp>
      <p:sp>
        <p:nvSpPr>
          <p:cNvPr id="6" name="Footer Placeholder 5"/>
          <p:cNvSpPr>
            <a:spLocks noGrp="1"/>
          </p:cNvSpPr>
          <p:nvPr>
            <p:ph type="ftr" sz="quarter" idx="3"/>
          </p:nvPr>
        </p:nvSpPr>
        <p:spPr>
          <a:xfrm>
            <a:off x="3036483" y="5647765"/>
            <a:ext cx="6397973" cy="922231"/>
          </a:xfrm>
        </p:spPr>
        <p:txBody>
          <a:bodyPr/>
          <a:lstStyle/>
          <a:p>
            <a:r>
              <a:rPr lang="nl-NL" sz="800" dirty="0" err="1">
                <a:solidFill>
                  <a:schemeClr val="tx1"/>
                </a:solidFill>
              </a:rPr>
              <a:t>Sørenson</a:t>
            </a:r>
            <a:r>
              <a:rPr lang="nl-NL" sz="800" dirty="0">
                <a:solidFill>
                  <a:schemeClr val="tx1"/>
                </a:solidFill>
              </a:rPr>
              <a:t> K. et al.. (HLS-EU). Consortium Health </a:t>
            </a:r>
            <a:r>
              <a:rPr lang="nl-NL" sz="800" dirty="0" err="1">
                <a:solidFill>
                  <a:schemeClr val="tx1"/>
                </a:solidFill>
              </a:rPr>
              <a:t>Literacy</a:t>
            </a:r>
            <a:r>
              <a:rPr lang="nl-NL" sz="800" dirty="0">
                <a:solidFill>
                  <a:schemeClr val="tx1"/>
                </a:solidFill>
              </a:rPr>
              <a:t> Project Europe. Health </a:t>
            </a:r>
            <a:r>
              <a:rPr lang="nl-NL" sz="800" dirty="0" err="1">
                <a:solidFill>
                  <a:schemeClr val="tx1"/>
                </a:solidFill>
              </a:rPr>
              <a:t>Literacy</a:t>
            </a:r>
            <a:r>
              <a:rPr lang="nl-NL" sz="800" dirty="0">
                <a:solidFill>
                  <a:schemeClr val="tx1"/>
                </a:solidFill>
              </a:rPr>
              <a:t> and public health: a </a:t>
            </a:r>
            <a:r>
              <a:rPr lang="nl-NL" sz="800" dirty="0" err="1">
                <a:solidFill>
                  <a:schemeClr val="tx1"/>
                </a:solidFill>
              </a:rPr>
              <a:t>systematic</a:t>
            </a:r>
            <a:r>
              <a:rPr lang="nl-NL" sz="800" dirty="0">
                <a:solidFill>
                  <a:schemeClr val="tx1"/>
                </a:solidFill>
              </a:rPr>
              <a:t> review and </a:t>
            </a:r>
            <a:r>
              <a:rPr lang="nl-NL" sz="800" dirty="0" err="1">
                <a:solidFill>
                  <a:schemeClr val="tx1"/>
                </a:solidFill>
              </a:rPr>
              <a:t>integration</a:t>
            </a:r>
            <a:r>
              <a:rPr lang="nl-NL" sz="800" dirty="0">
                <a:solidFill>
                  <a:schemeClr val="tx1"/>
                </a:solidFill>
              </a:rPr>
              <a:t> of </a:t>
            </a:r>
            <a:r>
              <a:rPr lang="nl-NL" sz="800" dirty="0" err="1">
                <a:solidFill>
                  <a:schemeClr val="tx1"/>
                </a:solidFill>
              </a:rPr>
              <a:t>definitions</a:t>
            </a:r>
            <a:r>
              <a:rPr lang="nl-NL" sz="800" dirty="0">
                <a:solidFill>
                  <a:schemeClr val="tx1"/>
                </a:solidFill>
              </a:rPr>
              <a:t> and </a:t>
            </a:r>
            <a:r>
              <a:rPr lang="nl-NL" sz="800" dirty="0" err="1">
                <a:solidFill>
                  <a:schemeClr val="tx1"/>
                </a:solidFill>
              </a:rPr>
              <a:t>models</a:t>
            </a:r>
            <a:r>
              <a:rPr lang="nl-NL" sz="800" dirty="0">
                <a:solidFill>
                  <a:schemeClr val="tx1"/>
                </a:solidFill>
              </a:rPr>
              <a:t>. BMC Public Health, 2012; 25: 12:80.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800" dirty="0">
                <a:solidFill>
                  <a:schemeClr val="tx1"/>
                </a:solidFill>
              </a:rPr>
              <a:t>Heijmans, M., Brabers, A., Rademakers, J. Hoe gezondheidsvaardig is Nederland? </a:t>
            </a:r>
            <a:r>
              <a:rPr lang="nl-NL" sz="800" dirty="0" err="1">
                <a:solidFill>
                  <a:schemeClr val="tx1"/>
                </a:solidFill>
              </a:rPr>
              <a:t>Factsheet</a:t>
            </a:r>
            <a:r>
              <a:rPr lang="nl-NL" sz="800" dirty="0">
                <a:solidFill>
                  <a:schemeClr val="tx1"/>
                </a:solidFill>
              </a:rPr>
              <a:t> Gezondheidsvaardigheden - Cijfers 2019 Utrecht: </a:t>
            </a:r>
            <a:r>
              <a:rPr lang="nl-NL" sz="800" dirty="0" err="1">
                <a:solidFill>
                  <a:schemeClr val="tx1"/>
                </a:solidFill>
              </a:rPr>
              <a:t>Nivel</a:t>
            </a:r>
            <a:endParaRPr lang="nl-NL" sz="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800" dirty="0">
                <a:solidFill>
                  <a:schemeClr val="tx1"/>
                </a:solidFill>
              </a:rPr>
              <a:t>Monique Heijmans &amp; </a:t>
            </a:r>
            <a:r>
              <a:rPr lang="nl-NL" sz="800" dirty="0" err="1">
                <a:solidFill>
                  <a:schemeClr val="tx1"/>
                </a:solidFill>
              </a:rPr>
              <a:t>Jany</a:t>
            </a:r>
            <a:r>
              <a:rPr lang="nl-NL" sz="800" dirty="0">
                <a:solidFill>
                  <a:schemeClr val="tx1"/>
                </a:solidFill>
              </a:rPr>
              <a:t> Rademakers, Gezondheidsvaardigheden en de mismatch tussen de patiënt en de zorgomgeving. Onderdeel van artikelenserie Leren in de educatie, Lesgeven, begeleiden en faciliteren. Onder (eind)redactie van E. </a:t>
            </a:r>
            <a:r>
              <a:rPr lang="nl-NL" sz="800" dirty="0" err="1">
                <a:solidFill>
                  <a:schemeClr val="tx1"/>
                </a:solidFill>
              </a:rPr>
              <a:t>Bohnenn</a:t>
            </a:r>
            <a:r>
              <a:rPr lang="nl-NL" sz="800" dirty="0">
                <a:solidFill>
                  <a:schemeClr val="tx1"/>
                </a:solidFill>
              </a:rPr>
              <a:t>, I. den Hollander, R. Thijssen en B. </a:t>
            </a:r>
            <a:r>
              <a:rPr lang="nl-NL" sz="800" dirty="0" err="1">
                <a:solidFill>
                  <a:schemeClr val="tx1"/>
                </a:solidFill>
              </a:rPr>
              <a:t>Vaske</a:t>
            </a:r>
            <a:r>
              <a:rPr lang="nl-NL" sz="800" dirty="0">
                <a:solidFill>
                  <a:schemeClr val="tx1"/>
                </a:solidFill>
              </a:rPr>
              <a:t>. Den Haag: Stichting Expertisecentrum Oefenen.nl, 2020</a:t>
            </a:r>
            <a:endParaRPr kumimoji="0" lang="en-US" sz="800" b="0" i="0" u="none" strike="noStrike" kern="1200" cap="none" spc="0" normalizeH="0" baseline="0" noProof="0" dirty="0">
              <a:ln>
                <a:noFill/>
              </a:ln>
              <a:solidFill>
                <a:schemeClr val="tx1"/>
              </a:solidFill>
              <a:effectLst/>
              <a:uLnTx/>
              <a:uFillTx/>
              <a:latin typeface="Verdana"/>
              <a:ea typeface="+mn-ea"/>
              <a:cs typeface="+mn-cs"/>
            </a:endParaRPr>
          </a:p>
        </p:txBody>
      </p:sp>
    </p:spTree>
    <p:extLst>
      <p:ext uri="{BB962C8B-B14F-4D97-AF65-F5344CB8AC3E}">
        <p14:creationId xmlns:p14="http://schemas.microsoft.com/office/powerpoint/2010/main" val="1972812242"/>
      </p:ext>
    </p:extLst>
  </p:cSld>
  <p:clrMapOvr>
    <a:masterClrMapping/>
  </p:clrMapOvr>
  <mc:AlternateContent xmlns:mc="http://schemas.openxmlformats.org/markup-compatibility/2006" xmlns:p14="http://schemas.microsoft.com/office/powerpoint/2010/main">
    <mc:Choice Requires="p14">
      <p:transition spd="slow" p14:dur="2000" advTm="59682"/>
    </mc:Choice>
    <mc:Fallback xmlns="">
      <p:transition spd="slow" advTm="5968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74B35-8438-E01A-29DF-6A4EC77EEC1B}"/>
              </a:ext>
            </a:extLst>
          </p:cNvPr>
          <p:cNvSpPr>
            <a:spLocks noGrp="1"/>
          </p:cNvSpPr>
          <p:nvPr>
            <p:ph type="title"/>
          </p:nvPr>
        </p:nvSpPr>
        <p:spPr>
          <a:xfrm>
            <a:off x="384601" y="287997"/>
            <a:ext cx="2570397" cy="2426395"/>
          </a:xfrm>
        </p:spPr>
        <p:txBody>
          <a:bodyPr/>
          <a:lstStyle/>
          <a:p>
            <a:r>
              <a:rPr lang="en-GB" dirty="0" err="1"/>
              <a:t>Onder-steunende</a:t>
            </a:r>
            <a:r>
              <a:rPr lang="en-GB" dirty="0"/>
              <a:t> </a:t>
            </a:r>
            <a:r>
              <a:rPr lang="en-GB" dirty="0" err="1"/>
              <a:t>relatie</a:t>
            </a:r>
            <a:r>
              <a:rPr lang="en-GB" dirty="0"/>
              <a:t> met </a:t>
            </a:r>
            <a:r>
              <a:rPr lang="en-GB" dirty="0" err="1"/>
              <a:t>zorgverleners</a:t>
            </a:r>
            <a:endParaRPr lang="nl-NL" dirty="0"/>
          </a:p>
        </p:txBody>
      </p:sp>
      <p:sp>
        <p:nvSpPr>
          <p:cNvPr id="3" name="Tijdelijke aanduiding voor verticale tekst 2">
            <a:extLst>
              <a:ext uri="{FF2B5EF4-FFF2-40B4-BE49-F238E27FC236}">
                <a16:creationId xmlns:a16="http://schemas.microsoft.com/office/drawing/2014/main" id="{193ADE04-775A-5DF9-B849-BAB1E462F7BE}"/>
              </a:ext>
            </a:extLst>
          </p:cNvPr>
          <p:cNvSpPr>
            <a:spLocks noGrp="1"/>
          </p:cNvSpPr>
          <p:nvPr>
            <p:ph type="body" orient="vert" idx="1"/>
          </p:nvPr>
        </p:nvSpPr>
        <p:spPr/>
        <p:txBody>
          <a:bodyPr/>
          <a:lstStyle/>
          <a:p>
            <a:endParaRPr lang="nl-NL" dirty="0"/>
          </a:p>
        </p:txBody>
      </p:sp>
      <p:sp>
        <p:nvSpPr>
          <p:cNvPr id="4" name="Tijdelijke aanduiding voor verticale tekst 3">
            <a:extLst>
              <a:ext uri="{FF2B5EF4-FFF2-40B4-BE49-F238E27FC236}">
                <a16:creationId xmlns:a16="http://schemas.microsoft.com/office/drawing/2014/main" id="{9162880F-162B-07CE-4256-F0A437FF300B}"/>
              </a:ext>
            </a:extLst>
          </p:cNvPr>
          <p:cNvSpPr>
            <a:spLocks noGrp="1"/>
          </p:cNvSpPr>
          <p:nvPr>
            <p:ph type="body" orient="vert" idx="14"/>
          </p:nvPr>
        </p:nvSpPr>
        <p:spPr/>
        <p:txBody>
          <a:bodyPr/>
          <a:lstStyle/>
          <a:p>
            <a:endParaRPr lang="nl-NL"/>
          </a:p>
        </p:txBody>
      </p:sp>
      <p:sp>
        <p:nvSpPr>
          <p:cNvPr id="5" name="Tijdelijke aanduiding voor dianummer 4">
            <a:extLst>
              <a:ext uri="{FF2B5EF4-FFF2-40B4-BE49-F238E27FC236}">
                <a16:creationId xmlns:a16="http://schemas.microsoft.com/office/drawing/2014/main" id="{683A5C69-0BFA-626C-B087-7440C629ABBB}"/>
              </a:ext>
            </a:extLst>
          </p:cNvPr>
          <p:cNvSpPr>
            <a:spLocks noGrp="1"/>
          </p:cNvSpPr>
          <p:nvPr>
            <p:ph type="sldNum" sz="quarter" idx="4"/>
          </p:nvPr>
        </p:nvSpPr>
        <p:spPr/>
        <p:txBody>
          <a:bodyPr/>
          <a:lstStyle/>
          <a:p>
            <a:fld id="{3C1C91B2-D80A-449A-A874-9D15922EA0F1}" type="slidenum">
              <a:rPr lang="en-US" smtClean="0"/>
              <a:pPr/>
              <a:t>3</a:t>
            </a:fld>
            <a:endParaRPr lang="en-US" dirty="0"/>
          </a:p>
        </p:txBody>
      </p:sp>
      <p:pic>
        <p:nvPicPr>
          <p:cNvPr id="6" name="Picture 4" descr="Screen Clipping">
            <a:extLst>
              <a:ext uri="{FF2B5EF4-FFF2-40B4-BE49-F238E27FC236}">
                <a16:creationId xmlns:a16="http://schemas.microsoft.com/office/drawing/2014/main" id="{3A3409F1-4229-3D1F-9827-4E9DFD7B3527}"/>
              </a:ext>
            </a:extLst>
          </p:cNvPr>
          <p:cNvPicPr>
            <a:picLocks noChangeAspect="1"/>
          </p:cNvPicPr>
          <p:nvPr/>
        </p:nvPicPr>
        <p:blipFill rotWithShape="1">
          <a:blip r:embed="rId3">
            <a:extLst>
              <a:ext uri="{28A0092B-C50C-407E-A947-70E740481C1C}">
                <a14:useLocalDpi xmlns:a14="http://schemas.microsoft.com/office/drawing/2010/main" val="0"/>
              </a:ext>
            </a:extLst>
          </a:blip>
          <a:srcRect t="6711" r="-323"/>
          <a:stretch/>
        </p:blipFill>
        <p:spPr>
          <a:xfrm>
            <a:off x="384598" y="3024686"/>
            <a:ext cx="2426402" cy="2567699"/>
          </a:xfrm>
          <a:prstGeom prst="rect">
            <a:avLst/>
          </a:prstGeom>
        </p:spPr>
      </p:pic>
      <p:sp>
        <p:nvSpPr>
          <p:cNvPr id="7" name="Title 1">
            <a:extLst>
              <a:ext uri="{FF2B5EF4-FFF2-40B4-BE49-F238E27FC236}">
                <a16:creationId xmlns:a16="http://schemas.microsoft.com/office/drawing/2014/main" id="{DFCA4759-5377-BCA6-ECFE-083480B0B313}"/>
              </a:ext>
            </a:extLst>
          </p:cNvPr>
          <p:cNvSpPr txBox="1">
            <a:spLocks/>
          </p:cNvSpPr>
          <p:nvPr/>
        </p:nvSpPr>
        <p:spPr>
          <a:xfrm>
            <a:off x="3368208" y="287993"/>
            <a:ext cx="2426401" cy="2426395"/>
          </a:xfrm>
          <a:prstGeom prst="rect">
            <a:avLst/>
          </a:prstGeom>
          <a:solidFill>
            <a:srgbClr val="F99D1C"/>
          </a:solidFill>
        </p:spPr>
        <p:txBody>
          <a:bodyPr vert="horz" lIns="144000" tIns="108000" rIns="108000" bIns="108000" rtlCol="0" anchor="t">
            <a:noAutofit/>
          </a:bodyPr>
          <a:lst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a:lstStyle>
          <a:p>
            <a:r>
              <a:rPr lang="en-GB" dirty="0" err="1"/>
              <a:t>Onder-steunende</a:t>
            </a:r>
            <a:r>
              <a:rPr lang="en-GB" dirty="0"/>
              <a:t> </a:t>
            </a:r>
            <a:r>
              <a:rPr lang="en-GB" dirty="0" err="1"/>
              <a:t>relatie</a:t>
            </a:r>
            <a:r>
              <a:rPr lang="en-GB" dirty="0"/>
              <a:t> met </a:t>
            </a:r>
            <a:r>
              <a:rPr lang="en-GB" dirty="0" err="1"/>
              <a:t>sociale</a:t>
            </a:r>
            <a:r>
              <a:rPr lang="en-GB" dirty="0"/>
              <a:t> </a:t>
            </a:r>
            <a:r>
              <a:rPr lang="en-GB" dirty="0" err="1"/>
              <a:t>omgeving</a:t>
            </a:r>
            <a:endParaRPr lang="nl-NL" dirty="0"/>
          </a:p>
        </p:txBody>
      </p:sp>
      <p:sp>
        <p:nvSpPr>
          <p:cNvPr id="8" name="Title 1">
            <a:extLst>
              <a:ext uri="{FF2B5EF4-FFF2-40B4-BE49-F238E27FC236}">
                <a16:creationId xmlns:a16="http://schemas.microsoft.com/office/drawing/2014/main" id="{5FE8DBB7-7E99-85F9-1133-8EA82F9913D9}"/>
              </a:ext>
            </a:extLst>
          </p:cNvPr>
          <p:cNvSpPr txBox="1">
            <a:spLocks/>
          </p:cNvSpPr>
          <p:nvPr/>
        </p:nvSpPr>
        <p:spPr>
          <a:xfrm>
            <a:off x="6351815" y="287992"/>
            <a:ext cx="2426401" cy="2426395"/>
          </a:xfrm>
          <a:prstGeom prst="rect">
            <a:avLst/>
          </a:prstGeom>
          <a:solidFill>
            <a:srgbClr val="F99D1C"/>
          </a:solidFill>
        </p:spPr>
        <p:txBody>
          <a:bodyPr vert="horz" lIns="144000" tIns="108000" rIns="108000" bIns="108000" rtlCol="0" anchor="t">
            <a:noAutofit/>
          </a:bodyPr>
          <a:lst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a:lstStyle>
          <a:p>
            <a:r>
              <a:rPr lang="en-GB" dirty="0" err="1"/>
              <a:t>Informatie</a:t>
            </a:r>
            <a:r>
              <a:rPr lang="en-GB" dirty="0"/>
              <a:t> </a:t>
            </a:r>
            <a:r>
              <a:rPr lang="en-GB" dirty="0" err="1"/>
              <a:t>vinden</a:t>
            </a:r>
            <a:r>
              <a:rPr lang="en-GB" dirty="0"/>
              <a:t>, </a:t>
            </a:r>
            <a:r>
              <a:rPr lang="en-GB" dirty="0" err="1"/>
              <a:t>begrijpen</a:t>
            </a:r>
            <a:r>
              <a:rPr lang="en-GB" dirty="0"/>
              <a:t> </a:t>
            </a:r>
            <a:r>
              <a:rPr lang="en-GB" dirty="0" err="1"/>
              <a:t>en</a:t>
            </a:r>
            <a:r>
              <a:rPr lang="en-GB" dirty="0"/>
              <a:t> </a:t>
            </a:r>
            <a:r>
              <a:rPr lang="en-GB" dirty="0" err="1"/>
              <a:t>gebruiken</a:t>
            </a:r>
            <a:br>
              <a:rPr lang="en-GB" dirty="0"/>
            </a:br>
            <a:endParaRPr lang="nl-NL" dirty="0"/>
          </a:p>
        </p:txBody>
      </p:sp>
      <p:pic>
        <p:nvPicPr>
          <p:cNvPr id="12" name="Afbeelding 11">
            <a:extLst>
              <a:ext uri="{FF2B5EF4-FFF2-40B4-BE49-F238E27FC236}">
                <a16:creationId xmlns:a16="http://schemas.microsoft.com/office/drawing/2014/main" id="{20978C8F-5555-8A8F-F325-D3094B2356CD}"/>
              </a:ext>
            </a:extLst>
          </p:cNvPr>
          <p:cNvPicPr>
            <a:picLocks noChangeAspect="1"/>
          </p:cNvPicPr>
          <p:nvPr/>
        </p:nvPicPr>
        <p:blipFill>
          <a:blip r:embed="rId4"/>
          <a:stretch>
            <a:fillRect/>
          </a:stretch>
        </p:blipFill>
        <p:spPr>
          <a:xfrm>
            <a:off x="9338304" y="287994"/>
            <a:ext cx="2469094" cy="2426418"/>
          </a:xfrm>
          <a:prstGeom prst="rect">
            <a:avLst/>
          </a:prstGeom>
        </p:spPr>
      </p:pic>
      <p:pic>
        <p:nvPicPr>
          <p:cNvPr id="13" name="Picture 24" descr="Screen Clipping">
            <a:extLst>
              <a:ext uri="{FF2B5EF4-FFF2-40B4-BE49-F238E27FC236}">
                <a16:creationId xmlns:a16="http://schemas.microsoft.com/office/drawing/2014/main" id="{622DB559-826F-EA9E-8D09-4CFC7FC7D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978" y="3024686"/>
            <a:ext cx="2419114" cy="2795774"/>
          </a:xfrm>
          <a:prstGeom prst="rect">
            <a:avLst/>
          </a:prstGeom>
        </p:spPr>
      </p:pic>
      <p:pic>
        <p:nvPicPr>
          <p:cNvPr id="14" name="Picture 2" descr="Screen Clipping">
            <a:extLst>
              <a:ext uri="{FF2B5EF4-FFF2-40B4-BE49-F238E27FC236}">
                <a16:creationId xmlns:a16="http://schemas.microsoft.com/office/drawing/2014/main" id="{2A52C365-3D62-7A26-1554-0193BC07B531}"/>
              </a:ext>
            </a:extLst>
          </p:cNvPr>
          <p:cNvPicPr>
            <a:picLocks noChangeAspect="1"/>
          </p:cNvPicPr>
          <p:nvPr/>
        </p:nvPicPr>
        <p:blipFill rotWithShape="1">
          <a:blip r:embed="rId6">
            <a:extLst>
              <a:ext uri="{28A0092B-C50C-407E-A947-70E740481C1C}">
                <a14:useLocalDpi xmlns:a14="http://schemas.microsoft.com/office/drawing/2010/main" val="0"/>
              </a:ext>
            </a:extLst>
          </a:blip>
          <a:srcRect l="5753" t="5168" b="2883"/>
          <a:stretch/>
        </p:blipFill>
        <p:spPr>
          <a:xfrm>
            <a:off x="6351814" y="2944161"/>
            <a:ext cx="2426401" cy="2728748"/>
          </a:xfrm>
          <a:prstGeom prst="rect">
            <a:avLst/>
          </a:prstGeom>
        </p:spPr>
      </p:pic>
      <p:pic>
        <p:nvPicPr>
          <p:cNvPr id="15" name="Picture 2" descr="Screen Clipping">
            <a:extLst>
              <a:ext uri="{FF2B5EF4-FFF2-40B4-BE49-F238E27FC236}">
                <a16:creationId xmlns:a16="http://schemas.microsoft.com/office/drawing/2014/main" id="{3D47C66D-60FD-5186-C7D5-516E8131EB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4972" y="3024686"/>
            <a:ext cx="2432426" cy="2576816"/>
          </a:xfrm>
          <a:prstGeom prst="rect">
            <a:avLst/>
          </a:prstGeom>
        </p:spPr>
      </p:pic>
    </p:spTree>
    <p:extLst>
      <p:ext uri="{BB962C8B-B14F-4D97-AF65-F5344CB8AC3E}">
        <p14:creationId xmlns:p14="http://schemas.microsoft.com/office/powerpoint/2010/main" val="93103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74B35-8438-E01A-29DF-6A4EC77EEC1B}"/>
              </a:ext>
            </a:extLst>
          </p:cNvPr>
          <p:cNvSpPr>
            <a:spLocks noGrp="1"/>
          </p:cNvSpPr>
          <p:nvPr>
            <p:ph type="title"/>
          </p:nvPr>
        </p:nvSpPr>
        <p:spPr>
          <a:xfrm>
            <a:off x="384601" y="287997"/>
            <a:ext cx="2570397" cy="2426395"/>
          </a:xfrm>
        </p:spPr>
        <p:txBody>
          <a:bodyPr/>
          <a:lstStyle/>
          <a:p>
            <a:r>
              <a:rPr lang="en-GB" dirty="0" err="1"/>
              <a:t>Onder-steunende</a:t>
            </a:r>
            <a:r>
              <a:rPr lang="en-GB" dirty="0"/>
              <a:t> </a:t>
            </a:r>
            <a:r>
              <a:rPr lang="en-GB" dirty="0" err="1"/>
              <a:t>relatie</a:t>
            </a:r>
            <a:r>
              <a:rPr lang="en-GB" dirty="0"/>
              <a:t> met </a:t>
            </a:r>
            <a:r>
              <a:rPr lang="en-GB" dirty="0" err="1"/>
              <a:t>zorgverleners</a:t>
            </a:r>
            <a:endParaRPr lang="nl-NL" dirty="0"/>
          </a:p>
        </p:txBody>
      </p:sp>
      <p:sp>
        <p:nvSpPr>
          <p:cNvPr id="3" name="Tijdelijke aanduiding voor verticale tekst 2">
            <a:extLst>
              <a:ext uri="{FF2B5EF4-FFF2-40B4-BE49-F238E27FC236}">
                <a16:creationId xmlns:a16="http://schemas.microsoft.com/office/drawing/2014/main" id="{193ADE04-775A-5DF9-B849-BAB1E462F7BE}"/>
              </a:ext>
            </a:extLst>
          </p:cNvPr>
          <p:cNvSpPr>
            <a:spLocks noGrp="1"/>
          </p:cNvSpPr>
          <p:nvPr>
            <p:ph type="body" orient="vert" idx="1"/>
          </p:nvPr>
        </p:nvSpPr>
        <p:spPr/>
        <p:txBody>
          <a:bodyPr/>
          <a:lstStyle/>
          <a:p>
            <a:endParaRPr lang="nl-NL" dirty="0"/>
          </a:p>
        </p:txBody>
      </p:sp>
      <p:sp>
        <p:nvSpPr>
          <p:cNvPr id="4" name="Tijdelijke aanduiding voor verticale tekst 3">
            <a:extLst>
              <a:ext uri="{FF2B5EF4-FFF2-40B4-BE49-F238E27FC236}">
                <a16:creationId xmlns:a16="http://schemas.microsoft.com/office/drawing/2014/main" id="{9162880F-162B-07CE-4256-F0A437FF300B}"/>
              </a:ext>
            </a:extLst>
          </p:cNvPr>
          <p:cNvSpPr>
            <a:spLocks noGrp="1"/>
          </p:cNvSpPr>
          <p:nvPr>
            <p:ph type="body" orient="vert" idx="14"/>
          </p:nvPr>
        </p:nvSpPr>
        <p:spPr/>
        <p:txBody>
          <a:bodyPr/>
          <a:lstStyle/>
          <a:p>
            <a:endParaRPr lang="nl-NL"/>
          </a:p>
        </p:txBody>
      </p:sp>
      <p:sp>
        <p:nvSpPr>
          <p:cNvPr id="5" name="Tijdelijke aanduiding voor dianummer 4">
            <a:extLst>
              <a:ext uri="{FF2B5EF4-FFF2-40B4-BE49-F238E27FC236}">
                <a16:creationId xmlns:a16="http://schemas.microsoft.com/office/drawing/2014/main" id="{683A5C69-0BFA-626C-B087-7440C629ABBB}"/>
              </a:ext>
            </a:extLst>
          </p:cNvPr>
          <p:cNvSpPr>
            <a:spLocks noGrp="1"/>
          </p:cNvSpPr>
          <p:nvPr>
            <p:ph type="sldNum" sz="quarter" idx="4"/>
          </p:nvPr>
        </p:nvSpPr>
        <p:spPr/>
        <p:txBody>
          <a:bodyPr/>
          <a:lstStyle/>
          <a:p>
            <a:fld id="{3C1C91B2-D80A-449A-A874-9D15922EA0F1}" type="slidenum">
              <a:rPr lang="en-US" smtClean="0"/>
              <a:pPr/>
              <a:t>4</a:t>
            </a:fld>
            <a:endParaRPr lang="en-US" dirty="0"/>
          </a:p>
        </p:txBody>
      </p:sp>
      <p:sp>
        <p:nvSpPr>
          <p:cNvPr id="7" name="Title 1">
            <a:extLst>
              <a:ext uri="{FF2B5EF4-FFF2-40B4-BE49-F238E27FC236}">
                <a16:creationId xmlns:a16="http://schemas.microsoft.com/office/drawing/2014/main" id="{DFCA4759-5377-BCA6-ECFE-083480B0B313}"/>
              </a:ext>
            </a:extLst>
          </p:cNvPr>
          <p:cNvSpPr txBox="1">
            <a:spLocks/>
          </p:cNvSpPr>
          <p:nvPr/>
        </p:nvSpPr>
        <p:spPr>
          <a:xfrm>
            <a:off x="3368208" y="287993"/>
            <a:ext cx="2426401" cy="2426395"/>
          </a:xfrm>
          <a:prstGeom prst="rect">
            <a:avLst/>
          </a:prstGeom>
          <a:solidFill>
            <a:srgbClr val="F99D1C"/>
          </a:solidFill>
        </p:spPr>
        <p:txBody>
          <a:bodyPr vert="horz" lIns="144000" tIns="108000" rIns="108000" bIns="108000" rtlCol="0" anchor="t">
            <a:noAutofit/>
          </a:bodyPr>
          <a:lst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a:lstStyle>
          <a:p>
            <a:r>
              <a:rPr lang="en-GB" dirty="0" err="1"/>
              <a:t>Onder-steunende</a:t>
            </a:r>
            <a:r>
              <a:rPr lang="en-GB" dirty="0"/>
              <a:t> </a:t>
            </a:r>
            <a:r>
              <a:rPr lang="en-GB" dirty="0" err="1"/>
              <a:t>relatie</a:t>
            </a:r>
            <a:r>
              <a:rPr lang="en-GB" dirty="0"/>
              <a:t> met </a:t>
            </a:r>
            <a:r>
              <a:rPr lang="en-GB" dirty="0" err="1"/>
              <a:t>sociale</a:t>
            </a:r>
            <a:r>
              <a:rPr lang="en-GB" dirty="0"/>
              <a:t> </a:t>
            </a:r>
            <a:r>
              <a:rPr lang="en-GB" dirty="0" err="1"/>
              <a:t>omgeving</a:t>
            </a:r>
            <a:endParaRPr lang="nl-NL" dirty="0"/>
          </a:p>
        </p:txBody>
      </p:sp>
      <p:sp>
        <p:nvSpPr>
          <p:cNvPr id="8" name="Title 1">
            <a:extLst>
              <a:ext uri="{FF2B5EF4-FFF2-40B4-BE49-F238E27FC236}">
                <a16:creationId xmlns:a16="http://schemas.microsoft.com/office/drawing/2014/main" id="{5FE8DBB7-7E99-85F9-1133-8EA82F9913D9}"/>
              </a:ext>
            </a:extLst>
          </p:cNvPr>
          <p:cNvSpPr txBox="1">
            <a:spLocks/>
          </p:cNvSpPr>
          <p:nvPr/>
        </p:nvSpPr>
        <p:spPr>
          <a:xfrm>
            <a:off x="6351815" y="287992"/>
            <a:ext cx="2426401" cy="2426395"/>
          </a:xfrm>
          <a:prstGeom prst="rect">
            <a:avLst/>
          </a:prstGeom>
          <a:solidFill>
            <a:srgbClr val="F99D1C"/>
          </a:solidFill>
        </p:spPr>
        <p:txBody>
          <a:bodyPr vert="horz" lIns="144000" tIns="108000" rIns="108000" bIns="108000" rtlCol="0" anchor="t">
            <a:noAutofit/>
          </a:bodyPr>
          <a:lst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a:lstStyle>
          <a:p>
            <a:r>
              <a:rPr lang="en-GB" dirty="0" err="1"/>
              <a:t>Informatie</a:t>
            </a:r>
            <a:r>
              <a:rPr lang="en-GB" dirty="0"/>
              <a:t> </a:t>
            </a:r>
            <a:r>
              <a:rPr lang="en-GB" dirty="0" err="1"/>
              <a:t>vinden</a:t>
            </a:r>
            <a:r>
              <a:rPr lang="en-GB" dirty="0"/>
              <a:t>, </a:t>
            </a:r>
            <a:r>
              <a:rPr lang="en-GB" dirty="0" err="1"/>
              <a:t>begrijpen</a:t>
            </a:r>
            <a:r>
              <a:rPr lang="en-GB" dirty="0"/>
              <a:t> </a:t>
            </a:r>
            <a:r>
              <a:rPr lang="en-GB" dirty="0" err="1"/>
              <a:t>en</a:t>
            </a:r>
            <a:r>
              <a:rPr lang="en-GB" dirty="0"/>
              <a:t> </a:t>
            </a:r>
            <a:r>
              <a:rPr lang="en-GB" dirty="0" err="1"/>
              <a:t>gebruiken</a:t>
            </a:r>
            <a:br>
              <a:rPr lang="en-GB" dirty="0"/>
            </a:br>
            <a:endParaRPr lang="nl-NL" dirty="0"/>
          </a:p>
        </p:txBody>
      </p:sp>
      <p:pic>
        <p:nvPicPr>
          <p:cNvPr id="12" name="Afbeelding 11">
            <a:extLst>
              <a:ext uri="{FF2B5EF4-FFF2-40B4-BE49-F238E27FC236}">
                <a16:creationId xmlns:a16="http://schemas.microsoft.com/office/drawing/2014/main" id="{20978C8F-5555-8A8F-F325-D3094B2356CD}"/>
              </a:ext>
            </a:extLst>
          </p:cNvPr>
          <p:cNvPicPr>
            <a:picLocks noChangeAspect="1"/>
          </p:cNvPicPr>
          <p:nvPr/>
        </p:nvPicPr>
        <p:blipFill>
          <a:blip r:embed="rId3"/>
          <a:stretch>
            <a:fillRect/>
          </a:stretch>
        </p:blipFill>
        <p:spPr>
          <a:xfrm>
            <a:off x="9338304" y="287994"/>
            <a:ext cx="2469094" cy="2426418"/>
          </a:xfrm>
          <a:prstGeom prst="rect">
            <a:avLst/>
          </a:prstGeom>
        </p:spPr>
      </p:pic>
      <p:pic>
        <p:nvPicPr>
          <p:cNvPr id="13" name="Picture 24" descr="Screen Clipping">
            <a:extLst>
              <a:ext uri="{FF2B5EF4-FFF2-40B4-BE49-F238E27FC236}">
                <a16:creationId xmlns:a16="http://schemas.microsoft.com/office/drawing/2014/main" id="{622DB559-826F-EA9E-8D09-4CFC7FC7D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978" y="3024686"/>
            <a:ext cx="2419114" cy="2795774"/>
          </a:xfrm>
          <a:prstGeom prst="rect">
            <a:avLst/>
          </a:prstGeom>
        </p:spPr>
      </p:pic>
      <p:pic>
        <p:nvPicPr>
          <p:cNvPr id="14" name="Picture 2" descr="Screen Clipping">
            <a:extLst>
              <a:ext uri="{FF2B5EF4-FFF2-40B4-BE49-F238E27FC236}">
                <a16:creationId xmlns:a16="http://schemas.microsoft.com/office/drawing/2014/main" id="{2A52C365-3D62-7A26-1554-0193BC07B531}"/>
              </a:ext>
            </a:extLst>
          </p:cNvPr>
          <p:cNvPicPr>
            <a:picLocks noChangeAspect="1"/>
          </p:cNvPicPr>
          <p:nvPr/>
        </p:nvPicPr>
        <p:blipFill rotWithShape="1">
          <a:blip r:embed="rId5">
            <a:extLst>
              <a:ext uri="{28A0092B-C50C-407E-A947-70E740481C1C}">
                <a14:useLocalDpi xmlns:a14="http://schemas.microsoft.com/office/drawing/2010/main" val="0"/>
              </a:ext>
            </a:extLst>
          </a:blip>
          <a:srcRect l="5753" t="5168" b="2883"/>
          <a:stretch/>
        </p:blipFill>
        <p:spPr>
          <a:xfrm>
            <a:off x="6351814" y="2944161"/>
            <a:ext cx="2426401" cy="2728748"/>
          </a:xfrm>
          <a:prstGeom prst="rect">
            <a:avLst/>
          </a:prstGeom>
        </p:spPr>
      </p:pic>
      <p:pic>
        <p:nvPicPr>
          <p:cNvPr id="15" name="Picture 2" descr="Screen Clipping">
            <a:extLst>
              <a:ext uri="{FF2B5EF4-FFF2-40B4-BE49-F238E27FC236}">
                <a16:creationId xmlns:a16="http://schemas.microsoft.com/office/drawing/2014/main" id="{3D47C66D-60FD-5186-C7D5-516E8131EB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4972" y="3024686"/>
            <a:ext cx="2432426" cy="2576816"/>
          </a:xfrm>
          <a:prstGeom prst="rect">
            <a:avLst/>
          </a:prstGeom>
        </p:spPr>
      </p:pic>
      <p:pic>
        <p:nvPicPr>
          <p:cNvPr id="10" name="Afbeelding 9" descr="Afbeelding met tekst, schermopname, software, Computerpictogram">
            <a:extLst>
              <a:ext uri="{FF2B5EF4-FFF2-40B4-BE49-F238E27FC236}">
                <a16:creationId xmlns:a16="http://schemas.microsoft.com/office/drawing/2014/main" id="{7CA2695B-A4AD-1C02-0466-61AFB8632221}"/>
              </a:ext>
            </a:extLst>
          </p:cNvPr>
          <p:cNvPicPr>
            <a:picLocks noChangeAspect="1"/>
          </p:cNvPicPr>
          <p:nvPr/>
        </p:nvPicPr>
        <p:blipFill rotWithShape="1">
          <a:blip r:embed="rId7">
            <a:extLst>
              <a:ext uri="{28A0092B-C50C-407E-A947-70E740481C1C}">
                <a14:useLocalDpi xmlns:a14="http://schemas.microsoft.com/office/drawing/2010/main" val="0"/>
              </a:ext>
            </a:extLst>
          </a:blip>
          <a:srcRect l="28593" t="18322" r="24967" b="28471"/>
          <a:stretch/>
        </p:blipFill>
        <p:spPr>
          <a:xfrm>
            <a:off x="0" y="3024687"/>
            <a:ext cx="3702536" cy="2576816"/>
          </a:xfrm>
          <a:prstGeom prst="rect">
            <a:avLst/>
          </a:prstGeom>
        </p:spPr>
      </p:pic>
    </p:spTree>
    <p:extLst>
      <p:ext uri="{BB962C8B-B14F-4D97-AF65-F5344CB8AC3E}">
        <p14:creationId xmlns:p14="http://schemas.microsoft.com/office/powerpoint/2010/main" val="293638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74B35-8438-E01A-29DF-6A4EC77EEC1B}"/>
              </a:ext>
            </a:extLst>
          </p:cNvPr>
          <p:cNvSpPr>
            <a:spLocks noGrp="1"/>
          </p:cNvSpPr>
          <p:nvPr>
            <p:ph type="title"/>
          </p:nvPr>
        </p:nvSpPr>
        <p:spPr>
          <a:xfrm>
            <a:off x="384601" y="287997"/>
            <a:ext cx="2570397" cy="2426395"/>
          </a:xfrm>
        </p:spPr>
        <p:txBody>
          <a:bodyPr/>
          <a:lstStyle/>
          <a:p>
            <a:r>
              <a:rPr lang="en-GB" dirty="0" err="1"/>
              <a:t>Onder-steunende</a:t>
            </a:r>
            <a:r>
              <a:rPr lang="en-GB" dirty="0"/>
              <a:t> </a:t>
            </a:r>
            <a:r>
              <a:rPr lang="en-GB" dirty="0" err="1"/>
              <a:t>relatie</a:t>
            </a:r>
            <a:r>
              <a:rPr lang="en-GB" dirty="0"/>
              <a:t> met </a:t>
            </a:r>
            <a:r>
              <a:rPr lang="en-GB" dirty="0" err="1"/>
              <a:t>zorgverleners</a:t>
            </a:r>
            <a:endParaRPr lang="nl-NL" dirty="0"/>
          </a:p>
        </p:txBody>
      </p:sp>
      <p:sp>
        <p:nvSpPr>
          <p:cNvPr id="3" name="Tijdelijke aanduiding voor verticale tekst 2">
            <a:extLst>
              <a:ext uri="{FF2B5EF4-FFF2-40B4-BE49-F238E27FC236}">
                <a16:creationId xmlns:a16="http://schemas.microsoft.com/office/drawing/2014/main" id="{193ADE04-775A-5DF9-B849-BAB1E462F7BE}"/>
              </a:ext>
            </a:extLst>
          </p:cNvPr>
          <p:cNvSpPr>
            <a:spLocks noGrp="1"/>
          </p:cNvSpPr>
          <p:nvPr>
            <p:ph type="body" orient="vert" idx="1"/>
          </p:nvPr>
        </p:nvSpPr>
        <p:spPr/>
        <p:txBody>
          <a:bodyPr/>
          <a:lstStyle/>
          <a:p>
            <a:endParaRPr lang="nl-NL" dirty="0"/>
          </a:p>
        </p:txBody>
      </p:sp>
      <p:sp>
        <p:nvSpPr>
          <p:cNvPr id="4" name="Tijdelijke aanduiding voor verticale tekst 3">
            <a:extLst>
              <a:ext uri="{FF2B5EF4-FFF2-40B4-BE49-F238E27FC236}">
                <a16:creationId xmlns:a16="http://schemas.microsoft.com/office/drawing/2014/main" id="{9162880F-162B-07CE-4256-F0A437FF300B}"/>
              </a:ext>
            </a:extLst>
          </p:cNvPr>
          <p:cNvSpPr>
            <a:spLocks noGrp="1"/>
          </p:cNvSpPr>
          <p:nvPr>
            <p:ph type="body" orient="vert" idx="14"/>
          </p:nvPr>
        </p:nvSpPr>
        <p:spPr/>
        <p:txBody>
          <a:bodyPr/>
          <a:lstStyle/>
          <a:p>
            <a:endParaRPr lang="nl-NL"/>
          </a:p>
        </p:txBody>
      </p:sp>
      <p:sp>
        <p:nvSpPr>
          <p:cNvPr id="5" name="Tijdelijke aanduiding voor dianummer 4">
            <a:extLst>
              <a:ext uri="{FF2B5EF4-FFF2-40B4-BE49-F238E27FC236}">
                <a16:creationId xmlns:a16="http://schemas.microsoft.com/office/drawing/2014/main" id="{683A5C69-0BFA-626C-B087-7440C629ABBB}"/>
              </a:ext>
            </a:extLst>
          </p:cNvPr>
          <p:cNvSpPr>
            <a:spLocks noGrp="1"/>
          </p:cNvSpPr>
          <p:nvPr>
            <p:ph type="sldNum" sz="quarter" idx="4"/>
          </p:nvPr>
        </p:nvSpPr>
        <p:spPr/>
        <p:txBody>
          <a:bodyPr/>
          <a:lstStyle/>
          <a:p>
            <a:fld id="{3C1C91B2-D80A-449A-A874-9D15922EA0F1}" type="slidenum">
              <a:rPr lang="en-US" smtClean="0"/>
              <a:pPr/>
              <a:t>5</a:t>
            </a:fld>
            <a:endParaRPr lang="en-US" dirty="0"/>
          </a:p>
        </p:txBody>
      </p:sp>
      <p:pic>
        <p:nvPicPr>
          <p:cNvPr id="6" name="Picture 4" descr="Screen Clipping">
            <a:extLst>
              <a:ext uri="{FF2B5EF4-FFF2-40B4-BE49-F238E27FC236}">
                <a16:creationId xmlns:a16="http://schemas.microsoft.com/office/drawing/2014/main" id="{3A3409F1-4229-3D1F-9827-4E9DFD7B3527}"/>
              </a:ext>
            </a:extLst>
          </p:cNvPr>
          <p:cNvPicPr>
            <a:picLocks noChangeAspect="1"/>
          </p:cNvPicPr>
          <p:nvPr/>
        </p:nvPicPr>
        <p:blipFill rotWithShape="1">
          <a:blip r:embed="rId3">
            <a:extLst>
              <a:ext uri="{28A0092B-C50C-407E-A947-70E740481C1C}">
                <a14:useLocalDpi xmlns:a14="http://schemas.microsoft.com/office/drawing/2010/main" val="0"/>
              </a:ext>
            </a:extLst>
          </a:blip>
          <a:srcRect t="6711" r="-323"/>
          <a:stretch/>
        </p:blipFill>
        <p:spPr>
          <a:xfrm>
            <a:off x="384598" y="3024686"/>
            <a:ext cx="2426402" cy="2567699"/>
          </a:xfrm>
          <a:prstGeom prst="rect">
            <a:avLst/>
          </a:prstGeom>
        </p:spPr>
      </p:pic>
      <p:sp>
        <p:nvSpPr>
          <p:cNvPr id="7" name="Title 1">
            <a:extLst>
              <a:ext uri="{FF2B5EF4-FFF2-40B4-BE49-F238E27FC236}">
                <a16:creationId xmlns:a16="http://schemas.microsoft.com/office/drawing/2014/main" id="{DFCA4759-5377-BCA6-ECFE-083480B0B313}"/>
              </a:ext>
            </a:extLst>
          </p:cNvPr>
          <p:cNvSpPr txBox="1">
            <a:spLocks/>
          </p:cNvSpPr>
          <p:nvPr/>
        </p:nvSpPr>
        <p:spPr>
          <a:xfrm>
            <a:off x="3368208" y="287993"/>
            <a:ext cx="2426401" cy="2426395"/>
          </a:xfrm>
          <a:prstGeom prst="rect">
            <a:avLst/>
          </a:prstGeom>
          <a:solidFill>
            <a:srgbClr val="F99D1C"/>
          </a:solidFill>
        </p:spPr>
        <p:txBody>
          <a:bodyPr vert="horz" lIns="144000" tIns="108000" rIns="108000" bIns="108000" rtlCol="0" anchor="t">
            <a:noAutofit/>
          </a:bodyPr>
          <a:lst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a:lstStyle>
          <a:p>
            <a:r>
              <a:rPr lang="en-GB" dirty="0" err="1"/>
              <a:t>Onder-steunende</a:t>
            </a:r>
            <a:r>
              <a:rPr lang="en-GB" dirty="0"/>
              <a:t> </a:t>
            </a:r>
            <a:r>
              <a:rPr lang="en-GB" dirty="0" err="1"/>
              <a:t>relatie</a:t>
            </a:r>
            <a:r>
              <a:rPr lang="en-GB" dirty="0"/>
              <a:t> met </a:t>
            </a:r>
            <a:r>
              <a:rPr lang="en-GB" dirty="0" err="1"/>
              <a:t>sociale</a:t>
            </a:r>
            <a:r>
              <a:rPr lang="en-GB" dirty="0"/>
              <a:t> </a:t>
            </a:r>
            <a:r>
              <a:rPr lang="en-GB" dirty="0" err="1"/>
              <a:t>omgeving</a:t>
            </a:r>
            <a:endParaRPr lang="nl-NL" dirty="0"/>
          </a:p>
        </p:txBody>
      </p:sp>
      <p:sp>
        <p:nvSpPr>
          <p:cNvPr id="8" name="Title 1">
            <a:extLst>
              <a:ext uri="{FF2B5EF4-FFF2-40B4-BE49-F238E27FC236}">
                <a16:creationId xmlns:a16="http://schemas.microsoft.com/office/drawing/2014/main" id="{5FE8DBB7-7E99-85F9-1133-8EA82F9913D9}"/>
              </a:ext>
            </a:extLst>
          </p:cNvPr>
          <p:cNvSpPr txBox="1">
            <a:spLocks/>
          </p:cNvSpPr>
          <p:nvPr/>
        </p:nvSpPr>
        <p:spPr>
          <a:xfrm>
            <a:off x="6351815" y="287992"/>
            <a:ext cx="2426401" cy="2426395"/>
          </a:xfrm>
          <a:prstGeom prst="rect">
            <a:avLst/>
          </a:prstGeom>
          <a:solidFill>
            <a:srgbClr val="F99D1C"/>
          </a:solidFill>
        </p:spPr>
        <p:txBody>
          <a:bodyPr vert="horz" lIns="144000" tIns="108000" rIns="108000" bIns="108000" rtlCol="0" anchor="t">
            <a:noAutofit/>
          </a:bodyPr>
          <a:lst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a:lstStyle>
          <a:p>
            <a:r>
              <a:rPr lang="en-GB" dirty="0" err="1"/>
              <a:t>Informatie</a:t>
            </a:r>
            <a:r>
              <a:rPr lang="en-GB" dirty="0"/>
              <a:t> </a:t>
            </a:r>
            <a:r>
              <a:rPr lang="en-GB" dirty="0" err="1"/>
              <a:t>vinden</a:t>
            </a:r>
            <a:r>
              <a:rPr lang="en-GB" dirty="0"/>
              <a:t>, </a:t>
            </a:r>
            <a:r>
              <a:rPr lang="en-GB" dirty="0" err="1"/>
              <a:t>begrijpen</a:t>
            </a:r>
            <a:r>
              <a:rPr lang="en-GB" dirty="0"/>
              <a:t> </a:t>
            </a:r>
            <a:r>
              <a:rPr lang="en-GB" dirty="0" err="1"/>
              <a:t>en</a:t>
            </a:r>
            <a:r>
              <a:rPr lang="en-GB" dirty="0"/>
              <a:t> </a:t>
            </a:r>
            <a:r>
              <a:rPr lang="en-GB" dirty="0" err="1"/>
              <a:t>gebruiken</a:t>
            </a:r>
            <a:br>
              <a:rPr lang="en-GB" dirty="0"/>
            </a:br>
            <a:endParaRPr lang="nl-NL" dirty="0"/>
          </a:p>
        </p:txBody>
      </p:sp>
      <p:pic>
        <p:nvPicPr>
          <p:cNvPr id="12" name="Afbeelding 11">
            <a:extLst>
              <a:ext uri="{FF2B5EF4-FFF2-40B4-BE49-F238E27FC236}">
                <a16:creationId xmlns:a16="http://schemas.microsoft.com/office/drawing/2014/main" id="{20978C8F-5555-8A8F-F325-D3094B2356CD}"/>
              </a:ext>
            </a:extLst>
          </p:cNvPr>
          <p:cNvPicPr>
            <a:picLocks noChangeAspect="1"/>
          </p:cNvPicPr>
          <p:nvPr/>
        </p:nvPicPr>
        <p:blipFill>
          <a:blip r:embed="rId4"/>
          <a:stretch>
            <a:fillRect/>
          </a:stretch>
        </p:blipFill>
        <p:spPr>
          <a:xfrm>
            <a:off x="9338304" y="287994"/>
            <a:ext cx="2469094" cy="2426418"/>
          </a:xfrm>
          <a:prstGeom prst="rect">
            <a:avLst/>
          </a:prstGeom>
        </p:spPr>
      </p:pic>
      <p:pic>
        <p:nvPicPr>
          <p:cNvPr id="15" name="Picture 2" descr="Screen Clipping">
            <a:extLst>
              <a:ext uri="{FF2B5EF4-FFF2-40B4-BE49-F238E27FC236}">
                <a16:creationId xmlns:a16="http://schemas.microsoft.com/office/drawing/2014/main" id="{3D47C66D-60FD-5186-C7D5-516E8131EB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4972" y="3024686"/>
            <a:ext cx="2432426" cy="2576816"/>
          </a:xfrm>
          <a:prstGeom prst="rect">
            <a:avLst/>
          </a:prstGeom>
        </p:spPr>
      </p:pic>
      <p:pic>
        <p:nvPicPr>
          <p:cNvPr id="10" name="Afbeelding 9" descr="Afbeelding met tekst, schermopname, software, Webpagina">
            <a:extLst>
              <a:ext uri="{FF2B5EF4-FFF2-40B4-BE49-F238E27FC236}">
                <a16:creationId xmlns:a16="http://schemas.microsoft.com/office/drawing/2014/main" id="{CAC1BACD-E926-1E3B-2D77-3715D5B62A53}"/>
              </a:ext>
            </a:extLst>
          </p:cNvPr>
          <p:cNvPicPr>
            <a:picLocks noChangeAspect="1"/>
          </p:cNvPicPr>
          <p:nvPr/>
        </p:nvPicPr>
        <p:blipFill rotWithShape="1">
          <a:blip r:embed="rId6">
            <a:extLst>
              <a:ext uri="{28A0092B-C50C-407E-A947-70E740481C1C}">
                <a14:useLocalDpi xmlns:a14="http://schemas.microsoft.com/office/drawing/2010/main" val="0"/>
              </a:ext>
            </a:extLst>
          </a:blip>
          <a:srcRect l="29525" t="18322" r="24908" b="28000"/>
          <a:stretch/>
        </p:blipFill>
        <p:spPr>
          <a:xfrm>
            <a:off x="2975298" y="3024686"/>
            <a:ext cx="3584945" cy="2565263"/>
          </a:xfrm>
          <a:prstGeom prst="rect">
            <a:avLst/>
          </a:prstGeom>
        </p:spPr>
      </p:pic>
      <p:pic>
        <p:nvPicPr>
          <p:cNvPr id="14" name="Picture 2" descr="Screen Clipping">
            <a:extLst>
              <a:ext uri="{FF2B5EF4-FFF2-40B4-BE49-F238E27FC236}">
                <a16:creationId xmlns:a16="http://schemas.microsoft.com/office/drawing/2014/main" id="{2A52C365-3D62-7A26-1554-0193BC07B531}"/>
              </a:ext>
            </a:extLst>
          </p:cNvPr>
          <p:cNvPicPr>
            <a:picLocks noChangeAspect="1"/>
          </p:cNvPicPr>
          <p:nvPr/>
        </p:nvPicPr>
        <p:blipFill rotWithShape="1">
          <a:blip r:embed="rId7">
            <a:extLst>
              <a:ext uri="{28A0092B-C50C-407E-A947-70E740481C1C}">
                <a14:useLocalDpi xmlns:a14="http://schemas.microsoft.com/office/drawing/2010/main" val="0"/>
              </a:ext>
            </a:extLst>
          </a:blip>
          <a:srcRect l="5753" t="5168" b="2883"/>
          <a:stretch/>
        </p:blipFill>
        <p:spPr>
          <a:xfrm>
            <a:off x="6351814" y="2944161"/>
            <a:ext cx="2426401" cy="2728748"/>
          </a:xfrm>
          <a:prstGeom prst="rect">
            <a:avLst/>
          </a:prstGeom>
        </p:spPr>
      </p:pic>
    </p:spTree>
    <p:extLst>
      <p:ext uri="{BB962C8B-B14F-4D97-AF65-F5344CB8AC3E}">
        <p14:creationId xmlns:p14="http://schemas.microsoft.com/office/powerpoint/2010/main" val="37609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74B35-8438-E01A-29DF-6A4EC77EEC1B}"/>
              </a:ext>
            </a:extLst>
          </p:cNvPr>
          <p:cNvSpPr>
            <a:spLocks noGrp="1"/>
          </p:cNvSpPr>
          <p:nvPr>
            <p:ph type="title"/>
          </p:nvPr>
        </p:nvSpPr>
        <p:spPr>
          <a:xfrm>
            <a:off x="384601" y="287997"/>
            <a:ext cx="2570397" cy="2426395"/>
          </a:xfrm>
        </p:spPr>
        <p:txBody>
          <a:bodyPr/>
          <a:lstStyle/>
          <a:p>
            <a:r>
              <a:rPr lang="en-GB" dirty="0" err="1"/>
              <a:t>Onder-steunende</a:t>
            </a:r>
            <a:r>
              <a:rPr lang="en-GB" dirty="0"/>
              <a:t> </a:t>
            </a:r>
            <a:r>
              <a:rPr lang="en-GB" dirty="0" err="1"/>
              <a:t>relatie</a:t>
            </a:r>
            <a:r>
              <a:rPr lang="en-GB" dirty="0"/>
              <a:t> met </a:t>
            </a:r>
            <a:r>
              <a:rPr lang="en-GB" dirty="0" err="1"/>
              <a:t>zorgverleners</a:t>
            </a:r>
            <a:endParaRPr lang="nl-NL" dirty="0"/>
          </a:p>
        </p:txBody>
      </p:sp>
      <p:sp>
        <p:nvSpPr>
          <p:cNvPr id="3" name="Tijdelijke aanduiding voor verticale tekst 2">
            <a:extLst>
              <a:ext uri="{FF2B5EF4-FFF2-40B4-BE49-F238E27FC236}">
                <a16:creationId xmlns:a16="http://schemas.microsoft.com/office/drawing/2014/main" id="{193ADE04-775A-5DF9-B849-BAB1E462F7BE}"/>
              </a:ext>
            </a:extLst>
          </p:cNvPr>
          <p:cNvSpPr>
            <a:spLocks noGrp="1"/>
          </p:cNvSpPr>
          <p:nvPr>
            <p:ph type="body" orient="vert" idx="1"/>
          </p:nvPr>
        </p:nvSpPr>
        <p:spPr/>
        <p:txBody>
          <a:bodyPr/>
          <a:lstStyle/>
          <a:p>
            <a:endParaRPr lang="nl-NL" dirty="0"/>
          </a:p>
        </p:txBody>
      </p:sp>
      <p:sp>
        <p:nvSpPr>
          <p:cNvPr id="4" name="Tijdelijke aanduiding voor verticale tekst 3">
            <a:extLst>
              <a:ext uri="{FF2B5EF4-FFF2-40B4-BE49-F238E27FC236}">
                <a16:creationId xmlns:a16="http://schemas.microsoft.com/office/drawing/2014/main" id="{9162880F-162B-07CE-4256-F0A437FF300B}"/>
              </a:ext>
            </a:extLst>
          </p:cNvPr>
          <p:cNvSpPr>
            <a:spLocks noGrp="1"/>
          </p:cNvSpPr>
          <p:nvPr>
            <p:ph type="body" orient="vert" idx="14"/>
          </p:nvPr>
        </p:nvSpPr>
        <p:spPr/>
        <p:txBody>
          <a:bodyPr/>
          <a:lstStyle/>
          <a:p>
            <a:endParaRPr lang="nl-NL"/>
          </a:p>
        </p:txBody>
      </p:sp>
      <p:sp>
        <p:nvSpPr>
          <p:cNvPr id="5" name="Tijdelijke aanduiding voor dianummer 4">
            <a:extLst>
              <a:ext uri="{FF2B5EF4-FFF2-40B4-BE49-F238E27FC236}">
                <a16:creationId xmlns:a16="http://schemas.microsoft.com/office/drawing/2014/main" id="{683A5C69-0BFA-626C-B087-7440C629ABBB}"/>
              </a:ext>
            </a:extLst>
          </p:cNvPr>
          <p:cNvSpPr>
            <a:spLocks noGrp="1"/>
          </p:cNvSpPr>
          <p:nvPr>
            <p:ph type="sldNum" sz="quarter" idx="4"/>
          </p:nvPr>
        </p:nvSpPr>
        <p:spPr/>
        <p:txBody>
          <a:bodyPr/>
          <a:lstStyle/>
          <a:p>
            <a:fld id="{3C1C91B2-D80A-449A-A874-9D15922EA0F1}" type="slidenum">
              <a:rPr lang="en-US" smtClean="0"/>
              <a:pPr/>
              <a:t>6</a:t>
            </a:fld>
            <a:endParaRPr lang="en-US" dirty="0"/>
          </a:p>
        </p:txBody>
      </p:sp>
      <p:pic>
        <p:nvPicPr>
          <p:cNvPr id="6" name="Picture 4" descr="Screen Clipping">
            <a:extLst>
              <a:ext uri="{FF2B5EF4-FFF2-40B4-BE49-F238E27FC236}">
                <a16:creationId xmlns:a16="http://schemas.microsoft.com/office/drawing/2014/main" id="{3A3409F1-4229-3D1F-9827-4E9DFD7B3527}"/>
              </a:ext>
            </a:extLst>
          </p:cNvPr>
          <p:cNvPicPr>
            <a:picLocks noChangeAspect="1"/>
          </p:cNvPicPr>
          <p:nvPr/>
        </p:nvPicPr>
        <p:blipFill rotWithShape="1">
          <a:blip r:embed="rId3">
            <a:extLst>
              <a:ext uri="{28A0092B-C50C-407E-A947-70E740481C1C}">
                <a14:useLocalDpi xmlns:a14="http://schemas.microsoft.com/office/drawing/2010/main" val="0"/>
              </a:ext>
            </a:extLst>
          </a:blip>
          <a:srcRect t="6711" r="-323"/>
          <a:stretch/>
        </p:blipFill>
        <p:spPr>
          <a:xfrm>
            <a:off x="384598" y="3024686"/>
            <a:ext cx="2426402" cy="2567699"/>
          </a:xfrm>
          <a:prstGeom prst="rect">
            <a:avLst/>
          </a:prstGeom>
        </p:spPr>
      </p:pic>
      <p:sp>
        <p:nvSpPr>
          <p:cNvPr id="7" name="Title 1">
            <a:extLst>
              <a:ext uri="{FF2B5EF4-FFF2-40B4-BE49-F238E27FC236}">
                <a16:creationId xmlns:a16="http://schemas.microsoft.com/office/drawing/2014/main" id="{DFCA4759-5377-BCA6-ECFE-083480B0B313}"/>
              </a:ext>
            </a:extLst>
          </p:cNvPr>
          <p:cNvSpPr txBox="1">
            <a:spLocks/>
          </p:cNvSpPr>
          <p:nvPr/>
        </p:nvSpPr>
        <p:spPr>
          <a:xfrm>
            <a:off x="3368208" y="287993"/>
            <a:ext cx="2426401" cy="2426395"/>
          </a:xfrm>
          <a:prstGeom prst="rect">
            <a:avLst/>
          </a:prstGeom>
          <a:solidFill>
            <a:srgbClr val="F99D1C"/>
          </a:solidFill>
        </p:spPr>
        <p:txBody>
          <a:bodyPr vert="horz" lIns="144000" tIns="108000" rIns="108000" bIns="108000" rtlCol="0" anchor="t">
            <a:noAutofit/>
          </a:bodyPr>
          <a:lst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a:lstStyle>
          <a:p>
            <a:r>
              <a:rPr lang="en-GB" dirty="0" err="1"/>
              <a:t>Onder-steunende</a:t>
            </a:r>
            <a:r>
              <a:rPr lang="en-GB" dirty="0"/>
              <a:t> </a:t>
            </a:r>
            <a:r>
              <a:rPr lang="en-GB" dirty="0" err="1"/>
              <a:t>relatie</a:t>
            </a:r>
            <a:r>
              <a:rPr lang="en-GB" dirty="0"/>
              <a:t> met </a:t>
            </a:r>
            <a:r>
              <a:rPr lang="en-GB" dirty="0" err="1"/>
              <a:t>sociale</a:t>
            </a:r>
            <a:r>
              <a:rPr lang="en-GB" dirty="0"/>
              <a:t> </a:t>
            </a:r>
            <a:r>
              <a:rPr lang="en-GB" dirty="0" err="1"/>
              <a:t>omgeving</a:t>
            </a:r>
            <a:endParaRPr lang="nl-NL" dirty="0"/>
          </a:p>
        </p:txBody>
      </p:sp>
      <p:sp>
        <p:nvSpPr>
          <p:cNvPr id="8" name="Title 1">
            <a:extLst>
              <a:ext uri="{FF2B5EF4-FFF2-40B4-BE49-F238E27FC236}">
                <a16:creationId xmlns:a16="http://schemas.microsoft.com/office/drawing/2014/main" id="{5FE8DBB7-7E99-85F9-1133-8EA82F9913D9}"/>
              </a:ext>
            </a:extLst>
          </p:cNvPr>
          <p:cNvSpPr txBox="1">
            <a:spLocks/>
          </p:cNvSpPr>
          <p:nvPr/>
        </p:nvSpPr>
        <p:spPr>
          <a:xfrm>
            <a:off x="6351815" y="287992"/>
            <a:ext cx="2426401" cy="2426395"/>
          </a:xfrm>
          <a:prstGeom prst="rect">
            <a:avLst/>
          </a:prstGeom>
          <a:solidFill>
            <a:srgbClr val="F99D1C"/>
          </a:solidFill>
        </p:spPr>
        <p:txBody>
          <a:bodyPr vert="horz" lIns="144000" tIns="108000" rIns="108000" bIns="108000" rtlCol="0" anchor="t">
            <a:noAutofit/>
          </a:bodyPr>
          <a:lst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a:lstStyle>
          <a:p>
            <a:r>
              <a:rPr lang="en-GB" dirty="0" err="1"/>
              <a:t>Informatie</a:t>
            </a:r>
            <a:r>
              <a:rPr lang="en-GB" dirty="0"/>
              <a:t> </a:t>
            </a:r>
            <a:r>
              <a:rPr lang="en-GB" dirty="0" err="1"/>
              <a:t>vinden</a:t>
            </a:r>
            <a:r>
              <a:rPr lang="en-GB" dirty="0"/>
              <a:t>, </a:t>
            </a:r>
            <a:r>
              <a:rPr lang="en-GB" dirty="0" err="1"/>
              <a:t>begrijpen</a:t>
            </a:r>
            <a:r>
              <a:rPr lang="en-GB" dirty="0"/>
              <a:t> </a:t>
            </a:r>
            <a:r>
              <a:rPr lang="en-GB" dirty="0" err="1"/>
              <a:t>en</a:t>
            </a:r>
            <a:r>
              <a:rPr lang="en-GB" dirty="0"/>
              <a:t> </a:t>
            </a:r>
            <a:r>
              <a:rPr lang="en-GB" dirty="0" err="1"/>
              <a:t>gebruiken</a:t>
            </a:r>
            <a:br>
              <a:rPr lang="en-GB" dirty="0"/>
            </a:br>
            <a:endParaRPr lang="nl-NL" dirty="0"/>
          </a:p>
        </p:txBody>
      </p:sp>
      <p:pic>
        <p:nvPicPr>
          <p:cNvPr id="12" name="Afbeelding 11">
            <a:extLst>
              <a:ext uri="{FF2B5EF4-FFF2-40B4-BE49-F238E27FC236}">
                <a16:creationId xmlns:a16="http://schemas.microsoft.com/office/drawing/2014/main" id="{20978C8F-5555-8A8F-F325-D3094B2356CD}"/>
              </a:ext>
            </a:extLst>
          </p:cNvPr>
          <p:cNvPicPr>
            <a:picLocks noChangeAspect="1"/>
          </p:cNvPicPr>
          <p:nvPr/>
        </p:nvPicPr>
        <p:blipFill>
          <a:blip r:embed="rId4"/>
          <a:stretch>
            <a:fillRect/>
          </a:stretch>
        </p:blipFill>
        <p:spPr>
          <a:xfrm>
            <a:off x="9351751" y="328335"/>
            <a:ext cx="2469094" cy="2426418"/>
          </a:xfrm>
          <a:prstGeom prst="rect">
            <a:avLst/>
          </a:prstGeom>
        </p:spPr>
      </p:pic>
      <p:pic>
        <p:nvPicPr>
          <p:cNvPr id="13" name="Picture 24" descr="Screen Clipping">
            <a:extLst>
              <a:ext uri="{FF2B5EF4-FFF2-40B4-BE49-F238E27FC236}">
                <a16:creationId xmlns:a16="http://schemas.microsoft.com/office/drawing/2014/main" id="{622DB559-826F-EA9E-8D09-4CFC7FC7D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978" y="3024686"/>
            <a:ext cx="2419114" cy="2795774"/>
          </a:xfrm>
          <a:prstGeom prst="rect">
            <a:avLst/>
          </a:prstGeom>
        </p:spPr>
      </p:pic>
      <p:pic>
        <p:nvPicPr>
          <p:cNvPr id="15" name="Picture 2" descr="Screen Clipping">
            <a:extLst>
              <a:ext uri="{FF2B5EF4-FFF2-40B4-BE49-F238E27FC236}">
                <a16:creationId xmlns:a16="http://schemas.microsoft.com/office/drawing/2014/main" id="{3D47C66D-60FD-5186-C7D5-516E8131EB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4972" y="3024686"/>
            <a:ext cx="2432426" cy="2576816"/>
          </a:xfrm>
          <a:prstGeom prst="rect">
            <a:avLst/>
          </a:prstGeom>
        </p:spPr>
      </p:pic>
      <p:pic>
        <p:nvPicPr>
          <p:cNvPr id="10" name="Afbeelding 9" descr="Afbeelding met tekst, schermopname, software, Computerpictogram">
            <a:extLst>
              <a:ext uri="{FF2B5EF4-FFF2-40B4-BE49-F238E27FC236}">
                <a16:creationId xmlns:a16="http://schemas.microsoft.com/office/drawing/2014/main" id="{E9F70B2F-7A4A-80A3-280D-438540468538}"/>
              </a:ext>
            </a:extLst>
          </p:cNvPr>
          <p:cNvPicPr>
            <a:picLocks noChangeAspect="1"/>
          </p:cNvPicPr>
          <p:nvPr/>
        </p:nvPicPr>
        <p:blipFill rotWithShape="1">
          <a:blip r:embed="rId7">
            <a:extLst>
              <a:ext uri="{28A0092B-C50C-407E-A947-70E740481C1C}">
                <a14:useLocalDpi xmlns:a14="http://schemas.microsoft.com/office/drawing/2010/main" val="0"/>
              </a:ext>
            </a:extLst>
          </a:blip>
          <a:srcRect l="29524" t="18322" r="25004" b="28314"/>
          <a:stretch/>
        </p:blipFill>
        <p:spPr>
          <a:xfrm>
            <a:off x="5659552" y="2969900"/>
            <a:ext cx="3678752" cy="2622485"/>
          </a:xfrm>
          <a:prstGeom prst="rect">
            <a:avLst/>
          </a:prstGeom>
        </p:spPr>
      </p:pic>
    </p:spTree>
    <p:extLst>
      <p:ext uri="{BB962C8B-B14F-4D97-AF65-F5344CB8AC3E}">
        <p14:creationId xmlns:p14="http://schemas.microsoft.com/office/powerpoint/2010/main" val="137566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74B35-8438-E01A-29DF-6A4EC77EEC1B}"/>
              </a:ext>
            </a:extLst>
          </p:cNvPr>
          <p:cNvSpPr>
            <a:spLocks noGrp="1"/>
          </p:cNvSpPr>
          <p:nvPr>
            <p:ph type="title"/>
          </p:nvPr>
        </p:nvSpPr>
        <p:spPr>
          <a:xfrm>
            <a:off x="384601" y="287997"/>
            <a:ext cx="2570397" cy="2426395"/>
          </a:xfrm>
        </p:spPr>
        <p:txBody>
          <a:bodyPr/>
          <a:lstStyle/>
          <a:p>
            <a:r>
              <a:rPr lang="en-GB" dirty="0" err="1"/>
              <a:t>Onder-steunende</a:t>
            </a:r>
            <a:r>
              <a:rPr lang="en-GB" dirty="0"/>
              <a:t> </a:t>
            </a:r>
            <a:r>
              <a:rPr lang="en-GB" dirty="0" err="1"/>
              <a:t>relatie</a:t>
            </a:r>
            <a:r>
              <a:rPr lang="en-GB" dirty="0"/>
              <a:t> met </a:t>
            </a:r>
            <a:r>
              <a:rPr lang="en-GB" dirty="0" err="1"/>
              <a:t>zorgverleners</a:t>
            </a:r>
            <a:endParaRPr lang="nl-NL" dirty="0"/>
          </a:p>
        </p:txBody>
      </p:sp>
      <p:sp>
        <p:nvSpPr>
          <p:cNvPr id="3" name="Tijdelijke aanduiding voor verticale tekst 2">
            <a:extLst>
              <a:ext uri="{FF2B5EF4-FFF2-40B4-BE49-F238E27FC236}">
                <a16:creationId xmlns:a16="http://schemas.microsoft.com/office/drawing/2014/main" id="{193ADE04-775A-5DF9-B849-BAB1E462F7BE}"/>
              </a:ext>
            </a:extLst>
          </p:cNvPr>
          <p:cNvSpPr>
            <a:spLocks noGrp="1"/>
          </p:cNvSpPr>
          <p:nvPr>
            <p:ph type="body" orient="vert" idx="1"/>
          </p:nvPr>
        </p:nvSpPr>
        <p:spPr/>
        <p:txBody>
          <a:bodyPr/>
          <a:lstStyle/>
          <a:p>
            <a:endParaRPr lang="nl-NL" dirty="0"/>
          </a:p>
        </p:txBody>
      </p:sp>
      <p:sp>
        <p:nvSpPr>
          <p:cNvPr id="4" name="Tijdelijke aanduiding voor verticale tekst 3">
            <a:extLst>
              <a:ext uri="{FF2B5EF4-FFF2-40B4-BE49-F238E27FC236}">
                <a16:creationId xmlns:a16="http://schemas.microsoft.com/office/drawing/2014/main" id="{9162880F-162B-07CE-4256-F0A437FF300B}"/>
              </a:ext>
            </a:extLst>
          </p:cNvPr>
          <p:cNvSpPr>
            <a:spLocks noGrp="1"/>
          </p:cNvSpPr>
          <p:nvPr>
            <p:ph type="body" orient="vert" idx="14"/>
          </p:nvPr>
        </p:nvSpPr>
        <p:spPr/>
        <p:txBody>
          <a:bodyPr/>
          <a:lstStyle/>
          <a:p>
            <a:endParaRPr lang="nl-NL"/>
          </a:p>
        </p:txBody>
      </p:sp>
      <p:sp>
        <p:nvSpPr>
          <p:cNvPr id="5" name="Tijdelijke aanduiding voor dianummer 4">
            <a:extLst>
              <a:ext uri="{FF2B5EF4-FFF2-40B4-BE49-F238E27FC236}">
                <a16:creationId xmlns:a16="http://schemas.microsoft.com/office/drawing/2014/main" id="{683A5C69-0BFA-626C-B087-7440C629ABBB}"/>
              </a:ext>
            </a:extLst>
          </p:cNvPr>
          <p:cNvSpPr>
            <a:spLocks noGrp="1"/>
          </p:cNvSpPr>
          <p:nvPr>
            <p:ph type="sldNum" sz="quarter" idx="4"/>
          </p:nvPr>
        </p:nvSpPr>
        <p:spPr/>
        <p:txBody>
          <a:bodyPr/>
          <a:lstStyle/>
          <a:p>
            <a:fld id="{3C1C91B2-D80A-449A-A874-9D15922EA0F1}" type="slidenum">
              <a:rPr lang="en-US" smtClean="0"/>
              <a:pPr/>
              <a:t>7</a:t>
            </a:fld>
            <a:endParaRPr lang="en-US" dirty="0"/>
          </a:p>
        </p:txBody>
      </p:sp>
      <p:pic>
        <p:nvPicPr>
          <p:cNvPr id="6" name="Picture 4" descr="Screen Clipping">
            <a:extLst>
              <a:ext uri="{FF2B5EF4-FFF2-40B4-BE49-F238E27FC236}">
                <a16:creationId xmlns:a16="http://schemas.microsoft.com/office/drawing/2014/main" id="{3A3409F1-4229-3D1F-9827-4E9DFD7B3527}"/>
              </a:ext>
            </a:extLst>
          </p:cNvPr>
          <p:cNvPicPr>
            <a:picLocks noChangeAspect="1"/>
          </p:cNvPicPr>
          <p:nvPr/>
        </p:nvPicPr>
        <p:blipFill rotWithShape="1">
          <a:blip r:embed="rId3">
            <a:extLst>
              <a:ext uri="{28A0092B-C50C-407E-A947-70E740481C1C}">
                <a14:useLocalDpi xmlns:a14="http://schemas.microsoft.com/office/drawing/2010/main" val="0"/>
              </a:ext>
            </a:extLst>
          </a:blip>
          <a:srcRect t="6711" r="-323"/>
          <a:stretch/>
        </p:blipFill>
        <p:spPr>
          <a:xfrm>
            <a:off x="384598" y="3024686"/>
            <a:ext cx="2426402" cy="2567699"/>
          </a:xfrm>
          <a:prstGeom prst="rect">
            <a:avLst/>
          </a:prstGeom>
        </p:spPr>
      </p:pic>
      <p:sp>
        <p:nvSpPr>
          <p:cNvPr id="7" name="Title 1">
            <a:extLst>
              <a:ext uri="{FF2B5EF4-FFF2-40B4-BE49-F238E27FC236}">
                <a16:creationId xmlns:a16="http://schemas.microsoft.com/office/drawing/2014/main" id="{DFCA4759-5377-BCA6-ECFE-083480B0B313}"/>
              </a:ext>
            </a:extLst>
          </p:cNvPr>
          <p:cNvSpPr txBox="1">
            <a:spLocks/>
          </p:cNvSpPr>
          <p:nvPr/>
        </p:nvSpPr>
        <p:spPr>
          <a:xfrm>
            <a:off x="3368208" y="287993"/>
            <a:ext cx="2426401" cy="2426395"/>
          </a:xfrm>
          <a:prstGeom prst="rect">
            <a:avLst/>
          </a:prstGeom>
          <a:solidFill>
            <a:srgbClr val="F99D1C"/>
          </a:solidFill>
        </p:spPr>
        <p:txBody>
          <a:bodyPr vert="horz" lIns="144000" tIns="108000" rIns="108000" bIns="108000" rtlCol="0" anchor="t">
            <a:noAutofit/>
          </a:bodyPr>
          <a:lst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a:lstStyle>
          <a:p>
            <a:r>
              <a:rPr lang="en-GB" dirty="0" err="1"/>
              <a:t>Onder-steunende</a:t>
            </a:r>
            <a:r>
              <a:rPr lang="en-GB" dirty="0"/>
              <a:t> </a:t>
            </a:r>
            <a:r>
              <a:rPr lang="en-GB" dirty="0" err="1"/>
              <a:t>relatie</a:t>
            </a:r>
            <a:r>
              <a:rPr lang="en-GB" dirty="0"/>
              <a:t> met </a:t>
            </a:r>
            <a:r>
              <a:rPr lang="en-GB" dirty="0" err="1"/>
              <a:t>sociale</a:t>
            </a:r>
            <a:r>
              <a:rPr lang="en-GB" dirty="0"/>
              <a:t> </a:t>
            </a:r>
            <a:r>
              <a:rPr lang="en-GB" dirty="0" err="1"/>
              <a:t>omgeving</a:t>
            </a:r>
            <a:endParaRPr lang="nl-NL" dirty="0"/>
          </a:p>
        </p:txBody>
      </p:sp>
      <p:sp>
        <p:nvSpPr>
          <p:cNvPr id="8" name="Title 1">
            <a:extLst>
              <a:ext uri="{FF2B5EF4-FFF2-40B4-BE49-F238E27FC236}">
                <a16:creationId xmlns:a16="http://schemas.microsoft.com/office/drawing/2014/main" id="{5FE8DBB7-7E99-85F9-1133-8EA82F9913D9}"/>
              </a:ext>
            </a:extLst>
          </p:cNvPr>
          <p:cNvSpPr txBox="1">
            <a:spLocks/>
          </p:cNvSpPr>
          <p:nvPr/>
        </p:nvSpPr>
        <p:spPr>
          <a:xfrm>
            <a:off x="6351815" y="287992"/>
            <a:ext cx="2426401" cy="2426395"/>
          </a:xfrm>
          <a:prstGeom prst="rect">
            <a:avLst/>
          </a:prstGeom>
          <a:solidFill>
            <a:srgbClr val="F99D1C"/>
          </a:solidFill>
        </p:spPr>
        <p:txBody>
          <a:bodyPr vert="horz" lIns="144000" tIns="108000" rIns="108000" bIns="108000" rtlCol="0" anchor="t">
            <a:noAutofit/>
          </a:bodyPr>
          <a:lst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a:lstStyle>
          <a:p>
            <a:r>
              <a:rPr lang="en-GB" dirty="0" err="1"/>
              <a:t>Informatie</a:t>
            </a:r>
            <a:r>
              <a:rPr lang="en-GB" dirty="0"/>
              <a:t> </a:t>
            </a:r>
            <a:r>
              <a:rPr lang="en-GB" dirty="0" err="1"/>
              <a:t>vinden</a:t>
            </a:r>
            <a:r>
              <a:rPr lang="en-GB" dirty="0"/>
              <a:t>, </a:t>
            </a:r>
            <a:r>
              <a:rPr lang="en-GB" dirty="0" err="1"/>
              <a:t>begrijpen</a:t>
            </a:r>
            <a:r>
              <a:rPr lang="en-GB" dirty="0"/>
              <a:t> </a:t>
            </a:r>
            <a:r>
              <a:rPr lang="en-GB" dirty="0" err="1"/>
              <a:t>en</a:t>
            </a:r>
            <a:r>
              <a:rPr lang="en-GB" dirty="0"/>
              <a:t> </a:t>
            </a:r>
            <a:r>
              <a:rPr lang="en-GB" dirty="0" err="1"/>
              <a:t>gebruiken</a:t>
            </a:r>
            <a:br>
              <a:rPr lang="en-GB" dirty="0"/>
            </a:br>
            <a:endParaRPr lang="nl-NL" dirty="0"/>
          </a:p>
        </p:txBody>
      </p:sp>
      <p:pic>
        <p:nvPicPr>
          <p:cNvPr id="12" name="Afbeelding 11">
            <a:extLst>
              <a:ext uri="{FF2B5EF4-FFF2-40B4-BE49-F238E27FC236}">
                <a16:creationId xmlns:a16="http://schemas.microsoft.com/office/drawing/2014/main" id="{20978C8F-5555-8A8F-F325-D3094B2356CD}"/>
              </a:ext>
            </a:extLst>
          </p:cNvPr>
          <p:cNvPicPr>
            <a:picLocks noChangeAspect="1"/>
          </p:cNvPicPr>
          <p:nvPr/>
        </p:nvPicPr>
        <p:blipFill>
          <a:blip r:embed="rId4"/>
          <a:stretch>
            <a:fillRect/>
          </a:stretch>
        </p:blipFill>
        <p:spPr>
          <a:xfrm>
            <a:off x="9338304" y="287994"/>
            <a:ext cx="2469094" cy="2426418"/>
          </a:xfrm>
          <a:prstGeom prst="rect">
            <a:avLst/>
          </a:prstGeom>
        </p:spPr>
      </p:pic>
      <p:pic>
        <p:nvPicPr>
          <p:cNvPr id="13" name="Picture 24" descr="Screen Clipping">
            <a:extLst>
              <a:ext uri="{FF2B5EF4-FFF2-40B4-BE49-F238E27FC236}">
                <a16:creationId xmlns:a16="http://schemas.microsoft.com/office/drawing/2014/main" id="{622DB559-826F-EA9E-8D09-4CFC7FC7D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978" y="3024686"/>
            <a:ext cx="2419114" cy="2795774"/>
          </a:xfrm>
          <a:prstGeom prst="rect">
            <a:avLst/>
          </a:prstGeom>
        </p:spPr>
      </p:pic>
      <p:pic>
        <p:nvPicPr>
          <p:cNvPr id="14" name="Picture 2" descr="Screen Clipping">
            <a:extLst>
              <a:ext uri="{FF2B5EF4-FFF2-40B4-BE49-F238E27FC236}">
                <a16:creationId xmlns:a16="http://schemas.microsoft.com/office/drawing/2014/main" id="{2A52C365-3D62-7A26-1554-0193BC07B531}"/>
              </a:ext>
            </a:extLst>
          </p:cNvPr>
          <p:cNvPicPr>
            <a:picLocks noChangeAspect="1"/>
          </p:cNvPicPr>
          <p:nvPr/>
        </p:nvPicPr>
        <p:blipFill rotWithShape="1">
          <a:blip r:embed="rId6">
            <a:extLst>
              <a:ext uri="{28A0092B-C50C-407E-A947-70E740481C1C}">
                <a14:useLocalDpi xmlns:a14="http://schemas.microsoft.com/office/drawing/2010/main" val="0"/>
              </a:ext>
            </a:extLst>
          </a:blip>
          <a:srcRect l="5753" t="5168" b="2883"/>
          <a:stretch/>
        </p:blipFill>
        <p:spPr>
          <a:xfrm>
            <a:off x="6351814" y="2944161"/>
            <a:ext cx="2426401" cy="2728748"/>
          </a:xfrm>
          <a:prstGeom prst="rect">
            <a:avLst/>
          </a:prstGeom>
        </p:spPr>
      </p:pic>
      <p:pic>
        <p:nvPicPr>
          <p:cNvPr id="10" name="Afbeelding 9" descr="Afbeelding met tekst, schermopname, software, Webpagina">
            <a:extLst>
              <a:ext uri="{FF2B5EF4-FFF2-40B4-BE49-F238E27FC236}">
                <a16:creationId xmlns:a16="http://schemas.microsoft.com/office/drawing/2014/main" id="{106C658B-5CD9-BFE8-025F-8D4E86E44834}"/>
              </a:ext>
            </a:extLst>
          </p:cNvPr>
          <p:cNvPicPr>
            <a:picLocks noChangeAspect="1"/>
          </p:cNvPicPr>
          <p:nvPr/>
        </p:nvPicPr>
        <p:blipFill rotWithShape="1">
          <a:blip r:embed="rId7">
            <a:extLst>
              <a:ext uri="{28A0092B-C50C-407E-A947-70E740481C1C}">
                <a14:useLocalDpi xmlns:a14="http://schemas.microsoft.com/office/drawing/2010/main" val="0"/>
              </a:ext>
            </a:extLst>
          </a:blip>
          <a:srcRect l="28800" t="18322" r="24241" b="28314"/>
          <a:stretch/>
        </p:blipFill>
        <p:spPr>
          <a:xfrm>
            <a:off x="8005832" y="2968133"/>
            <a:ext cx="3801566" cy="2624252"/>
          </a:xfrm>
          <a:prstGeom prst="rect">
            <a:avLst/>
          </a:prstGeom>
        </p:spPr>
      </p:pic>
    </p:spTree>
    <p:extLst>
      <p:ext uri="{BB962C8B-B14F-4D97-AF65-F5344CB8AC3E}">
        <p14:creationId xmlns:p14="http://schemas.microsoft.com/office/powerpoint/2010/main" val="373136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E9BFE-2290-8E8B-008E-C70545BBC8D2}"/>
              </a:ext>
            </a:extLst>
          </p:cNvPr>
          <p:cNvSpPr>
            <a:spLocks noGrp="1"/>
          </p:cNvSpPr>
          <p:nvPr>
            <p:ph type="title"/>
          </p:nvPr>
        </p:nvSpPr>
        <p:spPr/>
        <p:txBody>
          <a:bodyPr/>
          <a:lstStyle/>
          <a:p>
            <a:r>
              <a:rPr lang="nl-NL" dirty="0"/>
              <a:t>Vervolg</a:t>
            </a:r>
          </a:p>
        </p:txBody>
      </p:sp>
      <p:sp>
        <p:nvSpPr>
          <p:cNvPr id="4" name="Tijdelijke aanduiding voor verticale tekst 3">
            <a:extLst>
              <a:ext uri="{FF2B5EF4-FFF2-40B4-BE49-F238E27FC236}">
                <a16:creationId xmlns:a16="http://schemas.microsoft.com/office/drawing/2014/main" id="{05F587B6-4DFA-0E51-E809-C205ADE7D53B}"/>
              </a:ext>
            </a:extLst>
          </p:cNvPr>
          <p:cNvSpPr>
            <a:spLocks noGrp="1"/>
          </p:cNvSpPr>
          <p:nvPr>
            <p:ph type="body" orient="vert" idx="14"/>
          </p:nvPr>
        </p:nvSpPr>
        <p:spPr/>
        <p:txBody>
          <a:bodyPr/>
          <a:lstStyle/>
          <a:p>
            <a:endParaRPr lang="nl-NL"/>
          </a:p>
        </p:txBody>
      </p:sp>
      <p:sp>
        <p:nvSpPr>
          <p:cNvPr id="5" name="Tijdelijke aanduiding voor dianummer 4">
            <a:extLst>
              <a:ext uri="{FF2B5EF4-FFF2-40B4-BE49-F238E27FC236}">
                <a16:creationId xmlns:a16="http://schemas.microsoft.com/office/drawing/2014/main" id="{4A2E548D-B42A-EE91-8BA1-113A39E6AF9C}"/>
              </a:ext>
            </a:extLst>
          </p:cNvPr>
          <p:cNvSpPr>
            <a:spLocks noGrp="1"/>
          </p:cNvSpPr>
          <p:nvPr>
            <p:ph type="sldNum" sz="quarter" idx="4"/>
          </p:nvPr>
        </p:nvSpPr>
        <p:spPr/>
        <p:txBody>
          <a:bodyPr/>
          <a:lstStyle/>
          <a:p>
            <a:fld id="{3C1C91B2-D80A-449A-A874-9D15922EA0F1}" type="slidenum">
              <a:rPr lang="en-US" smtClean="0"/>
              <a:pPr/>
              <a:t>8</a:t>
            </a:fld>
            <a:endParaRPr lang="en-US" dirty="0"/>
          </a:p>
        </p:txBody>
      </p:sp>
      <p:sp>
        <p:nvSpPr>
          <p:cNvPr id="11" name="Tekstvak 10">
            <a:extLst>
              <a:ext uri="{FF2B5EF4-FFF2-40B4-BE49-F238E27FC236}">
                <a16:creationId xmlns:a16="http://schemas.microsoft.com/office/drawing/2014/main" id="{CB73D076-069E-793F-124B-047577C9D2DF}"/>
              </a:ext>
            </a:extLst>
          </p:cNvPr>
          <p:cNvSpPr txBox="1"/>
          <p:nvPr/>
        </p:nvSpPr>
        <p:spPr>
          <a:xfrm>
            <a:off x="2954998" y="947196"/>
            <a:ext cx="8127332" cy="110799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F37021"/>
              </a:buClr>
              <a:buSzTx/>
              <a:buFont typeface="Wingdings" panose="05000000000000000000" pitchFamily="2" charset="2"/>
              <a:buChar char="Ø"/>
              <a:tabLst/>
              <a:defRPr/>
            </a:pPr>
            <a:r>
              <a:rPr kumimoji="0" lang="nl-NL" sz="2200" b="0" i="0" u="none" strike="noStrike" kern="1200" cap="none" spc="0" normalizeH="0" baseline="0" noProof="0" dirty="0">
                <a:ln>
                  <a:noFill/>
                </a:ln>
                <a:solidFill>
                  <a:prstClr val="black"/>
                </a:solidFill>
                <a:effectLst/>
                <a:uLnTx/>
                <a:uFillTx/>
                <a:latin typeface="Verdana"/>
                <a:ea typeface="+mn-ea"/>
                <a:cs typeface="+mn-cs"/>
              </a:rPr>
              <a:t>CHAT gesprekstool (leidraad voor het gesprek)</a:t>
            </a:r>
          </a:p>
          <a:p>
            <a:pPr marL="342900" marR="0" lvl="0" indent="-342900" algn="l" defTabSz="914400" rtl="0" eaLnBrk="1" fontAlgn="auto" latinLnBrk="0" hangingPunct="1">
              <a:lnSpc>
                <a:spcPct val="100000"/>
              </a:lnSpc>
              <a:spcBef>
                <a:spcPts val="0"/>
              </a:spcBef>
              <a:spcAft>
                <a:spcPts val="0"/>
              </a:spcAft>
              <a:buClr>
                <a:srgbClr val="F37021"/>
              </a:buClr>
              <a:buSzTx/>
              <a:buFont typeface="Wingdings" panose="05000000000000000000" pitchFamily="2" charset="2"/>
              <a:buChar char="Ø"/>
              <a:tabLst/>
              <a:defRPr/>
            </a:pPr>
            <a:endParaRPr kumimoji="0" lang="nl-NL" sz="2200" b="0" i="0" u="none" strike="noStrike" kern="1200" cap="none" spc="0" normalizeH="0" baseline="0" noProof="0" dirty="0">
              <a:ln>
                <a:noFill/>
              </a:ln>
              <a:solidFill>
                <a:prstClr val="black"/>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F37021"/>
              </a:buClr>
              <a:buSzTx/>
              <a:buFont typeface="Wingdings" panose="05000000000000000000" pitchFamily="2" charset="2"/>
              <a:buChar char="Ø"/>
              <a:tabLst/>
              <a:defRPr/>
            </a:pPr>
            <a:r>
              <a:rPr kumimoji="0" lang="nl-NL" sz="2200" b="0" i="0" u="none" strike="noStrike" kern="1200" cap="none" spc="0" normalizeH="0" baseline="0" noProof="0" dirty="0">
                <a:ln>
                  <a:noFill/>
                </a:ln>
                <a:solidFill>
                  <a:prstClr val="black"/>
                </a:solidFill>
                <a:effectLst/>
                <a:uLnTx/>
                <a:uFillTx/>
                <a:latin typeface="Verdana"/>
                <a:ea typeface="+mn-ea"/>
                <a:cs typeface="+mn-cs"/>
              </a:rPr>
              <a:t>Overzicht werkwijzen</a:t>
            </a:r>
          </a:p>
        </p:txBody>
      </p:sp>
    </p:spTree>
    <p:extLst>
      <p:ext uri="{BB962C8B-B14F-4D97-AF65-F5344CB8AC3E}">
        <p14:creationId xmlns:p14="http://schemas.microsoft.com/office/powerpoint/2010/main" val="988747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Vervolg</a:t>
            </a:r>
          </a:p>
        </p:txBody>
      </p:sp>
      <p:sp>
        <p:nvSpPr>
          <p:cNvPr id="3" name="Vertical Text Placeholder 2"/>
          <p:cNvSpPr>
            <a:spLocks noGrp="1"/>
          </p:cNvSpPr>
          <p:nvPr>
            <p:ph type="body" orient="vert" idx="1"/>
          </p:nvPr>
        </p:nvSpPr>
        <p:spPr/>
        <p:txBody>
          <a:bodyPr/>
          <a:lstStyle/>
          <a:p>
            <a:endParaRPr lang="nl-NL" dirty="0"/>
          </a:p>
        </p:txBody>
      </p:sp>
      <p:sp>
        <p:nvSpPr>
          <p:cNvPr id="4" name="Vertical Text Placeholder 3"/>
          <p:cNvSpPr>
            <a:spLocks noGrp="1"/>
          </p:cNvSpPr>
          <p:nvPr>
            <p:ph type="body" orient="vert" idx="14"/>
          </p:nvPr>
        </p:nvSpPr>
        <p:spPr/>
        <p:txBody>
          <a:bodyPr/>
          <a:lstStyle/>
          <a:p>
            <a:endParaRPr lang="nl-NL"/>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1C91B2-D80A-449A-A874-9D15922EA0F1}" type="slidenum">
              <a:rPr kumimoji="0" lang="en-US" sz="1000" b="0" i="0" u="none" strike="noStrike" kern="1200" cap="none" spc="0" normalizeH="0" baseline="0" noProof="0" smtClean="0">
                <a:ln>
                  <a:noFill/>
                </a:ln>
                <a:solidFill>
                  <a:srgbClr val="988A8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988A86"/>
              </a:solidFill>
              <a:effectLst/>
              <a:uLnTx/>
              <a:uFillTx/>
              <a:latin typeface="Verdana"/>
              <a:ea typeface="+mn-ea"/>
              <a:cs typeface="+mn-cs"/>
            </a:endParaRP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193" y="1812299"/>
            <a:ext cx="2901698" cy="1654349"/>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291" y="3557278"/>
            <a:ext cx="5523527" cy="1223230"/>
          </a:xfrm>
          <a:prstGeom prst="rect">
            <a:avLst/>
          </a:prstGeom>
        </p:spPr>
      </p:pic>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4494" y="445271"/>
            <a:ext cx="3068093" cy="1300123"/>
          </a:xfrm>
          <a:prstGeom prst="rect">
            <a:avLst/>
          </a:prstGeom>
        </p:spPr>
      </p:pic>
      <p:pic>
        <p:nvPicPr>
          <p:cNvPr id="12" name="Picture 11" descr="Screen Clipping"/>
          <p:cNvPicPr>
            <a:picLocks noChangeAspect="1"/>
          </p:cNvPicPr>
          <p:nvPr/>
        </p:nvPicPr>
        <p:blipFill rotWithShape="1">
          <a:blip r:embed="rId6">
            <a:extLst>
              <a:ext uri="{28A0092B-C50C-407E-A947-70E740481C1C}">
                <a14:useLocalDpi xmlns:a14="http://schemas.microsoft.com/office/drawing/2010/main" val="0"/>
              </a:ext>
            </a:extLst>
          </a:blip>
          <a:srcRect b="1487"/>
          <a:stretch/>
        </p:blipFill>
        <p:spPr>
          <a:xfrm>
            <a:off x="9480527" y="287994"/>
            <a:ext cx="2322318" cy="3338609"/>
          </a:xfrm>
          <a:prstGeom prst="rect">
            <a:avLst/>
          </a:prstGeom>
        </p:spPr>
      </p:pic>
      <p:pic>
        <p:nvPicPr>
          <p:cNvPr id="13" name="Picture 12"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2086" y="4743078"/>
            <a:ext cx="3680759" cy="1826918"/>
          </a:xfrm>
          <a:prstGeom prst="rect">
            <a:avLst/>
          </a:prstGeom>
        </p:spPr>
      </p:pic>
      <p:pic>
        <p:nvPicPr>
          <p:cNvPr id="14" name="Picture 13"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5757" y="3097402"/>
            <a:ext cx="2426325" cy="1714520"/>
          </a:xfrm>
          <a:prstGeom prst="rect">
            <a:avLst/>
          </a:prstGeom>
        </p:spPr>
      </p:pic>
      <p:pic>
        <p:nvPicPr>
          <p:cNvPr id="15" name="Picture 14" descr="Screen Clipping"/>
          <p:cNvPicPr>
            <a:picLocks noChangeAspect="1"/>
          </p:cNvPicPr>
          <p:nvPr/>
        </p:nvPicPr>
        <p:blipFill rotWithShape="1">
          <a:blip r:embed="rId9">
            <a:extLst>
              <a:ext uri="{28A0092B-C50C-407E-A947-70E740481C1C}">
                <a14:useLocalDpi xmlns:a14="http://schemas.microsoft.com/office/drawing/2010/main" val="0"/>
              </a:ext>
            </a:extLst>
          </a:blip>
          <a:srcRect t="15030"/>
          <a:stretch/>
        </p:blipFill>
        <p:spPr>
          <a:xfrm>
            <a:off x="6403146" y="5196873"/>
            <a:ext cx="1646942" cy="1309126"/>
          </a:xfrm>
          <a:prstGeom prst="rect">
            <a:avLst/>
          </a:prstGeom>
        </p:spPr>
      </p:pic>
      <p:pic>
        <p:nvPicPr>
          <p:cNvPr id="16" name="Picture 15"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4248" y="4713490"/>
            <a:ext cx="3336925" cy="1896183"/>
          </a:xfrm>
          <a:prstGeom prst="rect">
            <a:avLst/>
          </a:prstGeom>
        </p:spPr>
      </p:pic>
      <p:pic>
        <p:nvPicPr>
          <p:cNvPr id="6" name="Picture 5"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92068" y="287994"/>
            <a:ext cx="1896237" cy="2653576"/>
          </a:xfrm>
          <a:prstGeom prst="rect">
            <a:avLst/>
          </a:prstGeom>
        </p:spPr>
      </p:pic>
      <p:pic>
        <p:nvPicPr>
          <p:cNvPr id="8" name="Picture 7"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25375" y="765857"/>
            <a:ext cx="2144652" cy="2595127"/>
          </a:xfrm>
          <a:prstGeom prst="rect">
            <a:avLst/>
          </a:prstGeom>
        </p:spPr>
      </p:pic>
      <p:sp>
        <p:nvSpPr>
          <p:cNvPr id="9" name="Rectangle 8"/>
          <p:cNvSpPr/>
          <p:nvPr/>
        </p:nvSpPr>
        <p:spPr>
          <a:xfrm>
            <a:off x="2813072" y="173258"/>
            <a:ext cx="9136251" cy="658677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TextBox 16"/>
          <p:cNvSpPr txBox="1"/>
          <p:nvPr/>
        </p:nvSpPr>
        <p:spPr>
          <a:xfrm>
            <a:off x="4266348" y="2520741"/>
            <a:ext cx="71524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6000" b="1" i="0" u="none" strike="noStrike" kern="1200" cap="none" spc="0" normalizeH="0" baseline="0" noProof="0" dirty="0">
              <a:ln>
                <a:noFill/>
              </a:ln>
              <a:solidFill>
                <a:prstClr val="black"/>
              </a:solidFill>
              <a:effectLst/>
              <a:uLnTx/>
              <a:uFillTx/>
              <a:latin typeface="+mj-lt"/>
              <a:ea typeface="+mn-ea"/>
              <a:cs typeface="+mn-cs"/>
            </a:endParaRPr>
          </a:p>
        </p:txBody>
      </p:sp>
      <p:sp>
        <p:nvSpPr>
          <p:cNvPr id="21" name="Tekstvak 20">
            <a:extLst>
              <a:ext uri="{FF2B5EF4-FFF2-40B4-BE49-F238E27FC236}">
                <a16:creationId xmlns:a16="http://schemas.microsoft.com/office/drawing/2014/main" id="{E0D491FE-B5A2-23D0-F355-93965C6F5757}"/>
              </a:ext>
            </a:extLst>
          </p:cNvPr>
          <p:cNvSpPr txBox="1"/>
          <p:nvPr/>
        </p:nvSpPr>
        <p:spPr>
          <a:xfrm>
            <a:off x="2987515" y="947196"/>
            <a:ext cx="8127332" cy="178510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F37021"/>
              </a:buClr>
              <a:buSzTx/>
              <a:buFont typeface="Wingdings" panose="05000000000000000000" pitchFamily="2" charset="2"/>
              <a:buChar char="Ø"/>
              <a:tabLst/>
              <a:defRPr/>
            </a:pPr>
            <a:r>
              <a:rPr kumimoji="0" lang="nl-NL" sz="2200" b="0" i="0" u="none" strike="noStrike" kern="1200" cap="none" spc="0" normalizeH="0" baseline="0" noProof="0" dirty="0">
                <a:ln>
                  <a:noFill/>
                </a:ln>
                <a:solidFill>
                  <a:prstClr val="black"/>
                </a:solidFill>
                <a:effectLst/>
                <a:uLnTx/>
                <a:uFillTx/>
                <a:latin typeface="Verdana"/>
                <a:ea typeface="+mn-ea"/>
                <a:cs typeface="+mn-cs"/>
              </a:rPr>
              <a:t>CHAT gesprekstool (leidraad voor het gesprek)</a:t>
            </a:r>
          </a:p>
          <a:p>
            <a:pPr marL="342900" marR="0" lvl="0" indent="-342900" algn="l" defTabSz="914400" rtl="0" eaLnBrk="1" fontAlgn="auto" latinLnBrk="0" hangingPunct="1">
              <a:lnSpc>
                <a:spcPct val="100000"/>
              </a:lnSpc>
              <a:spcBef>
                <a:spcPts val="0"/>
              </a:spcBef>
              <a:spcAft>
                <a:spcPts val="0"/>
              </a:spcAft>
              <a:buClr>
                <a:srgbClr val="F37021"/>
              </a:buClr>
              <a:buSzTx/>
              <a:buFont typeface="Wingdings" panose="05000000000000000000" pitchFamily="2" charset="2"/>
              <a:buChar char="Ø"/>
              <a:tabLst/>
              <a:defRPr/>
            </a:pPr>
            <a:endParaRPr kumimoji="0" lang="nl-NL" sz="2200" b="0" i="0" u="none" strike="noStrike" kern="1200" cap="none" spc="0" normalizeH="0" baseline="0" noProof="0" dirty="0">
              <a:ln>
                <a:noFill/>
              </a:ln>
              <a:solidFill>
                <a:prstClr val="black"/>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F37021"/>
              </a:buClr>
              <a:buSzTx/>
              <a:buFont typeface="Wingdings" panose="05000000000000000000" pitchFamily="2" charset="2"/>
              <a:buChar char="Ø"/>
              <a:tabLst/>
              <a:defRPr/>
            </a:pPr>
            <a:r>
              <a:rPr kumimoji="0" lang="nl-NL" sz="2200" b="0" i="0" u="none" strike="noStrike" kern="1200" cap="none" spc="0" normalizeH="0" baseline="0" noProof="0" dirty="0">
                <a:ln>
                  <a:noFill/>
                </a:ln>
                <a:solidFill>
                  <a:prstClr val="black"/>
                </a:solidFill>
                <a:effectLst/>
                <a:uLnTx/>
                <a:uFillTx/>
                <a:latin typeface="Verdana"/>
                <a:ea typeface="+mn-ea"/>
                <a:cs typeface="+mn-cs"/>
              </a:rPr>
              <a:t>Overzicht werkwijzen</a:t>
            </a:r>
          </a:p>
          <a:p>
            <a:pPr marL="342900" marR="0" lvl="0" indent="-342900" algn="l" defTabSz="914400" rtl="0" eaLnBrk="1" fontAlgn="auto" latinLnBrk="0" hangingPunct="1">
              <a:lnSpc>
                <a:spcPct val="100000"/>
              </a:lnSpc>
              <a:spcBef>
                <a:spcPts val="0"/>
              </a:spcBef>
              <a:spcAft>
                <a:spcPts val="0"/>
              </a:spcAft>
              <a:buClr>
                <a:srgbClr val="F37021"/>
              </a:buClr>
              <a:buSzTx/>
              <a:buFont typeface="Wingdings" panose="05000000000000000000" pitchFamily="2" charset="2"/>
              <a:buChar char="Ø"/>
              <a:tabLst/>
              <a:defRPr/>
            </a:pPr>
            <a:endParaRPr lang="nl-NL" sz="2200" dirty="0">
              <a:solidFill>
                <a:prstClr val="black"/>
              </a:solidFill>
              <a:latin typeface="Verdana"/>
            </a:endParaRPr>
          </a:p>
          <a:p>
            <a:pPr marL="342900" marR="0" lvl="0" indent="-342900" algn="l" defTabSz="914400" rtl="0" eaLnBrk="1" fontAlgn="auto" latinLnBrk="0" hangingPunct="1">
              <a:lnSpc>
                <a:spcPct val="100000"/>
              </a:lnSpc>
              <a:spcBef>
                <a:spcPts val="0"/>
              </a:spcBef>
              <a:spcAft>
                <a:spcPts val="0"/>
              </a:spcAft>
              <a:buClr>
                <a:srgbClr val="F37021"/>
              </a:buClr>
              <a:buSzTx/>
              <a:buFont typeface="Wingdings" panose="05000000000000000000" pitchFamily="2" charset="2"/>
              <a:buChar char="Ø"/>
              <a:tabLst/>
              <a:defRPr/>
            </a:pPr>
            <a:r>
              <a:rPr kumimoji="0" lang="nl-NL" sz="2200" b="0" i="0" u="none" strike="noStrike" kern="1200" cap="none" spc="0" normalizeH="0" baseline="0" noProof="0">
                <a:ln>
                  <a:noFill/>
                </a:ln>
                <a:solidFill>
                  <a:prstClr val="black"/>
                </a:solidFill>
                <a:effectLst/>
                <a:uLnTx/>
                <a:uFillTx/>
                <a:latin typeface="Verdana"/>
                <a:ea typeface="+mn-ea"/>
                <a:cs typeface="+mn-cs"/>
              </a:rPr>
              <a:t>www</a:t>
            </a:r>
            <a:r>
              <a:rPr kumimoji="0" lang="nl-NL" sz="2200" b="0" i="0" u="none" strike="noStrike" kern="1200" cap="none" spc="0" normalizeH="0" baseline="0" noProof="0" dirty="0">
                <a:ln>
                  <a:noFill/>
                </a:ln>
                <a:solidFill>
                  <a:prstClr val="black"/>
                </a:solidFill>
                <a:effectLst/>
                <a:uLnTx/>
                <a:uFillTx/>
                <a:latin typeface="Verdana"/>
                <a:ea typeface="+mn-ea"/>
                <a:cs typeface="+mn-cs"/>
              </a:rPr>
              <a:t>.av-m.nl/lectoraat/producten/producten-zangg</a:t>
            </a:r>
          </a:p>
        </p:txBody>
      </p:sp>
    </p:spTree>
    <p:extLst>
      <p:ext uri="{BB962C8B-B14F-4D97-AF65-F5344CB8AC3E}">
        <p14:creationId xmlns:p14="http://schemas.microsoft.com/office/powerpoint/2010/main" val="1420291283"/>
      </p:ext>
    </p:extLst>
  </p:cSld>
  <p:clrMapOvr>
    <a:masterClrMapping/>
  </p:clrMapOvr>
</p:sld>
</file>

<file path=ppt/theme/theme1.xml><?xml version="1.0" encoding="utf-8"?>
<a:theme xmlns:a="http://schemas.openxmlformats.org/drawingml/2006/main" name="ZUYD Template-set">
  <a:themeElements>
    <a:clrScheme name="ZUYD">
      <a:dk1>
        <a:sysClr val="windowText" lastClr="000000"/>
      </a:dk1>
      <a:lt1>
        <a:sysClr val="window" lastClr="FFFFFF"/>
      </a:lt1>
      <a:dk2>
        <a:srgbClr val="44546A"/>
      </a:dk2>
      <a:lt2>
        <a:srgbClr val="E7E6E6"/>
      </a:lt2>
      <a:accent1>
        <a:srgbClr val="ED1B34"/>
      </a:accent1>
      <a:accent2>
        <a:srgbClr val="B6AAA7"/>
      </a:accent2>
      <a:accent3>
        <a:srgbClr val="0077C0"/>
      </a:accent3>
      <a:accent4>
        <a:srgbClr val="50B848"/>
      </a:accent4>
      <a:accent5>
        <a:srgbClr val="F37021"/>
      </a:accent5>
      <a:accent6>
        <a:srgbClr val="B41E8E"/>
      </a:accent6>
      <a:hlink>
        <a:srgbClr val="0563C1"/>
      </a:hlink>
      <a:folHlink>
        <a:srgbClr val="954F72"/>
      </a:folHlink>
    </a:clrScheme>
    <a:fontScheme name="ZUY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lgn="l">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9541f1-3b43-482c-a8de-1b403dece07c" xsi:nil="true"/>
    <lcf76f155ced4ddcb4097134ff3c332f xmlns="18bc3f94-dfc0-4b96-9f8a-0e5bbfb1636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34" ma:contentTypeDescription="Een nieuw document maken." ma:contentTypeScope="" ma:versionID="6db99ccff51a24c5bd8c0b58f2c9ab7b">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52601c176bbb0cadae5743260e4dad98"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6" nillable="true" ma:displayName="Taxonomy Catch All Column" ma:hidden="true" ma:list="{1ba9669f-fda5-44cb-9829-f15bd6b779fc}" ma:internalName="TaxCatchAll" ma:showField="CatchAllData" ma:web="ec9541f1-3b43-482c-a8de-1b403dece0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92248758-2269-4e27-a668-b0982aadaf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6E7B3F-B5CE-44B6-A993-6A6BEF22A3F0}">
  <ds:schemaRefs>
    <ds:schemaRef ds:uri="http://purl.org/dc/elements/1.1/"/>
    <ds:schemaRef ds:uri="http://schemas.microsoft.com/office/2006/metadata/properties"/>
    <ds:schemaRef ds:uri="bf4a096b-ecb1-4e85-a1e0-80c521e034ab"/>
    <ds:schemaRef ds:uri="18bc3f94-dfc0-4b96-9f8a-0e5bbfb16367"/>
    <ds:schemaRef ds:uri="http://schemas.microsoft.com/office/infopath/2007/PartnerControls"/>
    <ds:schemaRef ds:uri="http://purl.org/dc/terms/"/>
    <ds:schemaRef ds:uri="ec9541f1-3b43-482c-a8de-1b403dece07c"/>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692DDAB-8DF9-4380-AE44-103F6E3F4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541f1-3b43-482c-a8de-1b403dece07c"/>
    <ds:schemaRef ds:uri="bf4a096b-ecb1-4e85-a1e0-80c521e034ab"/>
    <ds:schemaRef ds:uri="18bc3f94-dfc0-4b96-9f8a-0e5bbfb16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90B18C-D39B-446A-B01F-7302AD5D3E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TotalTime>
  <Words>487</Words>
  <Application>Microsoft Office PowerPoint</Application>
  <PresentationFormat>Breedbeeld</PresentationFormat>
  <Paragraphs>92</Paragraphs>
  <Slides>11</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Segoe UI Light</vt:lpstr>
      <vt:lpstr>Verdana</vt:lpstr>
      <vt:lpstr>Wingdings</vt:lpstr>
      <vt:lpstr>ZUYD Template-set</vt:lpstr>
      <vt:lpstr>Zorg AfstemmeN op Gezondheidsvaardigheden in de Geboortezorg (ZANGG) </vt:lpstr>
      <vt:lpstr>Definitie</vt:lpstr>
      <vt:lpstr>Onder-steunende relatie met zorgverleners</vt:lpstr>
      <vt:lpstr>Onder-steunende relatie met zorgverleners</vt:lpstr>
      <vt:lpstr>Onder-steunende relatie met zorgverleners</vt:lpstr>
      <vt:lpstr>Onder-steunende relatie met zorgverleners</vt:lpstr>
      <vt:lpstr>Onder-steunende relatie met zorgverleners</vt:lpstr>
      <vt:lpstr>Vervolg</vt:lpstr>
      <vt:lpstr>Vervolg</vt:lpstr>
      <vt:lpstr>2024-2025</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Keulen, JKJ (Judit)</dc:creator>
  <cp:lastModifiedBy>Anneke Wiggers</cp:lastModifiedBy>
  <cp:revision>4</cp:revision>
  <dcterms:created xsi:type="dcterms:W3CDTF">2023-09-28T14:35:37Z</dcterms:created>
  <dcterms:modified xsi:type="dcterms:W3CDTF">2023-10-17T14:25:58Z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y fmtid="{D5CDD505-2E9C-101B-9397-08002B2CF9AE}" pid="3" name="MediaServiceImageTags">
    <vt:lpwstr/>
  </property>
</Properties>
</file>