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f8ffab7dc1364516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6" r:id="rId5"/>
  </p:sldMasterIdLst>
  <p:notesMasterIdLst>
    <p:notesMasterId r:id="rId18"/>
  </p:notesMasterIdLst>
  <p:sldIdLst>
    <p:sldId id="341" r:id="rId6"/>
    <p:sldId id="860" r:id="rId7"/>
    <p:sldId id="849" r:id="rId8"/>
    <p:sldId id="912" r:id="rId9"/>
    <p:sldId id="916" r:id="rId10"/>
    <p:sldId id="914" r:id="rId11"/>
    <p:sldId id="931" r:id="rId12"/>
    <p:sldId id="932" r:id="rId13"/>
    <p:sldId id="915" r:id="rId14"/>
    <p:sldId id="929" r:id="rId15"/>
    <p:sldId id="847" r:id="rId16"/>
    <p:sldId id="848" r:id="rId17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A30A314-AFE9-481C-B940-18694B79C4FF}">
          <p14:sldIdLst>
            <p14:sldId id="341"/>
            <p14:sldId id="860"/>
            <p14:sldId id="849"/>
            <p14:sldId id="912"/>
            <p14:sldId id="916"/>
            <p14:sldId id="914"/>
            <p14:sldId id="931"/>
            <p14:sldId id="932"/>
            <p14:sldId id="915"/>
            <p14:sldId id="929"/>
            <p14:sldId id="847"/>
            <p14:sldId id="848"/>
          </p14:sldIdLst>
        </p14:section>
        <p14:section name="Standaardsectie" id="{A27EE545-D9F1-4D8E-95D4-A49883323283}">
          <p14:sldIdLst/>
        </p14:section>
        <p14:section name="Naamloze sectie" id="{8295B0D7-3A94-41F5-A379-083197D35A7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2F5C0-4F6B-4599-8E52-B5340FDFCB97}" v="2" dt="2023-10-25T08:40:45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96" y="11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ie van der Ende" userId="cba2584a-3801-4958-9b8e-39d6db432dc6" providerId="ADAL" clId="{42F2F5C0-4F6B-4599-8E52-B5340FDFCB97}"/>
    <pc:docChg chg="addSld delSld modSld modSection">
      <pc:chgData name="Corrie van der Ende" userId="cba2584a-3801-4958-9b8e-39d6db432dc6" providerId="ADAL" clId="{42F2F5C0-4F6B-4599-8E52-B5340FDFCB97}" dt="2023-10-25T08:40:45.328" v="3"/>
      <pc:docMkLst>
        <pc:docMk/>
      </pc:docMkLst>
      <pc:sldChg chg="add del">
        <pc:chgData name="Corrie van der Ende" userId="cba2584a-3801-4958-9b8e-39d6db432dc6" providerId="ADAL" clId="{42F2F5C0-4F6B-4599-8E52-B5340FDFCB97}" dt="2023-10-25T08:40:45.328" v="3"/>
        <pc:sldMkLst>
          <pc:docMk/>
          <pc:sldMk cId="3873736179" sldId="847"/>
        </pc:sldMkLst>
      </pc:sldChg>
      <pc:sldChg chg="add del">
        <pc:chgData name="Corrie van der Ende" userId="cba2584a-3801-4958-9b8e-39d6db432dc6" providerId="ADAL" clId="{42F2F5C0-4F6B-4599-8E52-B5340FDFCB97}" dt="2023-10-25T08:40:45.328" v="3"/>
        <pc:sldMkLst>
          <pc:docMk/>
          <pc:sldMk cId="3833644770" sldId="848"/>
        </pc:sldMkLst>
      </pc:sldChg>
      <pc:sldChg chg="del">
        <pc:chgData name="Corrie van der Ende" userId="cba2584a-3801-4958-9b8e-39d6db432dc6" providerId="ADAL" clId="{42F2F5C0-4F6B-4599-8E52-B5340FDFCB97}" dt="2023-10-25T08:40:41.443" v="1" actId="47"/>
        <pc:sldMkLst>
          <pc:docMk/>
          <pc:sldMk cId="187893027" sldId="933"/>
        </pc:sldMkLst>
      </pc:sldChg>
      <pc:sldChg chg="del">
        <pc:chgData name="Corrie van der Ende" userId="cba2584a-3801-4958-9b8e-39d6db432dc6" providerId="ADAL" clId="{42F2F5C0-4F6B-4599-8E52-B5340FDFCB97}" dt="2023-10-25T08:40:42.559" v="2" actId="47"/>
        <pc:sldMkLst>
          <pc:docMk/>
          <pc:sldMk cId="2743618754" sldId="93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2A1D6-B752-47E9-B168-1A3747833653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316032AB-892B-48B3-8D6C-2D716414BC5E}">
      <dgm:prSet phldrT="[Teks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l-NL" dirty="0"/>
            <a:t>Weer roken van een sigaret</a:t>
          </a:r>
        </a:p>
      </dgm:t>
    </dgm:pt>
    <dgm:pt modelId="{E5312782-6D40-46C2-83C0-70020F8DEC51}" type="parTrans" cxnId="{9619C4CA-F70C-401E-8E5E-F0A15EB396B1}">
      <dgm:prSet/>
      <dgm:spPr/>
      <dgm:t>
        <a:bodyPr/>
        <a:lstStyle/>
        <a:p>
          <a:endParaRPr lang="nl-NL"/>
        </a:p>
      </dgm:t>
    </dgm:pt>
    <dgm:pt modelId="{66BA2092-A90E-4CB8-B07D-99A86F8B2E31}" type="sibTrans" cxnId="{9619C4CA-F70C-401E-8E5E-F0A15EB396B1}">
      <dgm:prSet/>
      <dgm:spPr/>
      <dgm:t>
        <a:bodyPr/>
        <a:lstStyle/>
        <a:p>
          <a:endParaRPr lang="nl-NL"/>
        </a:p>
      </dgm:t>
    </dgm:pt>
    <dgm:pt modelId="{46639860-7D1A-4FC0-A490-A2025E0A3B0B}">
      <dgm:prSet phldrT="[Teks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l-NL" dirty="0"/>
            <a:t>Voor even goed gevoel/verlichting van stress</a:t>
          </a:r>
        </a:p>
      </dgm:t>
    </dgm:pt>
    <dgm:pt modelId="{1079C087-A2E2-49C2-9E24-F6116679A518}" type="parTrans" cxnId="{BD9D8143-D869-4146-AD33-4B80AFD495F2}">
      <dgm:prSet/>
      <dgm:spPr/>
      <dgm:t>
        <a:bodyPr/>
        <a:lstStyle/>
        <a:p>
          <a:endParaRPr lang="nl-NL"/>
        </a:p>
      </dgm:t>
    </dgm:pt>
    <dgm:pt modelId="{AB23DA9E-BC06-4838-A4BB-3769A0719534}" type="sibTrans" cxnId="{BD9D8143-D869-4146-AD33-4B80AFD495F2}">
      <dgm:prSet/>
      <dgm:spPr/>
      <dgm:t>
        <a:bodyPr/>
        <a:lstStyle/>
        <a:p>
          <a:endParaRPr lang="nl-NL"/>
        </a:p>
      </dgm:t>
    </dgm:pt>
    <dgm:pt modelId="{D0789306-2EB4-47D3-AB2F-23380BEBE207}">
      <dgm:prSet phldrT="[Tekst]"/>
      <dgm:spPr/>
      <dgm:t>
        <a:bodyPr/>
        <a:lstStyle/>
        <a:p>
          <a:r>
            <a:rPr lang="nl-NL" dirty="0" err="1"/>
            <a:t>Ontwennings-verschijnselen</a:t>
          </a:r>
          <a:r>
            <a:rPr lang="nl-NL" dirty="0"/>
            <a:t> </a:t>
          </a:r>
        </a:p>
      </dgm:t>
    </dgm:pt>
    <dgm:pt modelId="{92F11C3B-C3B2-4C54-97BB-55563FFB6149}" type="parTrans" cxnId="{69FCBBC8-9D17-4A99-84A4-236D4C717D36}">
      <dgm:prSet/>
      <dgm:spPr/>
      <dgm:t>
        <a:bodyPr/>
        <a:lstStyle/>
        <a:p>
          <a:endParaRPr lang="nl-NL"/>
        </a:p>
      </dgm:t>
    </dgm:pt>
    <dgm:pt modelId="{5B57249B-C97A-4130-94B9-BD03264A423B}" type="sibTrans" cxnId="{69FCBBC8-9D17-4A99-84A4-236D4C717D36}">
      <dgm:prSet/>
      <dgm:spPr/>
      <dgm:t>
        <a:bodyPr/>
        <a:lstStyle/>
        <a:p>
          <a:endParaRPr lang="nl-NL"/>
        </a:p>
      </dgm:t>
    </dgm:pt>
    <dgm:pt modelId="{5B52BF76-910D-411F-8EA9-123AA9F4AA8C}">
      <dgm:prSet phldrT="[Teks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l-NL" dirty="0"/>
            <a:t>Verlangen naar een sigaret</a:t>
          </a:r>
        </a:p>
      </dgm:t>
    </dgm:pt>
    <dgm:pt modelId="{4E9D4464-1744-4FC2-9F34-A938409F8F28}" type="parTrans" cxnId="{D8D7E18C-A207-436A-B617-E986A0B26538}">
      <dgm:prSet/>
      <dgm:spPr/>
      <dgm:t>
        <a:bodyPr/>
        <a:lstStyle/>
        <a:p>
          <a:endParaRPr lang="nl-NL"/>
        </a:p>
      </dgm:t>
    </dgm:pt>
    <dgm:pt modelId="{6FFC4C36-2E9E-4D4A-A440-5F516EE374C2}" type="sibTrans" cxnId="{D8D7E18C-A207-436A-B617-E986A0B26538}">
      <dgm:prSet/>
      <dgm:spPr/>
      <dgm:t>
        <a:bodyPr/>
        <a:lstStyle/>
        <a:p>
          <a:endParaRPr lang="nl-NL"/>
        </a:p>
      </dgm:t>
    </dgm:pt>
    <dgm:pt modelId="{18B08FE7-EFAD-4038-B5DA-7E1EEF16B353}">
      <dgm:prSet phldrT="[Teks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nl-NL" dirty="0"/>
            <a:t>Op zoek naar </a:t>
          </a:r>
          <a:r>
            <a:rPr lang="nl-NL" dirty="0" err="1"/>
            <a:t>ontspannings-moment</a:t>
          </a:r>
          <a:endParaRPr lang="nl-NL" dirty="0"/>
        </a:p>
      </dgm:t>
    </dgm:pt>
    <dgm:pt modelId="{E6224144-015A-4171-AEEA-4FB8DBF930B6}" type="parTrans" cxnId="{0539750B-DD21-4027-AE77-41D7D7072A8E}">
      <dgm:prSet/>
      <dgm:spPr/>
      <dgm:t>
        <a:bodyPr/>
        <a:lstStyle/>
        <a:p>
          <a:endParaRPr lang="nl-NL"/>
        </a:p>
      </dgm:t>
    </dgm:pt>
    <dgm:pt modelId="{4D0320B9-5E8D-4895-B0B5-F02D08996DBB}" type="sibTrans" cxnId="{0539750B-DD21-4027-AE77-41D7D7072A8E}">
      <dgm:prSet/>
      <dgm:spPr/>
      <dgm:t>
        <a:bodyPr/>
        <a:lstStyle/>
        <a:p>
          <a:endParaRPr lang="nl-NL"/>
        </a:p>
      </dgm:t>
    </dgm:pt>
    <dgm:pt modelId="{BB93DEA1-06EE-4D6F-BFC7-297D17FCD796}" type="pres">
      <dgm:prSet presAssocID="{39E2A1D6-B752-47E9-B168-1A3747833653}" presName="cycle" presStyleCnt="0">
        <dgm:presLayoutVars>
          <dgm:dir/>
          <dgm:resizeHandles val="exact"/>
        </dgm:presLayoutVars>
      </dgm:prSet>
      <dgm:spPr/>
    </dgm:pt>
    <dgm:pt modelId="{E3D84936-CDF8-40F6-9186-F6913148BC9E}" type="pres">
      <dgm:prSet presAssocID="{316032AB-892B-48B3-8D6C-2D716414BC5E}" presName="node" presStyleLbl="node1" presStyleIdx="0" presStyleCnt="5">
        <dgm:presLayoutVars>
          <dgm:bulletEnabled val="1"/>
        </dgm:presLayoutVars>
      </dgm:prSet>
      <dgm:spPr/>
    </dgm:pt>
    <dgm:pt modelId="{18D1E695-CD1B-4910-A42F-A8C3C18015AC}" type="pres">
      <dgm:prSet presAssocID="{316032AB-892B-48B3-8D6C-2D716414BC5E}" presName="spNode" presStyleCnt="0"/>
      <dgm:spPr/>
    </dgm:pt>
    <dgm:pt modelId="{E03C4C20-8DF8-4585-8309-EFE3BED4DBAA}" type="pres">
      <dgm:prSet presAssocID="{66BA2092-A90E-4CB8-B07D-99A86F8B2E31}" presName="sibTrans" presStyleLbl="sibTrans1D1" presStyleIdx="0" presStyleCnt="5"/>
      <dgm:spPr/>
    </dgm:pt>
    <dgm:pt modelId="{F784BA61-21B8-4A08-A897-D202837F6B49}" type="pres">
      <dgm:prSet presAssocID="{46639860-7D1A-4FC0-A490-A2025E0A3B0B}" presName="node" presStyleLbl="node1" presStyleIdx="1" presStyleCnt="5">
        <dgm:presLayoutVars>
          <dgm:bulletEnabled val="1"/>
        </dgm:presLayoutVars>
      </dgm:prSet>
      <dgm:spPr/>
    </dgm:pt>
    <dgm:pt modelId="{BB33CFE7-A94A-4255-ABEA-80157A2427F4}" type="pres">
      <dgm:prSet presAssocID="{46639860-7D1A-4FC0-A490-A2025E0A3B0B}" presName="spNode" presStyleCnt="0"/>
      <dgm:spPr/>
    </dgm:pt>
    <dgm:pt modelId="{79DA3E6D-EBB2-4E73-8E9A-D3E10BE8776F}" type="pres">
      <dgm:prSet presAssocID="{AB23DA9E-BC06-4838-A4BB-3769A0719534}" presName="sibTrans" presStyleLbl="sibTrans1D1" presStyleIdx="1" presStyleCnt="5"/>
      <dgm:spPr/>
    </dgm:pt>
    <dgm:pt modelId="{52247E51-FA1A-4BE7-88A5-D46862E1528C}" type="pres">
      <dgm:prSet presAssocID="{D0789306-2EB4-47D3-AB2F-23380BEBE207}" presName="node" presStyleLbl="node1" presStyleIdx="2" presStyleCnt="5">
        <dgm:presLayoutVars>
          <dgm:bulletEnabled val="1"/>
        </dgm:presLayoutVars>
      </dgm:prSet>
      <dgm:spPr/>
    </dgm:pt>
    <dgm:pt modelId="{104B0033-659A-461C-9E22-990E5E8EA78D}" type="pres">
      <dgm:prSet presAssocID="{D0789306-2EB4-47D3-AB2F-23380BEBE207}" presName="spNode" presStyleCnt="0"/>
      <dgm:spPr/>
    </dgm:pt>
    <dgm:pt modelId="{F2FB5279-9BA0-4558-85DF-0DA722A313CC}" type="pres">
      <dgm:prSet presAssocID="{5B57249B-C97A-4130-94B9-BD03264A423B}" presName="sibTrans" presStyleLbl="sibTrans1D1" presStyleIdx="2" presStyleCnt="5"/>
      <dgm:spPr/>
    </dgm:pt>
    <dgm:pt modelId="{4E420BDE-8EA0-4CAA-90C9-C7779D0129B2}" type="pres">
      <dgm:prSet presAssocID="{5B52BF76-910D-411F-8EA9-123AA9F4AA8C}" presName="node" presStyleLbl="node1" presStyleIdx="3" presStyleCnt="5">
        <dgm:presLayoutVars>
          <dgm:bulletEnabled val="1"/>
        </dgm:presLayoutVars>
      </dgm:prSet>
      <dgm:spPr/>
    </dgm:pt>
    <dgm:pt modelId="{F6884DB8-F858-4C79-B71C-20B8ACE72B35}" type="pres">
      <dgm:prSet presAssocID="{5B52BF76-910D-411F-8EA9-123AA9F4AA8C}" presName="spNode" presStyleCnt="0"/>
      <dgm:spPr/>
    </dgm:pt>
    <dgm:pt modelId="{6DDD1974-B801-4EAA-B471-ABE36F16B881}" type="pres">
      <dgm:prSet presAssocID="{6FFC4C36-2E9E-4D4A-A440-5F516EE374C2}" presName="sibTrans" presStyleLbl="sibTrans1D1" presStyleIdx="3" presStyleCnt="5"/>
      <dgm:spPr/>
    </dgm:pt>
    <dgm:pt modelId="{28796A6D-1760-4C3A-9D3A-685894F4F7DA}" type="pres">
      <dgm:prSet presAssocID="{18B08FE7-EFAD-4038-B5DA-7E1EEF16B353}" presName="node" presStyleLbl="node1" presStyleIdx="4" presStyleCnt="5">
        <dgm:presLayoutVars>
          <dgm:bulletEnabled val="1"/>
        </dgm:presLayoutVars>
      </dgm:prSet>
      <dgm:spPr/>
    </dgm:pt>
    <dgm:pt modelId="{8262CA79-DF95-4156-AFB0-EFACFB78DB0E}" type="pres">
      <dgm:prSet presAssocID="{18B08FE7-EFAD-4038-B5DA-7E1EEF16B353}" presName="spNode" presStyleCnt="0"/>
      <dgm:spPr/>
    </dgm:pt>
    <dgm:pt modelId="{41D04778-39E5-44E4-A36C-464AC1553DAA}" type="pres">
      <dgm:prSet presAssocID="{4D0320B9-5E8D-4895-B0B5-F02D08996DBB}" presName="sibTrans" presStyleLbl="sibTrans1D1" presStyleIdx="4" presStyleCnt="5"/>
      <dgm:spPr/>
    </dgm:pt>
  </dgm:ptLst>
  <dgm:cxnLst>
    <dgm:cxn modelId="{0539750B-DD21-4027-AE77-41D7D7072A8E}" srcId="{39E2A1D6-B752-47E9-B168-1A3747833653}" destId="{18B08FE7-EFAD-4038-B5DA-7E1EEF16B353}" srcOrd="4" destOrd="0" parTransId="{E6224144-015A-4171-AEEA-4FB8DBF930B6}" sibTransId="{4D0320B9-5E8D-4895-B0B5-F02D08996DBB}"/>
    <dgm:cxn modelId="{FEFE4F20-4BF4-47CD-A3B4-37CDDE4101FE}" type="presOf" srcId="{18B08FE7-EFAD-4038-B5DA-7E1EEF16B353}" destId="{28796A6D-1760-4C3A-9D3A-685894F4F7DA}" srcOrd="0" destOrd="0" presId="urn:microsoft.com/office/officeart/2005/8/layout/cycle5"/>
    <dgm:cxn modelId="{711C4641-2752-4525-A2E9-BFD9F6169C6D}" type="presOf" srcId="{39E2A1D6-B752-47E9-B168-1A3747833653}" destId="{BB93DEA1-06EE-4D6F-BFC7-297D17FCD796}" srcOrd="0" destOrd="0" presId="urn:microsoft.com/office/officeart/2005/8/layout/cycle5"/>
    <dgm:cxn modelId="{BD9D8143-D869-4146-AD33-4B80AFD495F2}" srcId="{39E2A1D6-B752-47E9-B168-1A3747833653}" destId="{46639860-7D1A-4FC0-A490-A2025E0A3B0B}" srcOrd="1" destOrd="0" parTransId="{1079C087-A2E2-49C2-9E24-F6116679A518}" sibTransId="{AB23DA9E-BC06-4838-A4BB-3769A0719534}"/>
    <dgm:cxn modelId="{1CE3154B-B12E-4A5B-BF18-F13A6B10EB56}" type="presOf" srcId="{AB23DA9E-BC06-4838-A4BB-3769A0719534}" destId="{79DA3E6D-EBB2-4E73-8E9A-D3E10BE8776F}" srcOrd="0" destOrd="0" presId="urn:microsoft.com/office/officeart/2005/8/layout/cycle5"/>
    <dgm:cxn modelId="{46340477-C88C-4A50-BFDF-34CE2FB30C7C}" type="presOf" srcId="{46639860-7D1A-4FC0-A490-A2025E0A3B0B}" destId="{F784BA61-21B8-4A08-A897-D202837F6B49}" srcOrd="0" destOrd="0" presId="urn:microsoft.com/office/officeart/2005/8/layout/cycle5"/>
    <dgm:cxn modelId="{BE86138C-E6A5-45E6-863B-D8CC4E465A59}" type="presOf" srcId="{D0789306-2EB4-47D3-AB2F-23380BEBE207}" destId="{52247E51-FA1A-4BE7-88A5-D46862E1528C}" srcOrd="0" destOrd="0" presId="urn:microsoft.com/office/officeart/2005/8/layout/cycle5"/>
    <dgm:cxn modelId="{D8D7E18C-A207-436A-B617-E986A0B26538}" srcId="{39E2A1D6-B752-47E9-B168-1A3747833653}" destId="{5B52BF76-910D-411F-8EA9-123AA9F4AA8C}" srcOrd="3" destOrd="0" parTransId="{4E9D4464-1744-4FC2-9F34-A938409F8F28}" sibTransId="{6FFC4C36-2E9E-4D4A-A440-5F516EE374C2}"/>
    <dgm:cxn modelId="{32B35398-C52F-4E0B-A190-92DBD3209192}" type="presOf" srcId="{66BA2092-A90E-4CB8-B07D-99A86F8B2E31}" destId="{E03C4C20-8DF8-4585-8309-EFE3BED4DBAA}" srcOrd="0" destOrd="0" presId="urn:microsoft.com/office/officeart/2005/8/layout/cycle5"/>
    <dgm:cxn modelId="{DAD73D9B-8BF5-451E-936B-8A682339B588}" type="presOf" srcId="{5B52BF76-910D-411F-8EA9-123AA9F4AA8C}" destId="{4E420BDE-8EA0-4CAA-90C9-C7779D0129B2}" srcOrd="0" destOrd="0" presId="urn:microsoft.com/office/officeart/2005/8/layout/cycle5"/>
    <dgm:cxn modelId="{C9830AA1-77ED-4AA7-916E-0B51FAA16535}" type="presOf" srcId="{316032AB-892B-48B3-8D6C-2D716414BC5E}" destId="{E3D84936-CDF8-40F6-9186-F6913148BC9E}" srcOrd="0" destOrd="0" presId="urn:microsoft.com/office/officeart/2005/8/layout/cycle5"/>
    <dgm:cxn modelId="{7C9423C3-392D-4D54-A84F-7A3B254003AA}" type="presOf" srcId="{5B57249B-C97A-4130-94B9-BD03264A423B}" destId="{F2FB5279-9BA0-4558-85DF-0DA722A313CC}" srcOrd="0" destOrd="0" presId="urn:microsoft.com/office/officeart/2005/8/layout/cycle5"/>
    <dgm:cxn modelId="{69FCBBC8-9D17-4A99-84A4-236D4C717D36}" srcId="{39E2A1D6-B752-47E9-B168-1A3747833653}" destId="{D0789306-2EB4-47D3-AB2F-23380BEBE207}" srcOrd="2" destOrd="0" parTransId="{92F11C3B-C3B2-4C54-97BB-55563FFB6149}" sibTransId="{5B57249B-C97A-4130-94B9-BD03264A423B}"/>
    <dgm:cxn modelId="{9619C4CA-F70C-401E-8E5E-F0A15EB396B1}" srcId="{39E2A1D6-B752-47E9-B168-1A3747833653}" destId="{316032AB-892B-48B3-8D6C-2D716414BC5E}" srcOrd="0" destOrd="0" parTransId="{E5312782-6D40-46C2-83C0-70020F8DEC51}" sibTransId="{66BA2092-A90E-4CB8-B07D-99A86F8B2E31}"/>
    <dgm:cxn modelId="{5C7120E9-C735-40A9-AD84-18718F545604}" type="presOf" srcId="{4D0320B9-5E8D-4895-B0B5-F02D08996DBB}" destId="{41D04778-39E5-44E4-A36C-464AC1553DAA}" srcOrd="0" destOrd="0" presId="urn:microsoft.com/office/officeart/2005/8/layout/cycle5"/>
    <dgm:cxn modelId="{3F3846F2-D383-41B4-A350-45247031BDF1}" type="presOf" srcId="{6FFC4C36-2E9E-4D4A-A440-5F516EE374C2}" destId="{6DDD1974-B801-4EAA-B471-ABE36F16B881}" srcOrd="0" destOrd="0" presId="urn:microsoft.com/office/officeart/2005/8/layout/cycle5"/>
    <dgm:cxn modelId="{238FD424-384C-4AD6-8085-1CF08380FBBE}" type="presParOf" srcId="{BB93DEA1-06EE-4D6F-BFC7-297D17FCD796}" destId="{E3D84936-CDF8-40F6-9186-F6913148BC9E}" srcOrd="0" destOrd="0" presId="urn:microsoft.com/office/officeart/2005/8/layout/cycle5"/>
    <dgm:cxn modelId="{6EF3A089-14D5-4FA0-92C3-2B2D0D87F46D}" type="presParOf" srcId="{BB93DEA1-06EE-4D6F-BFC7-297D17FCD796}" destId="{18D1E695-CD1B-4910-A42F-A8C3C18015AC}" srcOrd="1" destOrd="0" presId="urn:microsoft.com/office/officeart/2005/8/layout/cycle5"/>
    <dgm:cxn modelId="{4A3455CC-541A-4299-8F29-F69987FCCE37}" type="presParOf" srcId="{BB93DEA1-06EE-4D6F-BFC7-297D17FCD796}" destId="{E03C4C20-8DF8-4585-8309-EFE3BED4DBAA}" srcOrd="2" destOrd="0" presId="urn:microsoft.com/office/officeart/2005/8/layout/cycle5"/>
    <dgm:cxn modelId="{4C78300F-4126-4544-A267-22B9216AAE61}" type="presParOf" srcId="{BB93DEA1-06EE-4D6F-BFC7-297D17FCD796}" destId="{F784BA61-21B8-4A08-A897-D202837F6B49}" srcOrd="3" destOrd="0" presId="urn:microsoft.com/office/officeart/2005/8/layout/cycle5"/>
    <dgm:cxn modelId="{41270AA4-9FBD-4FB1-98DE-C66C72613E1B}" type="presParOf" srcId="{BB93DEA1-06EE-4D6F-BFC7-297D17FCD796}" destId="{BB33CFE7-A94A-4255-ABEA-80157A2427F4}" srcOrd="4" destOrd="0" presId="urn:microsoft.com/office/officeart/2005/8/layout/cycle5"/>
    <dgm:cxn modelId="{A8806BF2-7DDA-476A-B481-538D88BBCC27}" type="presParOf" srcId="{BB93DEA1-06EE-4D6F-BFC7-297D17FCD796}" destId="{79DA3E6D-EBB2-4E73-8E9A-D3E10BE8776F}" srcOrd="5" destOrd="0" presId="urn:microsoft.com/office/officeart/2005/8/layout/cycle5"/>
    <dgm:cxn modelId="{7E1C6C82-CE6A-4766-B76B-6AE50D417080}" type="presParOf" srcId="{BB93DEA1-06EE-4D6F-BFC7-297D17FCD796}" destId="{52247E51-FA1A-4BE7-88A5-D46862E1528C}" srcOrd="6" destOrd="0" presId="urn:microsoft.com/office/officeart/2005/8/layout/cycle5"/>
    <dgm:cxn modelId="{644867F5-3D18-47B1-8706-D4E97937F399}" type="presParOf" srcId="{BB93DEA1-06EE-4D6F-BFC7-297D17FCD796}" destId="{104B0033-659A-461C-9E22-990E5E8EA78D}" srcOrd="7" destOrd="0" presId="urn:microsoft.com/office/officeart/2005/8/layout/cycle5"/>
    <dgm:cxn modelId="{3C4E0316-6D79-426C-940B-CE1C468222C7}" type="presParOf" srcId="{BB93DEA1-06EE-4D6F-BFC7-297D17FCD796}" destId="{F2FB5279-9BA0-4558-85DF-0DA722A313CC}" srcOrd="8" destOrd="0" presId="urn:microsoft.com/office/officeart/2005/8/layout/cycle5"/>
    <dgm:cxn modelId="{2AD2EEAF-F920-4F9E-9EFF-7E9145D74969}" type="presParOf" srcId="{BB93DEA1-06EE-4D6F-BFC7-297D17FCD796}" destId="{4E420BDE-8EA0-4CAA-90C9-C7779D0129B2}" srcOrd="9" destOrd="0" presId="urn:microsoft.com/office/officeart/2005/8/layout/cycle5"/>
    <dgm:cxn modelId="{D8608B32-BA65-42EF-86B6-403F668FC595}" type="presParOf" srcId="{BB93DEA1-06EE-4D6F-BFC7-297D17FCD796}" destId="{F6884DB8-F858-4C79-B71C-20B8ACE72B35}" srcOrd="10" destOrd="0" presId="urn:microsoft.com/office/officeart/2005/8/layout/cycle5"/>
    <dgm:cxn modelId="{E3147096-6B01-4D9C-A8B8-60BD2DE03059}" type="presParOf" srcId="{BB93DEA1-06EE-4D6F-BFC7-297D17FCD796}" destId="{6DDD1974-B801-4EAA-B471-ABE36F16B881}" srcOrd="11" destOrd="0" presId="urn:microsoft.com/office/officeart/2005/8/layout/cycle5"/>
    <dgm:cxn modelId="{16F23B22-1566-4D26-AD5F-8AFEEC5F1C0A}" type="presParOf" srcId="{BB93DEA1-06EE-4D6F-BFC7-297D17FCD796}" destId="{28796A6D-1760-4C3A-9D3A-685894F4F7DA}" srcOrd="12" destOrd="0" presId="urn:microsoft.com/office/officeart/2005/8/layout/cycle5"/>
    <dgm:cxn modelId="{3950A637-BE83-440E-B6EA-4DF553950EE8}" type="presParOf" srcId="{BB93DEA1-06EE-4D6F-BFC7-297D17FCD796}" destId="{8262CA79-DF95-4156-AFB0-EFACFB78DB0E}" srcOrd="13" destOrd="0" presId="urn:microsoft.com/office/officeart/2005/8/layout/cycle5"/>
    <dgm:cxn modelId="{8A56CBF0-3F82-4FA9-93DF-7AE9A6D40ACF}" type="presParOf" srcId="{BB93DEA1-06EE-4D6F-BFC7-297D17FCD796}" destId="{41D04778-39E5-44E4-A36C-464AC1553DAA}" srcOrd="14" destOrd="0" presId="urn:microsoft.com/office/officeart/2005/8/layout/cycle5"/>
  </dgm:cxnLst>
  <dgm:bg>
    <a:gradFill>
      <a:gsLst>
        <a:gs pos="55500">
          <a:srgbClr val="BECEEA"/>
        </a:gs>
        <a:gs pos="37000">
          <a:srgbClr val="D1DCF0"/>
        </a:gs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90843-825A-4FD5-BA53-0EE9B2CAED49}" type="doc">
      <dgm:prSet loTypeId="urn:microsoft.com/office/officeart/2005/8/layout/radial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1187CEF-1E06-4ACB-84B5-E92F44314988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l-NL" dirty="0"/>
            <a:t>Stress-management</a:t>
          </a:r>
        </a:p>
      </dgm:t>
    </dgm:pt>
    <dgm:pt modelId="{B4F210C4-40D7-4621-A5FD-EAC95FFCABA4}" type="parTrans" cxnId="{698FED2C-16A5-414C-9165-1059A235446E}">
      <dgm:prSet/>
      <dgm:spPr/>
      <dgm:t>
        <a:bodyPr/>
        <a:lstStyle/>
        <a:p>
          <a:endParaRPr lang="nl-NL"/>
        </a:p>
      </dgm:t>
    </dgm:pt>
    <dgm:pt modelId="{2CFFED21-0887-46F8-9F06-FD2A8B3AA19D}" type="sibTrans" cxnId="{698FED2C-16A5-414C-9165-1059A235446E}">
      <dgm:prSet/>
      <dgm:spPr/>
      <dgm:t>
        <a:bodyPr/>
        <a:lstStyle/>
        <a:p>
          <a:endParaRPr lang="nl-NL"/>
        </a:p>
      </dgm:t>
    </dgm:pt>
    <dgm:pt modelId="{4185A107-FD60-410D-BCF8-28C293A2AF65}">
      <dgm:prSet phldrT="[Tekst]"/>
      <dgm:spPr/>
      <dgm:t>
        <a:bodyPr/>
        <a:lstStyle/>
        <a:p>
          <a:r>
            <a:rPr lang="nl-NL" dirty="0"/>
            <a:t>Probleem-oplossende vaardigheden</a:t>
          </a:r>
        </a:p>
      </dgm:t>
    </dgm:pt>
    <dgm:pt modelId="{500869E1-1AB1-4FD0-82FA-6C7F4642B55C}" type="parTrans" cxnId="{98C4C768-4043-46CD-B933-EBCFD3CC1DA2}">
      <dgm:prSet/>
      <dgm:spPr/>
      <dgm:t>
        <a:bodyPr/>
        <a:lstStyle/>
        <a:p>
          <a:endParaRPr lang="nl-NL"/>
        </a:p>
      </dgm:t>
    </dgm:pt>
    <dgm:pt modelId="{8E5C36D8-2828-428F-BBD8-614B10615072}" type="sibTrans" cxnId="{98C4C768-4043-46CD-B933-EBCFD3CC1DA2}">
      <dgm:prSet/>
      <dgm:spPr/>
      <dgm:t>
        <a:bodyPr/>
        <a:lstStyle/>
        <a:p>
          <a:endParaRPr lang="nl-NL"/>
        </a:p>
      </dgm:t>
    </dgm:pt>
    <dgm:pt modelId="{63E979EF-BF98-4892-BEF3-60E9C02D37D9}">
      <dgm:prSet phldrT="[Tekst]"/>
      <dgm:spPr/>
      <dgm:t>
        <a:bodyPr/>
        <a:lstStyle/>
        <a:p>
          <a:r>
            <a:rPr lang="nl-NL" dirty="0" err="1"/>
            <a:t>Ontspannings-oefeningen</a:t>
          </a:r>
          <a:endParaRPr lang="nl-NL" dirty="0"/>
        </a:p>
      </dgm:t>
    </dgm:pt>
    <dgm:pt modelId="{A1D647DD-A146-4F6D-8E65-2A924E013D29}" type="parTrans" cxnId="{C1596DC0-A231-4574-9818-CE41A37D9B10}">
      <dgm:prSet/>
      <dgm:spPr/>
      <dgm:t>
        <a:bodyPr/>
        <a:lstStyle/>
        <a:p>
          <a:endParaRPr lang="nl-NL"/>
        </a:p>
      </dgm:t>
    </dgm:pt>
    <dgm:pt modelId="{B298DEA8-DFFB-4329-B3B0-A11167E57D6E}" type="sibTrans" cxnId="{C1596DC0-A231-4574-9818-CE41A37D9B10}">
      <dgm:prSet/>
      <dgm:spPr/>
      <dgm:t>
        <a:bodyPr/>
        <a:lstStyle/>
        <a:p>
          <a:endParaRPr lang="nl-NL"/>
        </a:p>
      </dgm:t>
    </dgm:pt>
    <dgm:pt modelId="{D5097A9F-B07C-415D-A878-0AE2693C776F}">
      <dgm:prSet phldrT="[Tekst]"/>
      <dgm:spPr/>
      <dgm:t>
        <a:bodyPr/>
        <a:lstStyle/>
        <a:p>
          <a:r>
            <a:rPr lang="nl-NL" dirty="0"/>
            <a:t>Bewegen</a:t>
          </a:r>
        </a:p>
      </dgm:t>
    </dgm:pt>
    <dgm:pt modelId="{71A2C1DE-008D-41FA-8A47-6CAF8809CD8B}" type="parTrans" cxnId="{86F1A90A-51E9-4B77-9A42-353F54DBE6E0}">
      <dgm:prSet/>
      <dgm:spPr/>
      <dgm:t>
        <a:bodyPr/>
        <a:lstStyle/>
        <a:p>
          <a:endParaRPr lang="nl-NL"/>
        </a:p>
      </dgm:t>
    </dgm:pt>
    <dgm:pt modelId="{A65344B3-C742-4717-9484-BA18A2249178}" type="sibTrans" cxnId="{86F1A90A-51E9-4B77-9A42-353F54DBE6E0}">
      <dgm:prSet/>
      <dgm:spPr/>
      <dgm:t>
        <a:bodyPr/>
        <a:lstStyle/>
        <a:p>
          <a:endParaRPr lang="nl-NL"/>
        </a:p>
      </dgm:t>
    </dgm:pt>
    <dgm:pt modelId="{925CD686-4DEF-4337-A167-0FC37ECABEDD}">
      <dgm:prSet phldrT="[Tekst]"/>
      <dgm:spPr/>
      <dgm:t>
        <a:bodyPr/>
        <a:lstStyle/>
        <a:p>
          <a:r>
            <a:rPr lang="nl-NL" dirty="0" err="1"/>
            <a:t>Psychoeducatie</a:t>
          </a:r>
          <a:r>
            <a:rPr lang="nl-NL" dirty="0"/>
            <a:t> stress</a:t>
          </a:r>
        </a:p>
      </dgm:t>
    </dgm:pt>
    <dgm:pt modelId="{6C58AE20-EA9D-4198-A947-580B8A5C5BE6}" type="parTrans" cxnId="{B7228598-F919-45CF-A967-2B0329B7C08C}">
      <dgm:prSet/>
      <dgm:spPr/>
      <dgm:t>
        <a:bodyPr/>
        <a:lstStyle/>
        <a:p>
          <a:endParaRPr lang="nl-NL"/>
        </a:p>
      </dgm:t>
    </dgm:pt>
    <dgm:pt modelId="{FB4F5481-0E3D-4AC9-8E84-A641EBD50B2E}" type="sibTrans" cxnId="{B7228598-F919-45CF-A967-2B0329B7C08C}">
      <dgm:prSet/>
      <dgm:spPr/>
      <dgm:t>
        <a:bodyPr/>
        <a:lstStyle/>
        <a:p>
          <a:endParaRPr lang="nl-NL"/>
        </a:p>
      </dgm:t>
    </dgm:pt>
    <dgm:pt modelId="{D6331750-74B4-4342-9232-382060F1E6AE}">
      <dgm:prSet phldrT="[Tekst]"/>
      <dgm:spPr/>
      <dgm:t>
        <a:bodyPr/>
        <a:lstStyle/>
        <a:p>
          <a:r>
            <a:rPr lang="nl-NL" dirty="0"/>
            <a:t>Steun vrienden/familie</a:t>
          </a:r>
        </a:p>
      </dgm:t>
    </dgm:pt>
    <dgm:pt modelId="{409DAF65-BA42-45D3-8795-B6226E0D6C50}" type="parTrans" cxnId="{0ECDEB33-74A3-47F2-B3FB-C0671AC4CBFD}">
      <dgm:prSet/>
      <dgm:spPr/>
      <dgm:t>
        <a:bodyPr/>
        <a:lstStyle/>
        <a:p>
          <a:endParaRPr lang="nl-NL"/>
        </a:p>
      </dgm:t>
    </dgm:pt>
    <dgm:pt modelId="{6EC32C7D-EAC4-48DE-ABCC-8404EE241BD0}" type="sibTrans" cxnId="{0ECDEB33-74A3-47F2-B3FB-C0671AC4CBFD}">
      <dgm:prSet/>
      <dgm:spPr/>
      <dgm:t>
        <a:bodyPr/>
        <a:lstStyle/>
        <a:p>
          <a:endParaRPr lang="nl-NL"/>
        </a:p>
      </dgm:t>
    </dgm:pt>
    <dgm:pt modelId="{AB000516-BCE0-4F99-8E95-6060A98BF2C1}">
      <dgm:prSet phldrT="[Tekst]"/>
      <dgm:spPr/>
      <dgm:t>
        <a:bodyPr/>
        <a:lstStyle/>
        <a:p>
          <a:r>
            <a:rPr lang="nl-NL" dirty="0"/>
            <a:t>Mindfulness / meditatie</a:t>
          </a:r>
        </a:p>
      </dgm:t>
    </dgm:pt>
    <dgm:pt modelId="{29F2C5C8-9EA0-4439-9C44-82394CF747DD}" type="parTrans" cxnId="{01BECAD0-C2A1-41FE-99A7-4D78BB4E20B7}">
      <dgm:prSet/>
      <dgm:spPr/>
      <dgm:t>
        <a:bodyPr/>
        <a:lstStyle/>
        <a:p>
          <a:endParaRPr lang="nl-NL"/>
        </a:p>
      </dgm:t>
    </dgm:pt>
    <dgm:pt modelId="{4F37B4FA-4C40-4713-841D-38AD532B1001}" type="sibTrans" cxnId="{01BECAD0-C2A1-41FE-99A7-4D78BB4E20B7}">
      <dgm:prSet/>
      <dgm:spPr/>
      <dgm:t>
        <a:bodyPr/>
        <a:lstStyle/>
        <a:p>
          <a:endParaRPr lang="nl-NL"/>
        </a:p>
      </dgm:t>
    </dgm:pt>
    <dgm:pt modelId="{70E52707-D96E-403C-B682-013725EBC5F0}" type="pres">
      <dgm:prSet presAssocID="{85A90843-825A-4FD5-BA53-0EE9B2CAED4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EC8F4C-61BA-403E-8534-CA9FE80747CD}" type="pres">
      <dgm:prSet presAssocID="{61187CEF-1E06-4ACB-84B5-E92F44314988}" presName="centerShape" presStyleLbl="node0" presStyleIdx="0" presStyleCnt="1"/>
      <dgm:spPr/>
    </dgm:pt>
    <dgm:pt modelId="{3DDC3C8A-59D5-4407-822E-018FCA9C233F}" type="pres">
      <dgm:prSet presAssocID="{500869E1-1AB1-4FD0-82FA-6C7F4642B55C}" presName="Name9" presStyleLbl="parChTrans1D2" presStyleIdx="0" presStyleCnt="6"/>
      <dgm:spPr/>
    </dgm:pt>
    <dgm:pt modelId="{C2860F49-C6D3-4E4A-9905-216726E03BA3}" type="pres">
      <dgm:prSet presAssocID="{500869E1-1AB1-4FD0-82FA-6C7F4642B55C}" presName="connTx" presStyleLbl="parChTrans1D2" presStyleIdx="0" presStyleCnt="6"/>
      <dgm:spPr/>
    </dgm:pt>
    <dgm:pt modelId="{796D1F67-02AA-4FD2-B819-8247DAF412B8}" type="pres">
      <dgm:prSet presAssocID="{4185A107-FD60-410D-BCF8-28C293A2AF65}" presName="node" presStyleLbl="node1" presStyleIdx="0" presStyleCnt="6">
        <dgm:presLayoutVars>
          <dgm:bulletEnabled val="1"/>
        </dgm:presLayoutVars>
      </dgm:prSet>
      <dgm:spPr/>
    </dgm:pt>
    <dgm:pt modelId="{44B5F8B1-4B98-4148-9141-0F30AF4459A5}" type="pres">
      <dgm:prSet presAssocID="{A1D647DD-A146-4F6D-8E65-2A924E013D29}" presName="Name9" presStyleLbl="parChTrans1D2" presStyleIdx="1" presStyleCnt="6"/>
      <dgm:spPr/>
    </dgm:pt>
    <dgm:pt modelId="{44AD7CDD-7500-43C1-8D2A-ABD503F218D6}" type="pres">
      <dgm:prSet presAssocID="{A1D647DD-A146-4F6D-8E65-2A924E013D29}" presName="connTx" presStyleLbl="parChTrans1D2" presStyleIdx="1" presStyleCnt="6"/>
      <dgm:spPr/>
    </dgm:pt>
    <dgm:pt modelId="{3D00E5CB-F785-4E4C-BA87-94B467F820C8}" type="pres">
      <dgm:prSet presAssocID="{63E979EF-BF98-4892-BEF3-60E9C02D37D9}" presName="node" presStyleLbl="node1" presStyleIdx="1" presStyleCnt="6">
        <dgm:presLayoutVars>
          <dgm:bulletEnabled val="1"/>
        </dgm:presLayoutVars>
      </dgm:prSet>
      <dgm:spPr/>
    </dgm:pt>
    <dgm:pt modelId="{0840E92D-E0F0-4A01-A9D1-D56772675C9C}" type="pres">
      <dgm:prSet presAssocID="{71A2C1DE-008D-41FA-8A47-6CAF8809CD8B}" presName="Name9" presStyleLbl="parChTrans1D2" presStyleIdx="2" presStyleCnt="6"/>
      <dgm:spPr/>
    </dgm:pt>
    <dgm:pt modelId="{673A754B-D8A0-4BBF-9E93-6BBECEB7FAEB}" type="pres">
      <dgm:prSet presAssocID="{71A2C1DE-008D-41FA-8A47-6CAF8809CD8B}" presName="connTx" presStyleLbl="parChTrans1D2" presStyleIdx="2" presStyleCnt="6"/>
      <dgm:spPr/>
    </dgm:pt>
    <dgm:pt modelId="{3F654D9B-05FD-4271-9281-EF9DD727349C}" type="pres">
      <dgm:prSet presAssocID="{D5097A9F-B07C-415D-A878-0AE2693C776F}" presName="node" presStyleLbl="node1" presStyleIdx="2" presStyleCnt="6">
        <dgm:presLayoutVars>
          <dgm:bulletEnabled val="1"/>
        </dgm:presLayoutVars>
      </dgm:prSet>
      <dgm:spPr/>
    </dgm:pt>
    <dgm:pt modelId="{C72CD44C-5B40-4EE1-859B-0928B6416406}" type="pres">
      <dgm:prSet presAssocID="{6C58AE20-EA9D-4198-A947-580B8A5C5BE6}" presName="Name9" presStyleLbl="parChTrans1D2" presStyleIdx="3" presStyleCnt="6"/>
      <dgm:spPr/>
    </dgm:pt>
    <dgm:pt modelId="{60C7F61F-045C-4EB6-A0E0-DCCC47FA213E}" type="pres">
      <dgm:prSet presAssocID="{6C58AE20-EA9D-4198-A947-580B8A5C5BE6}" presName="connTx" presStyleLbl="parChTrans1D2" presStyleIdx="3" presStyleCnt="6"/>
      <dgm:spPr/>
    </dgm:pt>
    <dgm:pt modelId="{802A0797-4939-43E6-A8F9-AD2D6F8C0A60}" type="pres">
      <dgm:prSet presAssocID="{925CD686-4DEF-4337-A167-0FC37ECABEDD}" presName="node" presStyleLbl="node1" presStyleIdx="3" presStyleCnt="6">
        <dgm:presLayoutVars>
          <dgm:bulletEnabled val="1"/>
        </dgm:presLayoutVars>
      </dgm:prSet>
      <dgm:spPr/>
    </dgm:pt>
    <dgm:pt modelId="{3BA79817-EC6D-4F02-8F0C-BDF43F871296}" type="pres">
      <dgm:prSet presAssocID="{409DAF65-BA42-45D3-8795-B6226E0D6C50}" presName="Name9" presStyleLbl="parChTrans1D2" presStyleIdx="4" presStyleCnt="6"/>
      <dgm:spPr/>
    </dgm:pt>
    <dgm:pt modelId="{B49AA852-8E04-4825-9232-21C696D606D9}" type="pres">
      <dgm:prSet presAssocID="{409DAF65-BA42-45D3-8795-B6226E0D6C50}" presName="connTx" presStyleLbl="parChTrans1D2" presStyleIdx="4" presStyleCnt="6"/>
      <dgm:spPr/>
    </dgm:pt>
    <dgm:pt modelId="{1DA04240-2303-4E54-AE61-1BBCB70EBD43}" type="pres">
      <dgm:prSet presAssocID="{D6331750-74B4-4342-9232-382060F1E6AE}" presName="node" presStyleLbl="node1" presStyleIdx="4" presStyleCnt="6">
        <dgm:presLayoutVars>
          <dgm:bulletEnabled val="1"/>
        </dgm:presLayoutVars>
      </dgm:prSet>
      <dgm:spPr/>
    </dgm:pt>
    <dgm:pt modelId="{7466C935-A916-4DB3-874B-444C85C9B0EF}" type="pres">
      <dgm:prSet presAssocID="{29F2C5C8-9EA0-4439-9C44-82394CF747DD}" presName="Name9" presStyleLbl="parChTrans1D2" presStyleIdx="5" presStyleCnt="6"/>
      <dgm:spPr/>
    </dgm:pt>
    <dgm:pt modelId="{38F077E6-2FC0-4A14-B3D1-24EB776D878D}" type="pres">
      <dgm:prSet presAssocID="{29F2C5C8-9EA0-4439-9C44-82394CF747DD}" presName="connTx" presStyleLbl="parChTrans1D2" presStyleIdx="5" presStyleCnt="6"/>
      <dgm:spPr/>
    </dgm:pt>
    <dgm:pt modelId="{81019A79-03CD-4EDC-9384-CD8E3B4FA7EB}" type="pres">
      <dgm:prSet presAssocID="{AB000516-BCE0-4F99-8E95-6060A98BF2C1}" presName="node" presStyleLbl="node1" presStyleIdx="5" presStyleCnt="6">
        <dgm:presLayoutVars>
          <dgm:bulletEnabled val="1"/>
        </dgm:presLayoutVars>
      </dgm:prSet>
      <dgm:spPr/>
    </dgm:pt>
  </dgm:ptLst>
  <dgm:cxnLst>
    <dgm:cxn modelId="{86F1A90A-51E9-4B77-9A42-353F54DBE6E0}" srcId="{61187CEF-1E06-4ACB-84B5-E92F44314988}" destId="{D5097A9F-B07C-415D-A878-0AE2693C776F}" srcOrd="2" destOrd="0" parTransId="{71A2C1DE-008D-41FA-8A47-6CAF8809CD8B}" sibTransId="{A65344B3-C742-4717-9484-BA18A2249178}"/>
    <dgm:cxn modelId="{AF9E6317-3D68-47E1-90FC-0C771DE4466B}" type="presOf" srcId="{A1D647DD-A146-4F6D-8E65-2A924E013D29}" destId="{44AD7CDD-7500-43C1-8D2A-ABD503F218D6}" srcOrd="1" destOrd="0" presId="urn:microsoft.com/office/officeart/2005/8/layout/radial1"/>
    <dgm:cxn modelId="{3F88741B-5994-4AD9-BE75-AFAC24A1B9AB}" type="presOf" srcId="{409DAF65-BA42-45D3-8795-B6226E0D6C50}" destId="{B49AA852-8E04-4825-9232-21C696D606D9}" srcOrd="1" destOrd="0" presId="urn:microsoft.com/office/officeart/2005/8/layout/radial1"/>
    <dgm:cxn modelId="{D5993226-81EC-4D2D-8282-826DC9AFC7F5}" type="presOf" srcId="{63E979EF-BF98-4892-BEF3-60E9C02D37D9}" destId="{3D00E5CB-F785-4E4C-BA87-94B467F820C8}" srcOrd="0" destOrd="0" presId="urn:microsoft.com/office/officeart/2005/8/layout/radial1"/>
    <dgm:cxn modelId="{698FED2C-16A5-414C-9165-1059A235446E}" srcId="{85A90843-825A-4FD5-BA53-0EE9B2CAED49}" destId="{61187CEF-1E06-4ACB-84B5-E92F44314988}" srcOrd="0" destOrd="0" parTransId="{B4F210C4-40D7-4621-A5FD-EAC95FFCABA4}" sibTransId="{2CFFED21-0887-46F8-9F06-FD2A8B3AA19D}"/>
    <dgm:cxn modelId="{0ECDEB33-74A3-47F2-B3FB-C0671AC4CBFD}" srcId="{61187CEF-1E06-4ACB-84B5-E92F44314988}" destId="{D6331750-74B4-4342-9232-382060F1E6AE}" srcOrd="4" destOrd="0" parTransId="{409DAF65-BA42-45D3-8795-B6226E0D6C50}" sibTransId="{6EC32C7D-EAC4-48DE-ABCC-8404EE241BD0}"/>
    <dgm:cxn modelId="{21417A3C-E298-43B8-883F-3FBDAD4581FB}" type="presOf" srcId="{61187CEF-1E06-4ACB-84B5-E92F44314988}" destId="{02EC8F4C-61BA-403E-8534-CA9FE80747CD}" srcOrd="0" destOrd="0" presId="urn:microsoft.com/office/officeart/2005/8/layout/radial1"/>
    <dgm:cxn modelId="{73899740-FBC9-480D-9CE6-0DB96EABBA5A}" type="presOf" srcId="{85A90843-825A-4FD5-BA53-0EE9B2CAED49}" destId="{70E52707-D96E-403C-B682-013725EBC5F0}" srcOrd="0" destOrd="0" presId="urn:microsoft.com/office/officeart/2005/8/layout/radial1"/>
    <dgm:cxn modelId="{05B4795E-C1A3-4B9A-A317-A81F36BA1E6B}" type="presOf" srcId="{29F2C5C8-9EA0-4439-9C44-82394CF747DD}" destId="{38F077E6-2FC0-4A14-B3D1-24EB776D878D}" srcOrd="1" destOrd="0" presId="urn:microsoft.com/office/officeart/2005/8/layout/radial1"/>
    <dgm:cxn modelId="{3BB72762-AF73-4C16-8121-5330B8E411D4}" type="presOf" srcId="{D5097A9F-B07C-415D-A878-0AE2693C776F}" destId="{3F654D9B-05FD-4271-9281-EF9DD727349C}" srcOrd="0" destOrd="0" presId="urn:microsoft.com/office/officeart/2005/8/layout/radial1"/>
    <dgm:cxn modelId="{8C197E66-33D3-44D5-94C3-B701FE35CAE9}" type="presOf" srcId="{AB000516-BCE0-4F99-8E95-6060A98BF2C1}" destId="{81019A79-03CD-4EDC-9384-CD8E3B4FA7EB}" srcOrd="0" destOrd="0" presId="urn:microsoft.com/office/officeart/2005/8/layout/radial1"/>
    <dgm:cxn modelId="{98C4C768-4043-46CD-B933-EBCFD3CC1DA2}" srcId="{61187CEF-1E06-4ACB-84B5-E92F44314988}" destId="{4185A107-FD60-410D-BCF8-28C293A2AF65}" srcOrd="0" destOrd="0" parTransId="{500869E1-1AB1-4FD0-82FA-6C7F4642B55C}" sibTransId="{8E5C36D8-2828-428F-BBD8-614B10615072}"/>
    <dgm:cxn modelId="{2EA6334A-8AE5-4A7D-BF9F-E79C79C21FBB}" type="presOf" srcId="{500869E1-1AB1-4FD0-82FA-6C7F4642B55C}" destId="{C2860F49-C6D3-4E4A-9905-216726E03BA3}" srcOrd="1" destOrd="0" presId="urn:microsoft.com/office/officeart/2005/8/layout/radial1"/>
    <dgm:cxn modelId="{DC7FCE6B-3C98-4020-9074-ACABDE07F764}" type="presOf" srcId="{409DAF65-BA42-45D3-8795-B6226E0D6C50}" destId="{3BA79817-EC6D-4F02-8F0C-BDF43F871296}" srcOrd="0" destOrd="0" presId="urn:microsoft.com/office/officeart/2005/8/layout/radial1"/>
    <dgm:cxn modelId="{CF81A080-DC26-4B6D-B0E5-C92CACEC13BC}" type="presOf" srcId="{D6331750-74B4-4342-9232-382060F1E6AE}" destId="{1DA04240-2303-4E54-AE61-1BBCB70EBD43}" srcOrd="0" destOrd="0" presId="urn:microsoft.com/office/officeart/2005/8/layout/radial1"/>
    <dgm:cxn modelId="{87898986-8509-48D5-B5C7-796D95555A2F}" type="presOf" srcId="{4185A107-FD60-410D-BCF8-28C293A2AF65}" destId="{796D1F67-02AA-4FD2-B819-8247DAF412B8}" srcOrd="0" destOrd="0" presId="urn:microsoft.com/office/officeart/2005/8/layout/radial1"/>
    <dgm:cxn modelId="{B7228598-F919-45CF-A967-2B0329B7C08C}" srcId="{61187CEF-1E06-4ACB-84B5-E92F44314988}" destId="{925CD686-4DEF-4337-A167-0FC37ECABEDD}" srcOrd="3" destOrd="0" parTransId="{6C58AE20-EA9D-4198-A947-580B8A5C5BE6}" sibTransId="{FB4F5481-0E3D-4AC9-8E84-A641EBD50B2E}"/>
    <dgm:cxn modelId="{E5EBF59D-593E-4213-9C93-7218A1702133}" type="presOf" srcId="{6C58AE20-EA9D-4198-A947-580B8A5C5BE6}" destId="{C72CD44C-5B40-4EE1-859B-0928B6416406}" srcOrd="0" destOrd="0" presId="urn:microsoft.com/office/officeart/2005/8/layout/radial1"/>
    <dgm:cxn modelId="{FAB76AA0-6AA9-4E7D-A10C-921FF0F51117}" type="presOf" srcId="{29F2C5C8-9EA0-4439-9C44-82394CF747DD}" destId="{7466C935-A916-4DB3-874B-444C85C9B0EF}" srcOrd="0" destOrd="0" presId="urn:microsoft.com/office/officeart/2005/8/layout/radial1"/>
    <dgm:cxn modelId="{E18F66AC-6694-422D-A726-5C45DD0405F3}" type="presOf" srcId="{71A2C1DE-008D-41FA-8A47-6CAF8809CD8B}" destId="{673A754B-D8A0-4BBF-9E93-6BBECEB7FAEB}" srcOrd="1" destOrd="0" presId="urn:microsoft.com/office/officeart/2005/8/layout/radial1"/>
    <dgm:cxn modelId="{C1596DC0-A231-4574-9818-CE41A37D9B10}" srcId="{61187CEF-1E06-4ACB-84B5-E92F44314988}" destId="{63E979EF-BF98-4892-BEF3-60E9C02D37D9}" srcOrd="1" destOrd="0" parTransId="{A1D647DD-A146-4F6D-8E65-2A924E013D29}" sibTransId="{B298DEA8-DFFB-4329-B3B0-A11167E57D6E}"/>
    <dgm:cxn modelId="{42EDC8C8-04FA-4394-BB32-4F170442B98E}" type="presOf" srcId="{71A2C1DE-008D-41FA-8A47-6CAF8809CD8B}" destId="{0840E92D-E0F0-4A01-A9D1-D56772675C9C}" srcOrd="0" destOrd="0" presId="urn:microsoft.com/office/officeart/2005/8/layout/radial1"/>
    <dgm:cxn modelId="{79AC0FCC-1ABA-41D1-AC32-07A98D6B88B2}" type="presOf" srcId="{500869E1-1AB1-4FD0-82FA-6C7F4642B55C}" destId="{3DDC3C8A-59D5-4407-822E-018FCA9C233F}" srcOrd="0" destOrd="0" presId="urn:microsoft.com/office/officeart/2005/8/layout/radial1"/>
    <dgm:cxn modelId="{01BECAD0-C2A1-41FE-99A7-4D78BB4E20B7}" srcId="{61187CEF-1E06-4ACB-84B5-E92F44314988}" destId="{AB000516-BCE0-4F99-8E95-6060A98BF2C1}" srcOrd="5" destOrd="0" parTransId="{29F2C5C8-9EA0-4439-9C44-82394CF747DD}" sibTransId="{4F37B4FA-4C40-4713-841D-38AD532B1001}"/>
    <dgm:cxn modelId="{457D59DF-FCD0-4859-B485-C5A6950E83DC}" type="presOf" srcId="{6C58AE20-EA9D-4198-A947-580B8A5C5BE6}" destId="{60C7F61F-045C-4EB6-A0E0-DCCC47FA213E}" srcOrd="1" destOrd="0" presId="urn:microsoft.com/office/officeart/2005/8/layout/radial1"/>
    <dgm:cxn modelId="{744010E2-18AF-46CF-964D-35F53E660661}" type="presOf" srcId="{925CD686-4DEF-4337-A167-0FC37ECABEDD}" destId="{802A0797-4939-43E6-A8F9-AD2D6F8C0A60}" srcOrd="0" destOrd="0" presId="urn:microsoft.com/office/officeart/2005/8/layout/radial1"/>
    <dgm:cxn modelId="{033E42FB-E61E-4546-86AA-AD7C8DC33C77}" type="presOf" srcId="{A1D647DD-A146-4F6D-8E65-2A924E013D29}" destId="{44B5F8B1-4B98-4148-9141-0F30AF4459A5}" srcOrd="0" destOrd="0" presId="urn:microsoft.com/office/officeart/2005/8/layout/radial1"/>
    <dgm:cxn modelId="{2E033B83-53AE-45FB-8CB4-6AE8CCF8C2B2}" type="presParOf" srcId="{70E52707-D96E-403C-B682-013725EBC5F0}" destId="{02EC8F4C-61BA-403E-8534-CA9FE80747CD}" srcOrd="0" destOrd="0" presId="urn:microsoft.com/office/officeart/2005/8/layout/radial1"/>
    <dgm:cxn modelId="{5E46FAB4-FF8A-4D6E-9914-157D6262EB84}" type="presParOf" srcId="{70E52707-D96E-403C-B682-013725EBC5F0}" destId="{3DDC3C8A-59D5-4407-822E-018FCA9C233F}" srcOrd="1" destOrd="0" presId="urn:microsoft.com/office/officeart/2005/8/layout/radial1"/>
    <dgm:cxn modelId="{4D28F0A9-D728-4C9D-B14C-EF2D2EFE2795}" type="presParOf" srcId="{3DDC3C8A-59D5-4407-822E-018FCA9C233F}" destId="{C2860F49-C6D3-4E4A-9905-216726E03BA3}" srcOrd="0" destOrd="0" presId="urn:microsoft.com/office/officeart/2005/8/layout/radial1"/>
    <dgm:cxn modelId="{F142BD04-186F-4723-8BC8-827D95F9AE77}" type="presParOf" srcId="{70E52707-D96E-403C-B682-013725EBC5F0}" destId="{796D1F67-02AA-4FD2-B819-8247DAF412B8}" srcOrd="2" destOrd="0" presId="urn:microsoft.com/office/officeart/2005/8/layout/radial1"/>
    <dgm:cxn modelId="{3FFA6A4C-572F-4633-8D57-E234D70FB716}" type="presParOf" srcId="{70E52707-D96E-403C-B682-013725EBC5F0}" destId="{44B5F8B1-4B98-4148-9141-0F30AF4459A5}" srcOrd="3" destOrd="0" presId="urn:microsoft.com/office/officeart/2005/8/layout/radial1"/>
    <dgm:cxn modelId="{243F4886-7445-4C21-B501-3EA282D4BAF8}" type="presParOf" srcId="{44B5F8B1-4B98-4148-9141-0F30AF4459A5}" destId="{44AD7CDD-7500-43C1-8D2A-ABD503F218D6}" srcOrd="0" destOrd="0" presId="urn:microsoft.com/office/officeart/2005/8/layout/radial1"/>
    <dgm:cxn modelId="{2FB8315B-E7B6-4325-8227-C9AAA0346248}" type="presParOf" srcId="{70E52707-D96E-403C-B682-013725EBC5F0}" destId="{3D00E5CB-F785-4E4C-BA87-94B467F820C8}" srcOrd="4" destOrd="0" presId="urn:microsoft.com/office/officeart/2005/8/layout/radial1"/>
    <dgm:cxn modelId="{D86B193F-E687-4EEA-B92A-55EE0E169223}" type="presParOf" srcId="{70E52707-D96E-403C-B682-013725EBC5F0}" destId="{0840E92D-E0F0-4A01-A9D1-D56772675C9C}" srcOrd="5" destOrd="0" presId="urn:microsoft.com/office/officeart/2005/8/layout/radial1"/>
    <dgm:cxn modelId="{441D102E-9D61-4FE6-897D-14B7DB1A8D61}" type="presParOf" srcId="{0840E92D-E0F0-4A01-A9D1-D56772675C9C}" destId="{673A754B-D8A0-4BBF-9E93-6BBECEB7FAEB}" srcOrd="0" destOrd="0" presId="urn:microsoft.com/office/officeart/2005/8/layout/radial1"/>
    <dgm:cxn modelId="{FF900410-F6B7-4A22-B1FF-4928FA7C11CD}" type="presParOf" srcId="{70E52707-D96E-403C-B682-013725EBC5F0}" destId="{3F654D9B-05FD-4271-9281-EF9DD727349C}" srcOrd="6" destOrd="0" presId="urn:microsoft.com/office/officeart/2005/8/layout/radial1"/>
    <dgm:cxn modelId="{3C6DA803-0D85-49E6-ADB4-A563807C3E5F}" type="presParOf" srcId="{70E52707-D96E-403C-B682-013725EBC5F0}" destId="{C72CD44C-5B40-4EE1-859B-0928B6416406}" srcOrd="7" destOrd="0" presId="urn:microsoft.com/office/officeart/2005/8/layout/radial1"/>
    <dgm:cxn modelId="{F37EDC37-2FF4-491A-9F8B-F88104050157}" type="presParOf" srcId="{C72CD44C-5B40-4EE1-859B-0928B6416406}" destId="{60C7F61F-045C-4EB6-A0E0-DCCC47FA213E}" srcOrd="0" destOrd="0" presId="urn:microsoft.com/office/officeart/2005/8/layout/radial1"/>
    <dgm:cxn modelId="{82E50F05-016C-4A46-B1CD-850990D4E4AC}" type="presParOf" srcId="{70E52707-D96E-403C-B682-013725EBC5F0}" destId="{802A0797-4939-43E6-A8F9-AD2D6F8C0A60}" srcOrd="8" destOrd="0" presId="urn:microsoft.com/office/officeart/2005/8/layout/radial1"/>
    <dgm:cxn modelId="{AD8B5A7E-9BF6-4EEE-9F72-57B70DE91385}" type="presParOf" srcId="{70E52707-D96E-403C-B682-013725EBC5F0}" destId="{3BA79817-EC6D-4F02-8F0C-BDF43F871296}" srcOrd="9" destOrd="0" presId="urn:microsoft.com/office/officeart/2005/8/layout/radial1"/>
    <dgm:cxn modelId="{C5C54B8E-593F-4DBA-9596-0A8C582EFC1B}" type="presParOf" srcId="{3BA79817-EC6D-4F02-8F0C-BDF43F871296}" destId="{B49AA852-8E04-4825-9232-21C696D606D9}" srcOrd="0" destOrd="0" presId="urn:microsoft.com/office/officeart/2005/8/layout/radial1"/>
    <dgm:cxn modelId="{EE6F811B-B96A-461F-8E31-C49FF0E2E47B}" type="presParOf" srcId="{70E52707-D96E-403C-B682-013725EBC5F0}" destId="{1DA04240-2303-4E54-AE61-1BBCB70EBD43}" srcOrd="10" destOrd="0" presId="urn:microsoft.com/office/officeart/2005/8/layout/radial1"/>
    <dgm:cxn modelId="{680CA7A5-160A-4512-80FF-1DB134B913F7}" type="presParOf" srcId="{70E52707-D96E-403C-B682-013725EBC5F0}" destId="{7466C935-A916-4DB3-874B-444C85C9B0EF}" srcOrd="11" destOrd="0" presId="urn:microsoft.com/office/officeart/2005/8/layout/radial1"/>
    <dgm:cxn modelId="{22494FD1-1217-4D48-9E55-D5F683201876}" type="presParOf" srcId="{7466C935-A916-4DB3-874B-444C85C9B0EF}" destId="{38F077E6-2FC0-4A14-B3D1-24EB776D878D}" srcOrd="0" destOrd="0" presId="urn:microsoft.com/office/officeart/2005/8/layout/radial1"/>
    <dgm:cxn modelId="{11DFDDBC-7504-48A0-8D20-0178EA6A808A}" type="presParOf" srcId="{70E52707-D96E-403C-B682-013725EBC5F0}" destId="{81019A79-03CD-4EDC-9384-CD8E3B4FA7E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84936-CDF8-40F6-9186-F6913148BC9E}">
      <dsp:nvSpPr>
        <dsp:cNvPr id="0" name=""/>
        <dsp:cNvSpPr/>
      </dsp:nvSpPr>
      <dsp:spPr>
        <a:xfrm>
          <a:off x="4518421" y="1735"/>
          <a:ext cx="1478756" cy="961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l-NL" sz="1300" kern="1200" dirty="0"/>
            <a:t>Weer roken van een sigaret</a:t>
          </a:r>
        </a:p>
      </dsp:txBody>
      <dsp:txXfrm>
        <a:off x="4565342" y="48656"/>
        <a:ext cx="1384914" cy="867349"/>
      </dsp:txXfrm>
    </dsp:sp>
    <dsp:sp modelId="{E03C4C20-8DF8-4585-8309-EFE3BED4DBAA}">
      <dsp:nvSpPr>
        <dsp:cNvPr id="0" name=""/>
        <dsp:cNvSpPr/>
      </dsp:nvSpPr>
      <dsp:spPr>
        <a:xfrm>
          <a:off x="3338283" y="482331"/>
          <a:ext cx="3839033" cy="3839033"/>
        </a:xfrm>
        <a:custGeom>
          <a:avLst/>
          <a:gdLst/>
          <a:ahLst/>
          <a:cxnLst/>
          <a:rect l="0" t="0" r="0" b="0"/>
          <a:pathLst>
            <a:path>
              <a:moveTo>
                <a:pt x="2856793" y="244387"/>
              </a:moveTo>
              <a:arcTo wR="1919516" hR="1919516" stAng="17953685" swAng="121114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4BA61-21B8-4A08-A897-D202837F6B49}">
      <dsp:nvSpPr>
        <dsp:cNvPr id="0" name=""/>
        <dsp:cNvSpPr/>
      </dsp:nvSpPr>
      <dsp:spPr>
        <a:xfrm>
          <a:off x="6343990" y="1328089"/>
          <a:ext cx="1478756" cy="961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l-NL" sz="1300" kern="1200" dirty="0"/>
            <a:t>Voor even goed gevoel/verlichting van stress</a:t>
          </a:r>
        </a:p>
      </dsp:txBody>
      <dsp:txXfrm>
        <a:off x="6390911" y="1375010"/>
        <a:ext cx="1384914" cy="867349"/>
      </dsp:txXfrm>
    </dsp:sp>
    <dsp:sp modelId="{79DA3E6D-EBB2-4E73-8E9A-D3E10BE8776F}">
      <dsp:nvSpPr>
        <dsp:cNvPr id="0" name=""/>
        <dsp:cNvSpPr/>
      </dsp:nvSpPr>
      <dsp:spPr>
        <a:xfrm>
          <a:off x="3338283" y="482331"/>
          <a:ext cx="3839033" cy="3839033"/>
        </a:xfrm>
        <a:custGeom>
          <a:avLst/>
          <a:gdLst/>
          <a:ahLst/>
          <a:cxnLst/>
          <a:rect l="0" t="0" r="0" b="0"/>
          <a:pathLst>
            <a:path>
              <a:moveTo>
                <a:pt x="3834424" y="2052464"/>
              </a:moveTo>
              <a:arcTo wR="1919516" hR="1919516" stAng="21838293" swAng="135942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47E51-FA1A-4BE7-88A5-D46862E1528C}">
      <dsp:nvSpPr>
        <dsp:cNvPr id="0" name=""/>
        <dsp:cNvSpPr/>
      </dsp:nvSpPr>
      <dsp:spPr>
        <a:xfrm>
          <a:off x="5646685" y="3474174"/>
          <a:ext cx="1478756" cy="961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Ontwennings-verschijnselen</a:t>
          </a:r>
          <a:r>
            <a:rPr lang="nl-NL" sz="1300" kern="1200" dirty="0"/>
            <a:t> </a:t>
          </a:r>
        </a:p>
      </dsp:txBody>
      <dsp:txXfrm>
        <a:off x="5693606" y="3521095"/>
        <a:ext cx="1384914" cy="867349"/>
      </dsp:txXfrm>
    </dsp:sp>
    <dsp:sp modelId="{F2FB5279-9BA0-4558-85DF-0DA722A313CC}">
      <dsp:nvSpPr>
        <dsp:cNvPr id="0" name=""/>
        <dsp:cNvSpPr/>
      </dsp:nvSpPr>
      <dsp:spPr>
        <a:xfrm>
          <a:off x="3338283" y="482331"/>
          <a:ext cx="3839033" cy="3839033"/>
        </a:xfrm>
        <a:custGeom>
          <a:avLst/>
          <a:gdLst/>
          <a:ahLst/>
          <a:cxnLst/>
          <a:rect l="0" t="0" r="0" b="0"/>
          <a:pathLst>
            <a:path>
              <a:moveTo>
                <a:pt x="2154964" y="3824539"/>
              </a:moveTo>
              <a:arcTo wR="1919516" hR="1919516" stAng="4977262" swAng="84547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20BDE-8EA0-4CAA-90C9-C7779D0129B2}">
      <dsp:nvSpPr>
        <dsp:cNvPr id="0" name=""/>
        <dsp:cNvSpPr/>
      </dsp:nvSpPr>
      <dsp:spPr>
        <a:xfrm>
          <a:off x="3390158" y="3474174"/>
          <a:ext cx="1478756" cy="961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l-NL" sz="1300" kern="1200" dirty="0"/>
            <a:t>Verlangen naar een sigaret</a:t>
          </a:r>
        </a:p>
      </dsp:txBody>
      <dsp:txXfrm>
        <a:off x="3437079" y="3521095"/>
        <a:ext cx="1384914" cy="867349"/>
      </dsp:txXfrm>
    </dsp:sp>
    <dsp:sp modelId="{6DDD1974-B801-4EAA-B471-ABE36F16B881}">
      <dsp:nvSpPr>
        <dsp:cNvPr id="0" name=""/>
        <dsp:cNvSpPr/>
      </dsp:nvSpPr>
      <dsp:spPr>
        <a:xfrm>
          <a:off x="3338283" y="482331"/>
          <a:ext cx="3839033" cy="3839033"/>
        </a:xfrm>
        <a:custGeom>
          <a:avLst/>
          <a:gdLst/>
          <a:ahLst/>
          <a:cxnLst/>
          <a:rect l="0" t="0" r="0" b="0"/>
          <a:pathLst>
            <a:path>
              <a:moveTo>
                <a:pt x="203601" y="2779852"/>
              </a:moveTo>
              <a:arcTo wR="1919516" hR="1919516" stAng="9202288" swAng="135942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96A6D-1760-4C3A-9D3A-685894F4F7DA}">
      <dsp:nvSpPr>
        <dsp:cNvPr id="0" name=""/>
        <dsp:cNvSpPr/>
      </dsp:nvSpPr>
      <dsp:spPr>
        <a:xfrm>
          <a:off x="2692852" y="1328089"/>
          <a:ext cx="1478756" cy="961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nl-NL" sz="1300" kern="1200" dirty="0"/>
            <a:t>Op zoek naar </a:t>
          </a:r>
          <a:r>
            <a:rPr lang="nl-NL" sz="1300" kern="1200" dirty="0" err="1"/>
            <a:t>ontspannings-moment</a:t>
          </a:r>
          <a:endParaRPr lang="nl-NL" sz="1300" kern="1200" dirty="0"/>
        </a:p>
      </dsp:txBody>
      <dsp:txXfrm>
        <a:off x="2739773" y="1375010"/>
        <a:ext cx="1384914" cy="867349"/>
      </dsp:txXfrm>
    </dsp:sp>
    <dsp:sp modelId="{41D04778-39E5-44E4-A36C-464AC1553DAA}">
      <dsp:nvSpPr>
        <dsp:cNvPr id="0" name=""/>
        <dsp:cNvSpPr/>
      </dsp:nvSpPr>
      <dsp:spPr>
        <a:xfrm>
          <a:off x="3338283" y="482331"/>
          <a:ext cx="3839033" cy="3839033"/>
        </a:xfrm>
        <a:custGeom>
          <a:avLst/>
          <a:gdLst/>
          <a:ahLst/>
          <a:cxnLst/>
          <a:rect l="0" t="0" r="0" b="0"/>
          <a:pathLst>
            <a:path>
              <a:moveTo>
                <a:pt x="461782" y="670695"/>
              </a:moveTo>
              <a:arcTo wR="1919516" hR="1919516" stAng="13235173" swAng="121114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C8F4C-61BA-403E-8534-CA9FE80747CD}">
      <dsp:nvSpPr>
        <dsp:cNvPr id="0" name=""/>
        <dsp:cNvSpPr/>
      </dsp:nvSpPr>
      <dsp:spPr>
        <a:xfrm>
          <a:off x="4701652" y="1772383"/>
          <a:ext cx="1346211" cy="134621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Stress-management</a:t>
          </a:r>
        </a:p>
      </dsp:txBody>
      <dsp:txXfrm>
        <a:off x="4898800" y="1969531"/>
        <a:ext cx="951915" cy="951915"/>
      </dsp:txXfrm>
    </dsp:sp>
    <dsp:sp modelId="{3DDC3C8A-59D5-4407-822E-018FCA9C233F}">
      <dsp:nvSpPr>
        <dsp:cNvPr id="0" name=""/>
        <dsp:cNvSpPr/>
      </dsp:nvSpPr>
      <dsp:spPr>
        <a:xfrm rot="16200000">
          <a:off x="5171325" y="1557679"/>
          <a:ext cx="40686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06865" y="11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364586" y="1558779"/>
        <a:ext cx="20343" cy="20343"/>
      </dsp:txXfrm>
    </dsp:sp>
    <dsp:sp modelId="{796D1F67-02AA-4FD2-B819-8247DAF412B8}">
      <dsp:nvSpPr>
        <dsp:cNvPr id="0" name=""/>
        <dsp:cNvSpPr/>
      </dsp:nvSpPr>
      <dsp:spPr>
        <a:xfrm>
          <a:off x="4701652" y="19306"/>
          <a:ext cx="1346211" cy="1346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Probleem-oplossende vaardigheden</a:t>
          </a:r>
        </a:p>
      </dsp:txBody>
      <dsp:txXfrm>
        <a:off x="4898800" y="216454"/>
        <a:ext cx="951915" cy="951915"/>
      </dsp:txXfrm>
    </dsp:sp>
    <dsp:sp modelId="{44B5F8B1-4B98-4148-9141-0F30AF4459A5}">
      <dsp:nvSpPr>
        <dsp:cNvPr id="0" name=""/>
        <dsp:cNvSpPr/>
      </dsp:nvSpPr>
      <dsp:spPr>
        <a:xfrm rot="19800000">
          <a:off x="5930429" y="1995948"/>
          <a:ext cx="40686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06865" y="11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123690" y="1997048"/>
        <a:ext cx="20343" cy="20343"/>
      </dsp:txXfrm>
    </dsp:sp>
    <dsp:sp modelId="{3D00E5CB-F785-4E4C-BA87-94B467F820C8}">
      <dsp:nvSpPr>
        <dsp:cNvPr id="0" name=""/>
        <dsp:cNvSpPr/>
      </dsp:nvSpPr>
      <dsp:spPr>
        <a:xfrm>
          <a:off x="6219861" y="895845"/>
          <a:ext cx="1346211" cy="1346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Ontspannings-oefeningen</a:t>
          </a:r>
          <a:endParaRPr lang="nl-NL" sz="1000" kern="1200" dirty="0"/>
        </a:p>
      </dsp:txBody>
      <dsp:txXfrm>
        <a:off x="6417009" y="1092993"/>
        <a:ext cx="951915" cy="951915"/>
      </dsp:txXfrm>
    </dsp:sp>
    <dsp:sp modelId="{0840E92D-E0F0-4A01-A9D1-D56772675C9C}">
      <dsp:nvSpPr>
        <dsp:cNvPr id="0" name=""/>
        <dsp:cNvSpPr/>
      </dsp:nvSpPr>
      <dsp:spPr>
        <a:xfrm rot="1800000">
          <a:off x="5930429" y="2872487"/>
          <a:ext cx="40686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06865" y="11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123690" y="2873586"/>
        <a:ext cx="20343" cy="20343"/>
      </dsp:txXfrm>
    </dsp:sp>
    <dsp:sp modelId="{3F654D9B-05FD-4271-9281-EF9DD727349C}">
      <dsp:nvSpPr>
        <dsp:cNvPr id="0" name=""/>
        <dsp:cNvSpPr/>
      </dsp:nvSpPr>
      <dsp:spPr>
        <a:xfrm>
          <a:off x="6219861" y="2648921"/>
          <a:ext cx="1346211" cy="1346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Bewegen</a:t>
          </a:r>
        </a:p>
      </dsp:txBody>
      <dsp:txXfrm>
        <a:off x="6417009" y="2846069"/>
        <a:ext cx="951915" cy="951915"/>
      </dsp:txXfrm>
    </dsp:sp>
    <dsp:sp modelId="{C72CD44C-5B40-4EE1-859B-0928B6416406}">
      <dsp:nvSpPr>
        <dsp:cNvPr id="0" name=""/>
        <dsp:cNvSpPr/>
      </dsp:nvSpPr>
      <dsp:spPr>
        <a:xfrm rot="5400000">
          <a:off x="5171325" y="3310756"/>
          <a:ext cx="40686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06865" y="11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364586" y="3311855"/>
        <a:ext cx="20343" cy="20343"/>
      </dsp:txXfrm>
    </dsp:sp>
    <dsp:sp modelId="{802A0797-4939-43E6-A8F9-AD2D6F8C0A60}">
      <dsp:nvSpPr>
        <dsp:cNvPr id="0" name=""/>
        <dsp:cNvSpPr/>
      </dsp:nvSpPr>
      <dsp:spPr>
        <a:xfrm>
          <a:off x="4701652" y="3525459"/>
          <a:ext cx="1346211" cy="1346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Psychoeducatie</a:t>
          </a:r>
          <a:r>
            <a:rPr lang="nl-NL" sz="1000" kern="1200" dirty="0"/>
            <a:t> stress</a:t>
          </a:r>
        </a:p>
      </dsp:txBody>
      <dsp:txXfrm>
        <a:off x="4898800" y="3722607"/>
        <a:ext cx="951915" cy="951915"/>
      </dsp:txXfrm>
    </dsp:sp>
    <dsp:sp modelId="{3BA79817-EC6D-4F02-8F0C-BDF43F871296}">
      <dsp:nvSpPr>
        <dsp:cNvPr id="0" name=""/>
        <dsp:cNvSpPr/>
      </dsp:nvSpPr>
      <dsp:spPr>
        <a:xfrm rot="9000000">
          <a:off x="4412221" y="2872487"/>
          <a:ext cx="40686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06865" y="11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 rot="10800000">
        <a:off x="4605481" y="2873586"/>
        <a:ext cx="20343" cy="20343"/>
      </dsp:txXfrm>
    </dsp:sp>
    <dsp:sp modelId="{1DA04240-2303-4E54-AE61-1BBCB70EBD43}">
      <dsp:nvSpPr>
        <dsp:cNvPr id="0" name=""/>
        <dsp:cNvSpPr/>
      </dsp:nvSpPr>
      <dsp:spPr>
        <a:xfrm>
          <a:off x="3183443" y="2648921"/>
          <a:ext cx="1346211" cy="1346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Steun vrienden/familie</a:t>
          </a:r>
        </a:p>
      </dsp:txBody>
      <dsp:txXfrm>
        <a:off x="3380591" y="2846069"/>
        <a:ext cx="951915" cy="951915"/>
      </dsp:txXfrm>
    </dsp:sp>
    <dsp:sp modelId="{7466C935-A916-4DB3-874B-444C85C9B0EF}">
      <dsp:nvSpPr>
        <dsp:cNvPr id="0" name=""/>
        <dsp:cNvSpPr/>
      </dsp:nvSpPr>
      <dsp:spPr>
        <a:xfrm rot="12600000">
          <a:off x="4412221" y="1995948"/>
          <a:ext cx="40686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06865" y="11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 rot="10800000">
        <a:off x="4605481" y="1997048"/>
        <a:ext cx="20343" cy="20343"/>
      </dsp:txXfrm>
    </dsp:sp>
    <dsp:sp modelId="{81019A79-03CD-4EDC-9384-CD8E3B4FA7EB}">
      <dsp:nvSpPr>
        <dsp:cNvPr id="0" name=""/>
        <dsp:cNvSpPr/>
      </dsp:nvSpPr>
      <dsp:spPr>
        <a:xfrm>
          <a:off x="3183443" y="895845"/>
          <a:ext cx="1346211" cy="1346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Mindfulness / meditatie</a:t>
          </a:r>
        </a:p>
      </dsp:txBody>
      <dsp:txXfrm>
        <a:off x="3380591" y="1092993"/>
        <a:ext cx="951915" cy="95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E38E-61ED-457B-BC0D-E73A0167CAFC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9B62-FA93-4629-AC0F-FFAC99F8E7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17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7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coach neemt binnen een week contact op met ouders en binnen 3 dagen met wensouders, </a:t>
            </a:r>
            <a:r>
              <a:rPr lang="nl-NL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zwangeren</a:t>
            </a:r>
            <a:r>
              <a:rPr lang="nl-N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hun partner.  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9414-7318-440C-AB59-C0CD483AC7D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69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8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9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Roken stress en kwetsbaarheid hangen allemaal met elkaar samen.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96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3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Vicueuze</a:t>
            </a:r>
            <a:r>
              <a:rPr lang="nl-NL" dirty="0"/>
              <a:t> cirkel</a:t>
            </a:r>
          </a:p>
          <a:p>
            <a:r>
              <a:rPr lang="nl-NL" dirty="0"/>
              <a:t>Roken ontregelt het stress-systeem:</a:t>
            </a:r>
          </a:p>
          <a:p>
            <a:r>
              <a:rPr lang="nl-NL" dirty="0"/>
              <a:t>Stresshormoon cortisol blijvend verhoogd.</a:t>
            </a:r>
          </a:p>
          <a:p>
            <a:r>
              <a:rPr lang="nl-NL" dirty="0"/>
              <a:t>Maar: Blijven roken heeft meer gevolgen voor het ongeboren kind dan de tijdelijke stress van ontwenningsverschijnselen.</a:t>
            </a:r>
          </a:p>
          <a:p>
            <a:r>
              <a:rPr lang="nl-NL" dirty="0"/>
              <a:t>Gevoeligheid voor stress (en daarmee kans op terugval) blijft.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Stress is een belangrijke factor om rekening mee te houden tijdens stoppen met roken en ook bij terugvalpreventie.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7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81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- 2023/2024 </a:t>
            </a: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gesprek met praktijk, beleid en moeders om te kijken hoe deze kennis en inzichten vorm kunnen krijgen </a:t>
            </a: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Nederlandse zorgpraktijk.</a:t>
            </a:r>
          </a:p>
          <a:p>
            <a:pPr marL="171450" indent="-171450">
              <a:buFontTx/>
              <a:buChar char="-"/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Promotieonderzoek Linda van der Spek naar effectiviteit en mogelijkheden van beloningen. </a:t>
            </a:r>
          </a:p>
          <a:p>
            <a:pPr marL="171450" indent="-171450">
              <a:buFontTx/>
              <a:buChar char="-"/>
            </a:pPr>
            <a:endParaRPr lang="nl-NL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b="1" dirty="0"/>
              <a:t>Auteurs</a:t>
            </a:r>
          </a:p>
          <a:p>
            <a:r>
              <a:rPr lang="nl-NL" dirty="0"/>
              <a:t>Linda Bolier</a:t>
            </a:r>
          </a:p>
          <a:p>
            <a:r>
              <a:rPr lang="nl-NL" dirty="0"/>
              <a:t>Doriana Rinaldi</a:t>
            </a:r>
          </a:p>
          <a:p>
            <a:r>
              <a:rPr lang="nl-NL" dirty="0"/>
              <a:t>Stephanie Leone</a:t>
            </a:r>
          </a:p>
          <a:p>
            <a:endParaRPr lang="nl-NL" dirty="0"/>
          </a:p>
          <a:p>
            <a:r>
              <a:rPr lang="nl-NL" b="1" dirty="0"/>
              <a:t>Met bijdragen van:</a:t>
            </a:r>
          </a:p>
          <a:p>
            <a:r>
              <a:rPr lang="nl-NL" dirty="0"/>
              <a:t>Sanne de Josselin de Jong</a:t>
            </a:r>
          </a:p>
          <a:p>
            <a:r>
              <a:rPr lang="nl-NL" dirty="0"/>
              <a:t>Clasien van der Houwen</a:t>
            </a:r>
          </a:p>
          <a:p>
            <a:r>
              <a:rPr lang="nl-NL" dirty="0"/>
              <a:t>Elisa Duinhof</a:t>
            </a:r>
          </a:p>
          <a:p>
            <a:r>
              <a:rPr lang="nl-NL" dirty="0"/>
              <a:t>Tessa van Doesum</a:t>
            </a:r>
          </a:p>
          <a:p>
            <a:pPr marL="171450" indent="-171450">
              <a:buFontTx/>
              <a:buChar char="-"/>
            </a:pPr>
            <a:endParaRPr lang="nl-NL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29414-7318-440C-AB59-C0CD483AC7DF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00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956956"/>
            <a:ext cx="10515600" cy="19031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505200" y="5254543"/>
            <a:ext cx="5181600" cy="40301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F16B82"/>
              </a:buClr>
              <a:buNone/>
              <a:defRPr sz="1600"/>
            </a:lvl1pPr>
            <a:lvl2pPr marL="457200" indent="0">
              <a:buClr>
                <a:srgbClr val="F16B82"/>
              </a:buClr>
              <a:buNone/>
              <a:defRPr/>
            </a:lvl2pPr>
            <a:lvl3pPr marL="914400" indent="0">
              <a:buClr>
                <a:srgbClr val="F16B82"/>
              </a:buClr>
              <a:buNone/>
              <a:defRPr/>
            </a:lvl3pPr>
            <a:lvl4pPr marL="1371600" indent="0">
              <a:buClr>
                <a:srgbClr val="F16B82"/>
              </a:buClr>
              <a:buNone/>
              <a:defRPr/>
            </a:lvl4pPr>
            <a:lvl5pPr marL="1828800" indent="0">
              <a:buClr>
                <a:srgbClr val="F16B82"/>
              </a:buClr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1907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246796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8" y="1597795"/>
            <a:ext cx="10471485" cy="4254366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04232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15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508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1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54152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554152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35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50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956956"/>
            <a:ext cx="10515600" cy="19031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505200" y="5254543"/>
            <a:ext cx="5181600" cy="40301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F16B82"/>
              </a:buClr>
              <a:buNone/>
              <a:defRPr sz="1600"/>
            </a:lvl1pPr>
            <a:lvl2pPr marL="457200" indent="0">
              <a:buClr>
                <a:srgbClr val="F16B82"/>
              </a:buClr>
              <a:buNone/>
              <a:defRPr/>
            </a:lvl2pPr>
            <a:lvl3pPr marL="914400" indent="0">
              <a:buClr>
                <a:srgbClr val="F16B82"/>
              </a:buClr>
              <a:buNone/>
              <a:defRPr/>
            </a:lvl3pPr>
            <a:lvl4pPr marL="1371600" indent="0">
              <a:buClr>
                <a:srgbClr val="F16B82"/>
              </a:buClr>
              <a:buNone/>
              <a:defRPr/>
            </a:lvl4pPr>
            <a:lvl5pPr marL="1828800" indent="0">
              <a:buClr>
                <a:srgbClr val="F16B82"/>
              </a:buClr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91885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837500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3EB0BF"/>
              </a:buClr>
              <a:defRPr/>
            </a:lvl1pPr>
            <a:lvl2pPr>
              <a:buClr>
                <a:srgbClr val="3EB0BF"/>
              </a:buClr>
              <a:defRPr/>
            </a:lvl2pPr>
            <a:lvl3pPr>
              <a:buClr>
                <a:srgbClr val="3EB0BF"/>
              </a:buClr>
              <a:defRPr/>
            </a:lvl3pPr>
            <a:lvl4pPr>
              <a:buClr>
                <a:srgbClr val="3EB0BF"/>
              </a:buClr>
              <a:defRPr/>
            </a:lvl4pPr>
            <a:lvl5pPr>
              <a:buClr>
                <a:srgbClr val="3EB0BF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8404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8199" y="2055813"/>
            <a:ext cx="3240000" cy="3240000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055814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476000" y="2055813"/>
            <a:ext cx="3240000" cy="3240000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476001" y="2055814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101925" y="2079562"/>
            <a:ext cx="3240000" cy="3240000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8113801" y="2055813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54605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387714" cy="6246796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8" y="1597795"/>
            <a:ext cx="10471485" cy="4254366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9893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3EB0BF"/>
              </a:buClr>
              <a:defRPr/>
            </a:lvl1pPr>
            <a:lvl2pPr>
              <a:buClr>
                <a:srgbClr val="3EB0BF"/>
              </a:buClr>
              <a:defRPr/>
            </a:lvl2pPr>
            <a:lvl3pPr>
              <a:buClr>
                <a:srgbClr val="3EB0BF"/>
              </a:buClr>
              <a:defRPr/>
            </a:lvl3pPr>
            <a:lvl4pPr>
              <a:buClr>
                <a:srgbClr val="3EB0BF"/>
              </a:buClr>
              <a:defRPr/>
            </a:lvl4pPr>
            <a:lvl5pPr>
              <a:buClr>
                <a:srgbClr val="3EB0BF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15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54152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3EB0BF"/>
              </a:buClr>
              <a:defRPr/>
            </a:lvl1pPr>
            <a:lvl2pPr>
              <a:buClr>
                <a:srgbClr val="3EB0BF"/>
              </a:buClr>
              <a:defRPr/>
            </a:lvl2pPr>
            <a:lvl3pPr>
              <a:buClr>
                <a:srgbClr val="3EB0BF"/>
              </a:buClr>
              <a:defRPr/>
            </a:lvl3pPr>
            <a:lvl4pPr>
              <a:buClr>
                <a:srgbClr val="3EB0BF"/>
              </a:buClr>
              <a:defRPr/>
            </a:lvl4pPr>
            <a:lvl5pPr>
              <a:buClr>
                <a:srgbClr val="3EB0BF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554152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35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711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837500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5676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273" y="2080943"/>
            <a:ext cx="3240000" cy="3240000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9" y="2080943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476000" y="2055812"/>
            <a:ext cx="3240000" cy="3240000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476001" y="2055814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113800" y="2055812"/>
            <a:ext cx="3240000" cy="3240000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8113801" y="2055813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2179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246796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8" y="1597795"/>
            <a:ext cx="10471485" cy="4254366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9168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5299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560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" y="1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54152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554152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35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3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837500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3EB0BF"/>
              </a:buClr>
              <a:defRPr/>
            </a:lvl1pPr>
            <a:lvl2pPr>
              <a:buClr>
                <a:srgbClr val="3EB0BF"/>
              </a:buClr>
              <a:defRPr/>
            </a:lvl2pPr>
            <a:lvl3pPr>
              <a:buClr>
                <a:srgbClr val="3EB0BF"/>
              </a:buClr>
              <a:defRPr/>
            </a:lvl3pPr>
            <a:lvl4pPr>
              <a:buClr>
                <a:srgbClr val="3EB0BF"/>
              </a:buClr>
              <a:defRPr/>
            </a:lvl4pPr>
            <a:lvl5pPr>
              <a:buClr>
                <a:srgbClr val="3EB0BF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366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8199" y="2055813"/>
            <a:ext cx="3240000" cy="3240000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055814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476000" y="2055813"/>
            <a:ext cx="3240000" cy="3240000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476001" y="2055814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101925" y="2079562"/>
            <a:ext cx="3240000" cy="3240000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8113801" y="2055813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0943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387714" cy="6246796"/>
          </a:xfrm>
          <a:prstGeom prst="rect">
            <a:avLst/>
          </a:prstGeom>
          <a:solidFill>
            <a:srgbClr val="3E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8" y="1597795"/>
            <a:ext cx="10471485" cy="4254366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0958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3EB0BF"/>
              </a:buClr>
              <a:defRPr/>
            </a:lvl1pPr>
            <a:lvl2pPr>
              <a:buClr>
                <a:srgbClr val="3EB0BF"/>
              </a:buClr>
              <a:defRPr/>
            </a:lvl2pPr>
            <a:lvl3pPr>
              <a:buClr>
                <a:srgbClr val="3EB0BF"/>
              </a:buClr>
              <a:defRPr/>
            </a:lvl3pPr>
            <a:lvl4pPr>
              <a:buClr>
                <a:srgbClr val="3EB0BF"/>
              </a:buClr>
              <a:defRPr/>
            </a:lvl4pPr>
            <a:lvl5pPr>
              <a:buClr>
                <a:srgbClr val="3EB0BF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54152" y="1825625"/>
            <a:ext cx="5181600" cy="4294376"/>
          </a:xfrm>
          <a:prstGeom prst="rect">
            <a:avLst/>
          </a:prstGeom>
        </p:spPr>
        <p:txBody>
          <a:bodyPr/>
          <a:lstStyle>
            <a:lvl1pPr>
              <a:buClr>
                <a:srgbClr val="3EB0BF"/>
              </a:buClr>
              <a:defRPr/>
            </a:lvl1pPr>
            <a:lvl2pPr>
              <a:buClr>
                <a:srgbClr val="3EB0BF"/>
              </a:buClr>
              <a:defRPr/>
            </a:lvl2pPr>
            <a:lvl3pPr>
              <a:buClr>
                <a:srgbClr val="3EB0BF"/>
              </a:buClr>
              <a:defRPr/>
            </a:lvl3pPr>
            <a:lvl4pPr>
              <a:buClr>
                <a:srgbClr val="3EB0BF"/>
              </a:buClr>
              <a:defRPr/>
            </a:lvl4pPr>
            <a:lvl5pPr>
              <a:buClr>
                <a:srgbClr val="3EB0BF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554152" y="365125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EB0B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0"/>
          </p:nvPr>
        </p:nvSpPr>
        <p:spPr>
          <a:xfrm>
            <a:off x="635" y="1"/>
            <a:ext cx="6096635" cy="61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81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837500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16B82"/>
              </a:buClr>
              <a:defRPr/>
            </a:lvl1pPr>
            <a:lvl2pPr>
              <a:buClr>
                <a:srgbClr val="F16B82"/>
              </a:buClr>
              <a:defRPr/>
            </a:lvl2pPr>
            <a:lvl3pPr>
              <a:buClr>
                <a:srgbClr val="F16B82"/>
              </a:buClr>
              <a:defRPr/>
            </a:lvl3pPr>
            <a:lvl4pPr>
              <a:buClr>
                <a:srgbClr val="F16B82"/>
              </a:buClr>
              <a:defRPr/>
            </a:lvl4pPr>
            <a:lvl5pPr>
              <a:buClr>
                <a:srgbClr val="F16B8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160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273" y="2080943"/>
            <a:ext cx="3240000" cy="3240000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9" y="2080943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476000" y="2055812"/>
            <a:ext cx="3240000" cy="3240000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476001" y="2055814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113800" y="2055812"/>
            <a:ext cx="3240000" cy="3240000"/>
          </a:xfrm>
          <a:prstGeom prst="rect">
            <a:avLst/>
          </a:prstGeom>
          <a:solidFill>
            <a:srgbClr val="F1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8113801" y="2055813"/>
            <a:ext cx="3240000" cy="3240000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15108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2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54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mbos.nl/aanbod/webwinkel/af2111-roken-stress-en-kwetsbaarhei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okvrijestart@trimbos.nl" TargetMode="External"/><Relationship Id="rId2" Type="http://schemas.openxmlformats.org/officeDocument/2006/relationships/hyperlink" Target="http://www.rookvrijestart.nl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-316150"/>
            <a:ext cx="12192000" cy="2008909"/>
          </a:xfrm>
          <a:prstGeom prst="rect">
            <a:avLst/>
          </a:prstGeom>
          <a:gradFill>
            <a:gsLst>
              <a:gs pos="100000">
                <a:srgbClr val="237780"/>
              </a:gs>
              <a:gs pos="0">
                <a:schemeClr val="bg1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28240" y="3688080"/>
            <a:ext cx="515366" cy="119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428240" y="3688080"/>
            <a:ext cx="515366" cy="119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A895241D-E3B6-00E5-CBB8-022C4A80D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9" y="1616644"/>
            <a:ext cx="4405001" cy="1954276"/>
          </a:xfrm>
          <a:prstGeom prst="rect">
            <a:avLst/>
          </a:prstGeom>
        </p:spPr>
      </p:pic>
      <p:pic>
        <p:nvPicPr>
          <p:cNvPr id="13" name="Afbeelding 12" descr="Afbeelding met tekst, Lettertype, nummer, lijn&#10;&#10;Automatisch gegenereerde beschrijving">
            <a:extLst>
              <a:ext uri="{FF2B5EF4-FFF2-40B4-BE49-F238E27FC236}">
                <a16:creationId xmlns:a16="http://schemas.microsoft.com/office/drawing/2014/main" id="{6F20DF5B-5906-E84F-E798-89ECA22F2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73" y="1616644"/>
            <a:ext cx="6781800" cy="3124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5637ADFA-584F-FEDF-E3EB-4C85AC4A0B93}"/>
              </a:ext>
            </a:extLst>
          </p:cNvPr>
          <p:cNvSpPr txBox="1"/>
          <p:nvPr/>
        </p:nvSpPr>
        <p:spPr>
          <a:xfrm>
            <a:off x="4797333" y="837821"/>
            <a:ext cx="6832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4263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Vrouwen die roken tijdens de zwangerschap</a:t>
            </a:r>
          </a:p>
        </p:txBody>
      </p:sp>
    </p:spTree>
    <p:extLst>
      <p:ext uri="{BB962C8B-B14F-4D97-AF65-F5344CB8AC3E}">
        <p14:creationId xmlns:p14="http://schemas.microsoft.com/office/powerpoint/2010/main" val="87424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06ED6-B5A0-C136-008D-4F523CB7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614" y="254946"/>
            <a:ext cx="4566869" cy="1325563"/>
          </a:xfrm>
        </p:spPr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factsheet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59225F-CC0E-95BC-738F-9438D41B3E6B}"/>
              </a:ext>
            </a:extLst>
          </p:cNvPr>
          <p:cNvSpPr txBox="1"/>
          <p:nvPr/>
        </p:nvSpPr>
        <p:spPr>
          <a:xfrm>
            <a:off x="6096000" y="4652874"/>
            <a:ext cx="4401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https://www.trimbos.nl/aanbod/webwinkel/af2111-roken-stress-en-kwetsbaarheid/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94659E7-FCF8-D66B-2A8C-5B1EDE9ED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0" t="6667" r="70262" b="52403"/>
          <a:stretch/>
        </p:blipFill>
        <p:spPr>
          <a:xfrm>
            <a:off x="0" y="-73490"/>
            <a:ext cx="4961860" cy="70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2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DAE22-1B65-BF28-4ED8-5676F899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823"/>
          </a:xfrm>
        </p:spPr>
        <p:txBody>
          <a:bodyPr/>
          <a:lstStyle/>
          <a:p>
            <a:r>
              <a:rPr lang="nl-NL" sz="3600" dirty="0"/>
              <a:t>Rookvrije Ouders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E4C99A-C7A9-77A9-C772-058D58A5BA04}"/>
              </a:ext>
            </a:extLst>
          </p:cNvPr>
          <p:cNvSpPr txBox="1">
            <a:spLocks/>
          </p:cNvSpPr>
          <p:nvPr/>
        </p:nvSpPr>
        <p:spPr>
          <a:xfrm>
            <a:off x="838200" y="105335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Effectieve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telefonische stoppen-met-roken begeleiding gebaseerd op </a:t>
            </a: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motiverende gespreksvoering.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Voor alle (aanstaande) ouders.</a:t>
            </a: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coaches zijn</a:t>
            </a: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gespecialiseerd 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de begeleiding van </a:t>
            </a:r>
            <a:r>
              <a:rPr lang="nl-N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zwangeren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mensen met een kinderwens.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Verwijs </a:t>
            </a: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makkelijk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</a:t>
            </a: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snel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door via een online aanmeldformulier.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Het eerste gesprek is een kennismaking: </a:t>
            </a: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gratis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en </a:t>
            </a:r>
            <a:r>
              <a:rPr lang="nl-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vrijblijvend.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coaching Rookvrije Ouders is gratis (vergoed vanuit de basisverzekering).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1A26DF-2662-5A56-F109-B0E0055DE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814" y="3534184"/>
            <a:ext cx="3661187" cy="25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DAE22-1B65-BF28-4ED8-5676F899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823"/>
          </a:xfrm>
        </p:spPr>
        <p:txBody>
          <a:bodyPr/>
          <a:lstStyle/>
          <a:p>
            <a:r>
              <a:rPr lang="nl-NL" sz="3600" dirty="0"/>
              <a:t>Scholing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ED028-F2D4-61EF-2013-9BB86640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6873"/>
            <a:ext cx="10515600" cy="2172411"/>
          </a:xfrm>
        </p:spPr>
        <p:txBody>
          <a:bodyPr/>
          <a:lstStyle/>
          <a:p>
            <a:r>
              <a:rPr lang="nl-NL" sz="2000" dirty="0"/>
              <a:t>Bij de organisatie van stoppen-met-rokenzorg</a:t>
            </a:r>
          </a:p>
          <a:p>
            <a:r>
              <a:rPr lang="nl-NL" sz="2000" dirty="0"/>
              <a:t>Met tools, advies én mogelijkheid tot vergoeding</a:t>
            </a:r>
          </a:p>
          <a:p>
            <a:pPr marL="0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sz="2000" dirty="0">
                <a:sym typeface="Wingdings" panose="05000000000000000000" pitchFamily="2" charset="2"/>
              </a:rPr>
              <a:t>Meer weten? Kijk op </a:t>
            </a:r>
            <a:r>
              <a:rPr lang="nl-NL" sz="2000" dirty="0">
                <a:sym typeface="Wingdings" panose="05000000000000000000" pitchFamily="2" charset="2"/>
                <a:hlinkClick r:id="rId2"/>
              </a:rPr>
              <a:t>www.rookvrijestart.nl</a:t>
            </a:r>
            <a:r>
              <a:rPr lang="nl-NL" sz="2000" dirty="0">
                <a:sym typeface="Wingdings" panose="05000000000000000000" pitchFamily="2" charset="2"/>
              </a:rPr>
              <a:t> of mail </a:t>
            </a:r>
            <a:r>
              <a:rPr lang="nl-NL" sz="2000">
                <a:sym typeface="Wingdings" panose="05000000000000000000" pitchFamily="2" charset="2"/>
              </a:rPr>
              <a:t>naar </a:t>
            </a:r>
            <a:r>
              <a:rPr lang="nl-NL" sz="2000">
                <a:sym typeface="Wingdings" panose="05000000000000000000" pitchFamily="2" charset="2"/>
                <a:hlinkClick r:id="rId3"/>
              </a:rPr>
              <a:t>rookvrijestart</a:t>
            </a:r>
            <a:r>
              <a:rPr lang="nl-NL" sz="2000" dirty="0">
                <a:sym typeface="Wingdings" panose="05000000000000000000" pitchFamily="2" charset="2"/>
                <a:hlinkClick r:id="rId3"/>
              </a:rPr>
              <a:t>@trimbos.nl</a:t>
            </a:r>
            <a:endParaRPr lang="nl-NL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sz="2000" dirty="0">
                <a:sym typeface="Wingdings" panose="05000000000000000000" pitchFamily="2" charset="2"/>
              </a:rPr>
              <a:t>Volg ons op Twitter: @Rookvrije Start en meld je aan voor onze nieuwsbrief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E4C99A-C7A9-77A9-C772-058D58A5BA04}"/>
              </a:ext>
            </a:extLst>
          </p:cNvPr>
          <p:cNvSpPr txBox="1">
            <a:spLocks/>
          </p:cNvSpPr>
          <p:nvPr/>
        </p:nvSpPr>
        <p:spPr>
          <a:xfrm>
            <a:off x="838200" y="84953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2000" dirty="0"/>
              <a:t>In gespreksvoering en verwijzing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E-</a:t>
            </a:r>
            <a:r>
              <a:rPr lang="nl-NL" sz="2000" dirty="0" err="1"/>
              <a:t>learnings</a:t>
            </a:r>
            <a:r>
              <a:rPr lang="nl-NL" sz="2000" dirty="0"/>
              <a:t> en (fysieke) workshop (voor organisaties en individuen)</a:t>
            </a:r>
          </a:p>
          <a:p>
            <a:pPr lvl="1">
              <a:lnSpc>
                <a:spcPct val="100000"/>
              </a:lnSpc>
            </a:pPr>
            <a:r>
              <a:rPr lang="nl-NL" sz="2000" b="1" dirty="0"/>
              <a:t>Gratis open inschrijving op: 22 november en 29 november.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16" descr="https://www.trimbos.nl/images/optimized/b848ac8c-e91f-47da-bbc0-d1f25cc5fedc.jpg&amp;w=270&amp;v=1561466871">
            <a:extLst>
              <a:ext uri="{FF2B5EF4-FFF2-40B4-BE49-F238E27FC236}">
                <a16:creationId xmlns:a16="http://schemas.microsoft.com/office/drawing/2014/main" id="{CAD5625D-07EC-D3FC-8A6F-7B34B6C1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865" y="130858"/>
            <a:ext cx="2897858" cy="20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www.trimbos.nl/images/optimized/e070ef21-acd7-41ae-9f2d-38c9606b9948.jpg&amp;w=270&amp;v=1561469930">
            <a:extLst>
              <a:ext uri="{FF2B5EF4-FFF2-40B4-BE49-F238E27FC236}">
                <a16:creationId xmlns:a16="http://schemas.microsoft.com/office/drawing/2014/main" id="{10A8FFE4-220F-5275-4A31-E17DC5CF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865" y="2229484"/>
            <a:ext cx="2840790" cy="19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F403C5-3AEC-DC22-EE4E-ED8E0108F9BC}"/>
              </a:ext>
            </a:extLst>
          </p:cNvPr>
          <p:cNvSpPr txBox="1">
            <a:spLocks/>
          </p:cNvSpPr>
          <p:nvPr/>
        </p:nvSpPr>
        <p:spPr>
          <a:xfrm>
            <a:off x="838199" y="3668358"/>
            <a:ext cx="10235901" cy="1300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sz="3600" dirty="0"/>
              <a:t>Ondersteuning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0317964-0835-B413-CC0C-D447894139BD}"/>
              </a:ext>
            </a:extLst>
          </p:cNvPr>
          <p:cNvSpPr txBox="1">
            <a:spLocks/>
          </p:cNvSpPr>
          <p:nvPr/>
        </p:nvSpPr>
        <p:spPr>
          <a:xfrm>
            <a:off x="838200" y="1872463"/>
            <a:ext cx="10515600" cy="582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16B8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3600" dirty="0"/>
              <a:t>Materialen</a:t>
            </a:r>
          </a:p>
          <a:p>
            <a:pPr marL="228600" indent="-228600">
              <a:spcBef>
                <a:spcPts val="1000"/>
              </a:spcBef>
              <a:buClr>
                <a:srgbClr val="F16B82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gespreksvoering en verwijzing</a:t>
            </a:r>
          </a:p>
          <a:p>
            <a:pPr marL="228600" indent="-228600">
              <a:spcBef>
                <a:spcPts val="1000"/>
              </a:spcBef>
              <a:buClr>
                <a:srgbClr val="F16B82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Waaronder beeldverhalen met handleiding</a:t>
            </a:r>
          </a:p>
          <a:p>
            <a:br>
              <a:rPr lang="nl-NL" dirty="0"/>
            </a:br>
            <a:endParaRPr lang="nl-NL" dirty="0"/>
          </a:p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364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>
            <a:extLst>
              <a:ext uri="{FF2B5EF4-FFF2-40B4-BE49-F238E27FC236}">
                <a16:creationId xmlns:a16="http://schemas.microsoft.com/office/drawing/2014/main" id="{9A9F9A54-134B-8583-BF9B-996DE880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13" y="2545265"/>
            <a:ext cx="3474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bepaalde aangeboren </a:t>
            </a:r>
            <a:b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</a:br>
            <a: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afwijkingen</a:t>
            </a:r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52A628F6-5FD4-37DA-34E3-C5A6BAC8FA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96442" y="4291032"/>
            <a:ext cx="1115663" cy="5685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8A8F964C-91DC-A642-7AC1-05C58388CB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3422" y="3365508"/>
            <a:ext cx="1335729" cy="10383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9EA19C09-A7A4-EA1C-283D-ACA745D1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94" y="3281163"/>
            <a:ext cx="1115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+25-50%</a:t>
            </a:r>
          </a:p>
        </p:txBody>
      </p:sp>
      <p:sp>
        <p:nvSpPr>
          <p:cNvPr id="56" name="Text Box 9">
            <a:extLst>
              <a:ext uri="{FF2B5EF4-FFF2-40B4-BE49-F238E27FC236}">
                <a16:creationId xmlns:a16="http://schemas.microsoft.com/office/drawing/2014/main" id="{1146B8B8-C6E2-C478-530B-CEC1A3D5A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94" y="4063953"/>
            <a:ext cx="111566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EUG</a:t>
            </a: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 </a:t>
            </a:r>
            <a:b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</a:b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+ 80%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F9D053-D3F7-6511-257B-7417B7C23DB3}"/>
              </a:ext>
            </a:extLst>
          </p:cNvPr>
          <p:cNvSpPr/>
          <p:nvPr/>
        </p:nvSpPr>
        <p:spPr>
          <a:xfrm>
            <a:off x="1622" y="-11851"/>
            <a:ext cx="12192000" cy="2008909"/>
          </a:xfrm>
          <a:prstGeom prst="rect">
            <a:avLst/>
          </a:prstGeom>
          <a:gradFill>
            <a:gsLst>
              <a:gs pos="100000">
                <a:srgbClr val="237780"/>
              </a:gs>
              <a:gs pos="0">
                <a:schemeClr val="bg1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FC19CCCC-E1A4-DDEF-A73F-BFE8796D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05" y="1697114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vroeggeboorte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0792EB99-E88A-60D2-FB73-218765C9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05" y="905431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laag geboortegewicht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3C77B4A-F511-0C6A-49B7-EACB0D6E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316" y="890389"/>
            <a:ext cx="2735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foetale sterfte</a:t>
            </a: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9F418DB7-04FC-C836-53BF-F4DDD7A87C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0868" y="1634961"/>
            <a:ext cx="881388" cy="22069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035B9BE-3F31-1514-417D-03362578A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516" y="874015"/>
            <a:ext cx="25923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neonatale sterfte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AD2E8A2C-0FD9-50D4-1A49-6C9EF61144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7476" y="1672697"/>
            <a:ext cx="122444" cy="15946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E4EDC15-FD1A-2290-F531-29CA15071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94" y="2053342"/>
            <a:ext cx="1115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+35%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838F5FF5-B45D-577E-2056-37A92A060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94" y="1310888"/>
            <a:ext cx="1259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+100%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D6129026-9C9A-4B9A-F6EE-6FDE1639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68" y="1234852"/>
            <a:ext cx="1115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+45%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35205A7-8205-2BEA-E67C-9ACE20AB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549" y="1234852"/>
            <a:ext cx="1115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+20%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B034CF07-B27C-E568-C030-C54FF14FC5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12105" y="2164974"/>
            <a:ext cx="1366516" cy="202167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7281E565-4BC9-C421-E927-026FF5EC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65" y="3451343"/>
            <a:ext cx="6177735" cy="2059245"/>
          </a:xfrm>
          <a:prstGeom prst="rect">
            <a:avLst/>
          </a:prstGeom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E5AA61D3-02C2-E33A-2EFD-878AE5C9E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13" y="3666460"/>
            <a:ext cx="2590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miskraam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1AFFBA-39F9-0BA8-3AD5-78EFA4BC9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139" y="3291829"/>
            <a:ext cx="2370201" cy="223378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C5F8CD06-AEF4-F8D4-9C1E-571AE696A0FD}"/>
              </a:ext>
            </a:extLst>
          </p:cNvPr>
          <p:cNvSpPr txBox="1"/>
          <p:nvPr/>
        </p:nvSpPr>
        <p:spPr>
          <a:xfrm>
            <a:off x="9260596" y="1826592"/>
            <a:ext cx="25747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wiegendood 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+130%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ADHD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	             +  60%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IN Alternate" panose="020B0500000000000000" pitchFamily="34" charset="77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B30ECBE-0929-58E1-7C71-CB67BF604DB2}"/>
              </a:ext>
            </a:extLst>
          </p:cNvPr>
          <p:cNvSpPr/>
          <p:nvPr/>
        </p:nvSpPr>
        <p:spPr>
          <a:xfrm>
            <a:off x="339841" y="139064"/>
            <a:ext cx="113703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4263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Als de moeder rookt in de zwangerschap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E5CBD7A-5CFD-373E-9460-7D9AA3683923}"/>
              </a:ext>
            </a:extLst>
          </p:cNvPr>
          <p:cNvSpPr txBox="1"/>
          <p:nvPr/>
        </p:nvSpPr>
        <p:spPr>
          <a:xfrm>
            <a:off x="3620074" y="5799319"/>
            <a:ext cx="492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Factsheet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+mn-cs"/>
              </a:rPr>
              <a:t> Roken en zwangerschap – update 2022</a:t>
            </a:r>
          </a:p>
        </p:txBody>
      </p:sp>
      <p:sp>
        <p:nvSpPr>
          <p:cNvPr id="3" name="Line 11">
            <a:extLst>
              <a:ext uri="{FF2B5EF4-FFF2-40B4-BE49-F238E27FC236}">
                <a16:creationId xmlns:a16="http://schemas.microsoft.com/office/drawing/2014/main" id="{56DDE3C5-B202-DF08-EDB9-3FDCF719C0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5506" y="1769626"/>
            <a:ext cx="1244584" cy="22069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20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82D31-5D3F-4545-A6C6-DC7ADD7F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Factsheet</a:t>
            </a:r>
            <a:br>
              <a:rPr lang="nl-NL"/>
            </a:br>
            <a:r>
              <a:rPr lang="nl-NL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Roken, stress en kwetsbaarheid</a:t>
            </a:r>
            <a:b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anknopingspunten om zwangere vrouwen beter te ondersteunen bij stoppen met roken en gestopt te blijven </a:t>
            </a:r>
            <a:b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0BAA316-3682-F956-2D6D-A69D1D13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6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/>
              <a:t>Literatuuronderzoek:</a:t>
            </a:r>
          </a:p>
          <a:p>
            <a:r>
              <a:rPr lang="nl-NL" sz="2400"/>
              <a:t>Waarom blijven vrouwen roken tijdens en</a:t>
            </a:r>
            <a:br>
              <a:rPr lang="nl-NL" sz="2400"/>
            </a:br>
            <a:r>
              <a:rPr lang="nl-NL" sz="2400"/>
              <a:t>na de zwangerschap?</a:t>
            </a:r>
          </a:p>
          <a:p>
            <a:r>
              <a:rPr lang="nl-NL" sz="2400"/>
              <a:t>Wat is hierbij de rol van kwetsbaarheid, </a:t>
            </a:r>
            <a:br>
              <a:rPr lang="nl-NL" sz="2400"/>
            </a:br>
            <a:r>
              <a:rPr lang="nl-NL" sz="2400"/>
              <a:t>en van stress?</a:t>
            </a:r>
          </a:p>
          <a:p>
            <a:r>
              <a:rPr lang="nl-NL" sz="2400"/>
              <a:t>Hoe kunnen we deze vrouwen helpen </a:t>
            </a:r>
            <a:br>
              <a:rPr lang="nl-NL" sz="2400"/>
            </a:br>
            <a:r>
              <a:rPr lang="nl-NL" sz="2400"/>
              <a:t>bij het stoppen met roken?</a:t>
            </a:r>
            <a:endParaRPr lang="nl-NL" sz="2400" dirty="0"/>
          </a:p>
        </p:txBody>
      </p:sp>
      <p:pic>
        <p:nvPicPr>
          <p:cNvPr id="9" name="Afbeelding 8" descr="Hardcover-boeken">
            <a:extLst>
              <a:ext uri="{FF2B5EF4-FFF2-40B4-BE49-F238E27FC236}">
                <a16:creationId xmlns:a16="http://schemas.microsoft.com/office/drawing/2014/main" id="{B5B48F38-F186-2209-58A9-7F2B289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9" y="1980258"/>
            <a:ext cx="5879320" cy="3918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90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ijdelijke aanduiding voor inhoud 43" descr="Ongelijke weegschaal met effen opvulling">
            <a:extLst>
              <a:ext uri="{FF2B5EF4-FFF2-40B4-BE49-F238E27FC236}">
                <a16:creationId xmlns:a16="http://schemas.microsoft.com/office/drawing/2014/main" id="{6F274C5B-DD99-82B1-9D71-7837889C9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8414" y="1265678"/>
            <a:ext cx="1179290" cy="1179290"/>
          </a:xfrm>
        </p:spPr>
      </p:pic>
      <p:pic>
        <p:nvPicPr>
          <p:cNvPr id="4" name="Graphic 3" descr="Zwangere vrouw met effen opvulling">
            <a:extLst>
              <a:ext uri="{FF2B5EF4-FFF2-40B4-BE49-F238E27FC236}">
                <a16:creationId xmlns:a16="http://schemas.microsoft.com/office/drawing/2014/main" id="{C7BD4915-5B48-D2CB-EF21-A4B8E047F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6157" y="3295714"/>
            <a:ext cx="1511560" cy="151156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EB7673-61E3-7E6D-7011-4616FDA138B7}"/>
              </a:ext>
            </a:extLst>
          </p:cNvPr>
          <p:cNvSpPr txBox="1"/>
          <p:nvPr/>
        </p:nvSpPr>
        <p:spPr>
          <a:xfrm>
            <a:off x="4731576" y="2504780"/>
            <a:ext cx="207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Kwetsbaarheid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3BA015-749B-9B3C-78DD-EEA1BAF07D7A}"/>
              </a:ext>
            </a:extLst>
          </p:cNvPr>
          <p:cNvSpPr txBox="1"/>
          <p:nvPr/>
        </p:nvSpPr>
        <p:spPr>
          <a:xfrm>
            <a:off x="7179217" y="5024084"/>
            <a:ext cx="157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27D94C-B9D2-1EE3-73F0-414BAD699FCE}"/>
              </a:ext>
            </a:extLst>
          </p:cNvPr>
          <p:cNvSpPr txBox="1"/>
          <p:nvPr/>
        </p:nvSpPr>
        <p:spPr>
          <a:xfrm>
            <a:off x="3389888" y="5024085"/>
            <a:ext cx="99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Roken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B9EB0A0-93F1-5F00-D7B3-05DA4594C336}"/>
              </a:ext>
            </a:extLst>
          </p:cNvPr>
          <p:cNvCxnSpPr/>
          <p:nvPr/>
        </p:nvCxnSpPr>
        <p:spPr>
          <a:xfrm flipH="1">
            <a:off x="3721210" y="3299525"/>
            <a:ext cx="850790" cy="14272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894D699-5F98-76CA-8CE9-D575B4C92D8C}"/>
              </a:ext>
            </a:extLst>
          </p:cNvPr>
          <p:cNvCxnSpPr>
            <a:cxnSpLocks/>
          </p:cNvCxnSpPr>
          <p:nvPr/>
        </p:nvCxnSpPr>
        <p:spPr>
          <a:xfrm flipV="1">
            <a:off x="3967701" y="3408095"/>
            <a:ext cx="860543" cy="13949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8537E5E-9611-5F89-5407-4F41A77179C3}"/>
              </a:ext>
            </a:extLst>
          </p:cNvPr>
          <p:cNvCxnSpPr>
            <a:cxnSpLocks/>
          </p:cNvCxnSpPr>
          <p:nvPr/>
        </p:nvCxnSpPr>
        <p:spPr>
          <a:xfrm flipH="1">
            <a:off x="5012279" y="5136543"/>
            <a:ext cx="144418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0CE2CD07-674B-5007-0CEF-DB8DFB196E5F}"/>
              </a:ext>
            </a:extLst>
          </p:cNvPr>
          <p:cNvCxnSpPr>
            <a:cxnSpLocks/>
          </p:cNvCxnSpPr>
          <p:nvPr/>
        </p:nvCxnSpPr>
        <p:spPr>
          <a:xfrm>
            <a:off x="5012279" y="5374431"/>
            <a:ext cx="145213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9C201C9-CCF1-614B-13B8-49DF47B5F955}"/>
              </a:ext>
            </a:extLst>
          </p:cNvPr>
          <p:cNvCxnSpPr>
            <a:cxnSpLocks/>
          </p:cNvCxnSpPr>
          <p:nvPr/>
        </p:nvCxnSpPr>
        <p:spPr>
          <a:xfrm flipH="1" flipV="1">
            <a:off x="6863066" y="3324422"/>
            <a:ext cx="811033" cy="13517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001C254B-C8C4-3695-2135-9AFD788A1585}"/>
              </a:ext>
            </a:extLst>
          </p:cNvPr>
          <p:cNvCxnSpPr>
            <a:cxnSpLocks/>
          </p:cNvCxnSpPr>
          <p:nvPr/>
        </p:nvCxnSpPr>
        <p:spPr>
          <a:xfrm>
            <a:off x="6635153" y="3429000"/>
            <a:ext cx="792456" cy="13652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63CF2CF-0FBD-41B1-F8AB-6094E0878F10}"/>
              </a:ext>
            </a:extLst>
          </p:cNvPr>
          <p:cNvSpPr txBox="1"/>
          <p:nvPr/>
        </p:nvSpPr>
        <p:spPr>
          <a:xfrm>
            <a:off x="986978" y="1229218"/>
            <a:ext cx="3159627" cy="144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Risicofactoren: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Laag opgeleid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Alleenstaand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partner die rookt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Afhankelijkheid nicotine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 en depressie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8A41D5-83DD-207E-3B77-6CB39DF3A0BD}"/>
              </a:ext>
            </a:extLst>
          </p:cNvPr>
          <p:cNvSpPr txBox="1"/>
          <p:nvPr/>
        </p:nvSpPr>
        <p:spPr>
          <a:xfrm>
            <a:off x="7967043" y="1226202"/>
            <a:ext cx="3625701" cy="134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Beschermende factoren: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Ondersteunend sociaal netwerk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Hulp kunnen vragen en aanvaarden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Sociaal-emotionele vaardigheden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0831480-5CED-5BC2-8A17-07A563C4D6B9}"/>
              </a:ext>
            </a:extLst>
          </p:cNvPr>
          <p:cNvSpPr txBox="1"/>
          <p:nvPr/>
        </p:nvSpPr>
        <p:spPr>
          <a:xfrm>
            <a:off x="8963247" y="5485749"/>
            <a:ext cx="2892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Wulffraat e.a., 2019,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Riaz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e.a., 2017;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e.a.,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C5DA840-D3DC-E363-BC3B-AD40CBF9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261735"/>
            <a:ext cx="10972800" cy="1325563"/>
          </a:xfrm>
        </p:spPr>
        <p:txBody>
          <a:bodyPr/>
          <a:lstStyle/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Vrouwen die blijven roken in hun zwangerschap zitten vaak in een kwetsbare positie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460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1C11C-E9D7-C303-FE35-26E9525D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Voor vrouwen in een kwetsbare positie is het vaak lastiger te stoppen met roken</a:t>
            </a:r>
          </a:p>
        </p:txBody>
      </p:sp>
      <p:pic>
        <p:nvPicPr>
          <p:cNvPr id="22" name="Afbeelding 21" descr="Steen balancerend op een stuk hout">
            <a:extLst>
              <a:ext uri="{FF2B5EF4-FFF2-40B4-BE49-F238E27FC236}">
                <a16:creationId xmlns:a16="http://schemas.microsoft.com/office/drawing/2014/main" id="{981044E6-FBEA-7045-2068-18F6C6C02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95" y="3030277"/>
            <a:ext cx="5110963" cy="3073612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2905E2D-A34A-8EA2-8308-2E0D85C5D14D}"/>
              </a:ext>
            </a:extLst>
          </p:cNvPr>
          <p:cNvSpPr txBox="1">
            <a:spLocks/>
          </p:cNvSpPr>
          <p:nvPr/>
        </p:nvSpPr>
        <p:spPr>
          <a:xfrm>
            <a:off x="846221" y="165670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Factoren die meespelen: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Roken is een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copingmechanisme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Identiteit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Schuldgevoel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 en omgeving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C621052-84CB-ABE5-0731-125CEFDD283A}"/>
              </a:ext>
            </a:extLst>
          </p:cNvPr>
          <p:cNvSpPr txBox="1"/>
          <p:nvPr/>
        </p:nvSpPr>
        <p:spPr>
          <a:xfrm>
            <a:off x="8656775" y="5423269"/>
            <a:ext cx="353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Flemming 2013; 2014; 2016;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Notley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2015;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Bauld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2017; </a:t>
            </a: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Derksen e.a., 2019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03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1D974-BA76-EAC9-755A-ADE1E3E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Roken zelf zorgt voor stress: een vicieuze cirkel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3BA4C1-943C-D17B-DF6E-25D8EF72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45B17F-A02D-7AD6-52D2-6B250C818BE9}"/>
              </a:ext>
            </a:extLst>
          </p:cNvPr>
          <p:cNvSpPr txBox="1"/>
          <p:nvPr/>
        </p:nvSpPr>
        <p:spPr>
          <a:xfrm>
            <a:off x="7359502" y="5701920"/>
            <a:ext cx="4938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Aerde e.a., 2020; Richards e.a., 2011;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Wemm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Sinha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2019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13D7640-DF4F-9DD0-590C-89719AB6614B}"/>
              </a:ext>
            </a:extLst>
          </p:cNvPr>
          <p:cNvGraphicFramePr>
            <a:graphicFrameLocks/>
          </p:cNvGraphicFramePr>
          <p:nvPr/>
        </p:nvGraphicFramePr>
        <p:xfrm>
          <a:off x="604284" y="1063257"/>
          <a:ext cx="10515600" cy="450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B542B562-1325-D67B-F25A-3B0A2DE692AF}"/>
              </a:ext>
            </a:extLst>
          </p:cNvPr>
          <p:cNvSpPr txBox="1"/>
          <p:nvPr/>
        </p:nvSpPr>
        <p:spPr>
          <a:xfrm>
            <a:off x="4995532" y="3115346"/>
            <a:ext cx="181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Roken als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copingmechanisme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2A68F20-0F18-4F5E-33AD-DF21FEAABC6D}"/>
              </a:ext>
            </a:extLst>
          </p:cNvPr>
          <p:cNvSpPr txBox="1"/>
          <p:nvPr/>
        </p:nvSpPr>
        <p:spPr>
          <a:xfrm>
            <a:off x="8178208" y="4013168"/>
            <a:ext cx="244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Stresshormoon cortisol</a:t>
            </a:r>
          </a:p>
        </p:txBody>
      </p:sp>
      <p:sp>
        <p:nvSpPr>
          <p:cNvPr id="10" name="Pijl: omhoog 9">
            <a:extLst>
              <a:ext uri="{FF2B5EF4-FFF2-40B4-BE49-F238E27FC236}">
                <a16:creationId xmlns:a16="http://schemas.microsoft.com/office/drawing/2014/main" id="{35F8CFA2-EFF9-9813-908A-BD73220FAC44}"/>
              </a:ext>
            </a:extLst>
          </p:cNvPr>
          <p:cNvSpPr/>
          <p:nvPr/>
        </p:nvSpPr>
        <p:spPr>
          <a:xfrm>
            <a:off x="10344592" y="3301523"/>
            <a:ext cx="731875" cy="1423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B7B78-5CF9-D8D5-1BCC-FF0B4ED5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toppen met roken interventies altijd aandacht voor stress &amp; stress-management</a:t>
            </a:r>
            <a:endParaRPr lang="nl-NL" sz="3200" dirty="0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FAD703DB-B194-CA14-14B8-6B5C63721E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3738" y="1031358"/>
          <a:ext cx="10749516" cy="489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EDCCA603-F9FC-4A77-F91D-61A6C8CBC5A4}"/>
              </a:ext>
            </a:extLst>
          </p:cNvPr>
          <p:cNvSpPr txBox="1"/>
          <p:nvPr/>
        </p:nvSpPr>
        <p:spPr>
          <a:xfrm>
            <a:off x="10005236" y="5768447"/>
            <a:ext cx="284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o.a.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Traylor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e.a., 2020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1B13C55-E1F8-71A0-5758-A455DBB707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303" t="33178" r="71657" b="56124"/>
          <a:stretch/>
        </p:blipFill>
        <p:spPr>
          <a:xfrm>
            <a:off x="0" y="4253023"/>
            <a:ext cx="4379502" cy="18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85D74-CF91-72CC-8469-485CFF96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Zorg voor een samenhangende aanpak, ook op andere 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EA5CB1-0FF8-432D-75DE-01B5C156D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persoon, gras, buitenshuis, pols">
            <a:extLst>
              <a:ext uri="{FF2B5EF4-FFF2-40B4-BE49-F238E27FC236}">
                <a16:creationId xmlns:a16="http://schemas.microsoft.com/office/drawing/2014/main" id="{42083D98-A7DF-077B-221E-E8C6EE431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6" y="1697172"/>
            <a:ext cx="5306809" cy="44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1D974-BA76-EAC9-755A-ADE1E3E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Stoppen met roken zorgt voor een beter gevoel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3BA4C1-943C-D17B-DF6E-25D8EF72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DE929E8-464F-4B05-C0C1-9AE2AE59EA88}"/>
              </a:ext>
            </a:extLst>
          </p:cNvPr>
          <p:cNvSpPr txBox="1">
            <a:spLocks/>
          </p:cNvSpPr>
          <p:nvPr/>
        </p:nvSpPr>
        <p:spPr>
          <a:xfrm>
            <a:off x="838200" y="131403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6B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Ontwenningsverschijnselen zijn tijdelijk.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Minder last van stress, angst en van depressie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(Taylor e.a., 2014; 2021; 2023)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het volgen van een stoppen-met-rokeninterventie: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Verbetering mentaal welbevinden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Minder depressie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 zelfvertrouwen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B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EAEBC5-9EEC-F368-1E6E-88D689532D42}"/>
              </a:ext>
            </a:extLst>
          </p:cNvPr>
          <p:cNvSpPr txBox="1"/>
          <p:nvPr/>
        </p:nvSpPr>
        <p:spPr>
          <a:xfrm>
            <a:off x="7971993" y="5687022"/>
            <a:ext cx="441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Lopez e.a. 2015;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Chamberlain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e.a., 2017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9CFC14CE-AF95-58C4-F267-D26DFF700579}"/>
              </a:ext>
            </a:extLst>
          </p:cNvPr>
          <p:cNvSpPr/>
          <p:nvPr/>
        </p:nvSpPr>
        <p:spPr>
          <a:xfrm>
            <a:off x="1201479" y="4572000"/>
            <a:ext cx="978408" cy="484632"/>
          </a:xfrm>
          <a:prstGeom prst="rightArrow">
            <a:avLst/>
          </a:prstGeom>
          <a:gradFill>
            <a:gsLst>
              <a:gs pos="25700">
                <a:srgbClr val="63A0DB"/>
              </a:gs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C134AF-05CD-62C6-005A-98EAC675B725}"/>
              </a:ext>
            </a:extLst>
          </p:cNvPr>
          <p:cNvSpPr txBox="1"/>
          <p:nvPr/>
        </p:nvSpPr>
        <p:spPr>
          <a:xfrm>
            <a:off x="2362412" y="4512527"/>
            <a:ext cx="60479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Stoppen met roken is áltijd belangrijk in de zwangerschap, ook al spelen er ook andere problemen.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2840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group id="Text" label="Tekst">
          <button idMso="PasteTextOnly" size="large"/>
          <button idMso="IndentDecrease" size="large"/>
          <button idMso="IndentIncrease" size="large"/>
        </group>
        <group id="Picture" label="Afbeeldingen">
          <button idMso="PictureFillCrop" size="large"/>
        </group>
        <group idMso="GroupStyles">
			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4" ma:contentTypeDescription="Een nieuw document maken." ma:contentTypeScope="" ma:versionID="6db99ccff51a24c5bd8c0b58f2c9ab7b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52601c176bbb0cadae5743260e4dad98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1ba9669f-fda5-44cb-9829-f15bd6b779fc}" ma:internalName="TaxCatchAll" ma:showField="CatchAllData" ma:web="ec9541f1-3b43-482c-a8de-1b403dece0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2248758-2269-4e27-a668-b0982aada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541f1-3b43-482c-a8de-1b403dece07c" xsi:nil="true"/>
    <lcf76f155ced4ddcb4097134ff3c332f xmlns="18bc3f94-dfc0-4b96-9f8a-0e5bbfb1636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651EED-5D3A-4BD9-B99C-A5A6A861B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941172-12EC-4D31-9259-A636E1CAAEE0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bf4a096b-ecb1-4e85-a1e0-80c521e034ab"/>
    <ds:schemaRef ds:uri="http://schemas.openxmlformats.org/package/2006/metadata/core-properties"/>
    <ds:schemaRef ds:uri="http://schemas.microsoft.com/office/2006/documentManagement/types"/>
    <ds:schemaRef ds:uri="18bc3f94-dfc0-4b96-9f8a-0e5bbfb16367"/>
    <ds:schemaRef ds:uri="ec9541f1-3b43-482c-a8de-1b403dece0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F41038-9102-4FDA-B82C-3E2F69C6FE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CPZ_powerpoint-breed</Template>
  <TotalTime>146</TotalTime>
  <Words>768</Words>
  <Application>Microsoft Office PowerPoint</Application>
  <PresentationFormat>Breedbeeld</PresentationFormat>
  <Paragraphs>133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DIN Alternate</vt:lpstr>
      <vt:lpstr>Times New Roman</vt:lpstr>
      <vt:lpstr>Wingdings</vt:lpstr>
      <vt:lpstr>Kantoorthema</vt:lpstr>
      <vt:lpstr>1_Kantoorthema</vt:lpstr>
      <vt:lpstr>PowerPoint-presentatie</vt:lpstr>
      <vt:lpstr>PowerPoint-presentatie</vt:lpstr>
      <vt:lpstr>Factsheet Roken, stress en kwetsbaarheid Aanknopingspunten om zwangere vrouwen beter te ondersteunen bij stoppen met roken en gestopt te blijven  </vt:lpstr>
      <vt:lpstr>Vrouwen die blijven roken in hun zwangerschap zitten vaak in een kwetsbare positie</vt:lpstr>
      <vt:lpstr>Voor vrouwen in een kwetsbare positie is het vaak lastiger te stoppen met roken</vt:lpstr>
      <vt:lpstr>Roken zelf zorgt voor stress: een vicieuze cirkel</vt:lpstr>
      <vt:lpstr>In stoppen met roken interventies altijd aandacht voor stress &amp; stress-management</vt:lpstr>
      <vt:lpstr>Zorg voor een samenhangende aanpak, ook op andere problemen</vt:lpstr>
      <vt:lpstr>Stoppen met roken zorgt voor een beter gevoel</vt:lpstr>
      <vt:lpstr>De factsheet</vt:lpstr>
      <vt:lpstr>Rookvrije Ouders      </vt:lpstr>
      <vt:lpstr>Scholing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Corrie van der Ende</dc:creator>
  <cp:lastModifiedBy>Corrie van der Ende</cp:lastModifiedBy>
  <cp:revision>1</cp:revision>
  <dcterms:created xsi:type="dcterms:W3CDTF">2023-10-17T09:23:10Z</dcterms:created>
  <dcterms:modified xsi:type="dcterms:W3CDTF">2023-10-25T08:40:50Z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  <property fmtid="{D5CDD505-2E9C-101B-9397-08002B2CF9AE}" pid="3" name="MediaServiceImageTags">
    <vt:lpwstr/>
  </property>
</Properties>
</file>