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73" r:id="rId5"/>
  </p:sldMasterIdLst>
  <p:notesMasterIdLst>
    <p:notesMasterId r:id="rId19"/>
  </p:notesMasterIdLst>
  <p:sldIdLst>
    <p:sldId id="268" r:id="rId6"/>
    <p:sldId id="386" r:id="rId7"/>
    <p:sldId id="382" r:id="rId8"/>
    <p:sldId id="387" r:id="rId9"/>
    <p:sldId id="393" r:id="rId10"/>
    <p:sldId id="396" r:id="rId11"/>
    <p:sldId id="389" r:id="rId12"/>
    <p:sldId id="397" r:id="rId13"/>
    <p:sldId id="390" r:id="rId14"/>
    <p:sldId id="398" r:id="rId15"/>
    <p:sldId id="399" r:id="rId16"/>
    <p:sldId id="402" r:id="rId17"/>
    <p:sldId id="400" r:id="rId18"/>
  </p:sldIdLst>
  <p:sldSz cx="12192000" cy="6858000"/>
  <p:notesSz cx="6735763" cy="98663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82690B-1B7A-411C-B4D5-C04EDCB8C282}" v="8" dt="2022-11-17T13:27:47.4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86640" autoAdjust="0"/>
  </p:normalViewPr>
  <p:slideViewPr>
    <p:cSldViewPr snapToGrid="0">
      <p:cViewPr varScale="1">
        <p:scale>
          <a:sx n="74" d="100"/>
          <a:sy n="74" d="100"/>
        </p:scale>
        <p:origin x="106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rie van der Ende" userId="cba2584a-3801-4958-9b8e-39d6db432dc6" providerId="ADAL" clId="{A3801B5F-1E91-47C0-8569-1E372A8CA7BC}"/>
    <pc:docChg chg="addSld delSld modSld delMainMaster">
      <pc:chgData name="Corrie van der Ende" userId="cba2584a-3801-4958-9b8e-39d6db432dc6" providerId="ADAL" clId="{A3801B5F-1E91-47C0-8569-1E372A8CA7BC}" dt="2022-11-16T11:53:36.517" v="65" actId="20577"/>
      <pc:docMkLst>
        <pc:docMk/>
      </pc:docMkLst>
      <pc:sldChg chg="modSp del mod">
        <pc:chgData name="Corrie van der Ende" userId="cba2584a-3801-4958-9b8e-39d6db432dc6" providerId="ADAL" clId="{A3801B5F-1E91-47C0-8569-1E372A8CA7BC}" dt="2022-11-16T11:53:36.517" v="65" actId="20577"/>
        <pc:sldMkLst>
          <pc:docMk/>
          <pc:sldMk cId="926700549" sldId="268"/>
        </pc:sldMkLst>
        <pc:spChg chg="mod">
          <ac:chgData name="Corrie van der Ende" userId="cba2584a-3801-4958-9b8e-39d6db432dc6" providerId="ADAL" clId="{A3801B5F-1E91-47C0-8569-1E372A8CA7BC}" dt="2022-11-16T11:34:15.587" v="54" actId="1076"/>
          <ac:spMkLst>
            <pc:docMk/>
            <pc:sldMk cId="926700549" sldId="268"/>
            <ac:spMk id="2" creationId="{00000000-0000-0000-0000-000000000000}"/>
          </ac:spMkLst>
        </pc:spChg>
        <pc:spChg chg="mod">
          <ac:chgData name="Corrie van der Ende" userId="cba2584a-3801-4958-9b8e-39d6db432dc6" providerId="ADAL" clId="{A3801B5F-1E91-47C0-8569-1E372A8CA7BC}" dt="2022-11-16T11:53:36.517" v="65" actId="20577"/>
          <ac:spMkLst>
            <pc:docMk/>
            <pc:sldMk cId="926700549" sldId="268"/>
            <ac:spMk id="3" creationId="{00000000-0000-0000-0000-000000000000}"/>
          </ac:spMkLst>
        </pc:spChg>
      </pc:sldChg>
      <pc:sldChg chg="modSp new del mod">
        <pc:chgData name="Corrie van der Ende" userId="cba2584a-3801-4958-9b8e-39d6db432dc6" providerId="ADAL" clId="{A3801B5F-1E91-47C0-8569-1E372A8CA7BC}" dt="2022-11-16T11:23:30.532" v="11" actId="47"/>
        <pc:sldMkLst>
          <pc:docMk/>
          <pc:sldMk cId="1618671422" sldId="400"/>
        </pc:sldMkLst>
        <pc:spChg chg="mod">
          <ac:chgData name="Corrie van der Ende" userId="cba2584a-3801-4958-9b8e-39d6db432dc6" providerId="ADAL" clId="{A3801B5F-1E91-47C0-8569-1E372A8CA7BC}" dt="2022-11-16T11:22:55.588" v="10" actId="20577"/>
          <ac:spMkLst>
            <pc:docMk/>
            <pc:sldMk cId="1618671422" sldId="400"/>
            <ac:spMk id="2" creationId="{CDED5B32-7E0D-5981-D912-BE206BF0C1AF}"/>
          </ac:spMkLst>
        </pc:spChg>
      </pc:sldChg>
      <pc:sldMasterChg chg="del delSldLayout">
        <pc:chgData name="Corrie van der Ende" userId="cba2584a-3801-4958-9b8e-39d6db432dc6" providerId="ADAL" clId="{A3801B5F-1E91-47C0-8569-1E372A8CA7BC}" dt="2022-11-16T11:32:49.308" v="38" actId="47"/>
        <pc:sldMasterMkLst>
          <pc:docMk/>
          <pc:sldMasterMk cId="3943346205" sldId="2147483673"/>
        </pc:sldMasterMkLst>
        <pc:sldLayoutChg chg="del">
          <pc:chgData name="Corrie van der Ende" userId="cba2584a-3801-4958-9b8e-39d6db432dc6" providerId="ADAL" clId="{A3801B5F-1E91-47C0-8569-1E372A8CA7BC}" dt="2022-11-16T11:32:49.308" v="38" actId="47"/>
          <pc:sldLayoutMkLst>
            <pc:docMk/>
            <pc:sldMasterMk cId="3943346205" sldId="2147483673"/>
            <pc:sldLayoutMk cId="3139570663" sldId="2147483674"/>
          </pc:sldLayoutMkLst>
        </pc:sldLayoutChg>
        <pc:sldLayoutChg chg="del">
          <pc:chgData name="Corrie van der Ende" userId="cba2584a-3801-4958-9b8e-39d6db432dc6" providerId="ADAL" clId="{A3801B5F-1E91-47C0-8569-1E372A8CA7BC}" dt="2022-11-16T11:32:49.308" v="38" actId="47"/>
          <pc:sldLayoutMkLst>
            <pc:docMk/>
            <pc:sldMasterMk cId="3943346205" sldId="2147483673"/>
            <pc:sldLayoutMk cId="2650719073" sldId="2147483675"/>
          </pc:sldLayoutMkLst>
        </pc:sldLayoutChg>
        <pc:sldLayoutChg chg="del">
          <pc:chgData name="Corrie van der Ende" userId="cba2584a-3801-4958-9b8e-39d6db432dc6" providerId="ADAL" clId="{A3801B5F-1E91-47C0-8569-1E372A8CA7BC}" dt="2022-11-16T11:32:49.308" v="38" actId="47"/>
          <pc:sldLayoutMkLst>
            <pc:docMk/>
            <pc:sldMasterMk cId="3943346205" sldId="2147483673"/>
            <pc:sldLayoutMk cId="2002754449" sldId="2147483676"/>
          </pc:sldLayoutMkLst>
        </pc:sldLayoutChg>
        <pc:sldLayoutChg chg="del">
          <pc:chgData name="Corrie van der Ende" userId="cba2584a-3801-4958-9b8e-39d6db432dc6" providerId="ADAL" clId="{A3801B5F-1E91-47C0-8569-1E372A8CA7BC}" dt="2022-11-16T11:32:49.308" v="38" actId="47"/>
          <pc:sldLayoutMkLst>
            <pc:docMk/>
            <pc:sldMasterMk cId="3943346205" sldId="2147483673"/>
            <pc:sldLayoutMk cId="2700690601" sldId="2147483677"/>
          </pc:sldLayoutMkLst>
        </pc:sldLayoutChg>
        <pc:sldLayoutChg chg="del">
          <pc:chgData name="Corrie van der Ende" userId="cba2584a-3801-4958-9b8e-39d6db432dc6" providerId="ADAL" clId="{A3801B5F-1E91-47C0-8569-1E372A8CA7BC}" dt="2022-11-16T11:32:49.308" v="38" actId="47"/>
          <pc:sldLayoutMkLst>
            <pc:docMk/>
            <pc:sldMasterMk cId="3943346205" sldId="2147483673"/>
            <pc:sldLayoutMk cId="550607812" sldId="2147483678"/>
          </pc:sldLayoutMkLst>
        </pc:sldLayoutChg>
        <pc:sldLayoutChg chg="del">
          <pc:chgData name="Corrie van der Ende" userId="cba2584a-3801-4958-9b8e-39d6db432dc6" providerId="ADAL" clId="{A3801B5F-1E91-47C0-8569-1E372A8CA7BC}" dt="2022-11-16T11:32:49.308" v="38" actId="47"/>
          <pc:sldLayoutMkLst>
            <pc:docMk/>
            <pc:sldMasterMk cId="3943346205" sldId="2147483673"/>
            <pc:sldLayoutMk cId="1398517760" sldId="2147483679"/>
          </pc:sldLayoutMkLst>
        </pc:sldLayoutChg>
        <pc:sldLayoutChg chg="del">
          <pc:chgData name="Corrie van der Ende" userId="cba2584a-3801-4958-9b8e-39d6db432dc6" providerId="ADAL" clId="{A3801B5F-1E91-47C0-8569-1E372A8CA7BC}" dt="2022-11-16T11:32:49.308" v="38" actId="47"/>
          <pc:sldLayoutMkLst>
            <pc:docMk/>
            <pc:sldMasterMk cId="3943346205" sldId="2147483673"/>
            <pc:sldLayoutMk cId="286433535" sldId="2147483680"/>
          </pc:sldLayoutMkLst>
        </pc:sldLayoutChg>
      </pc:sldMasterChg>
    </pc:docChg>
  </pc:docChgLst>
  <pc:docChgLst>
    <pc:chgData name="Josine van der Kraan | Patiëntenfederatie" userId="e71f1abc-a1b6-406b-b0bf-f2b1a8946211" providerId="ADAL" clId="{D531F4F1-CF5B-488D-8FAF-20BCF36709D4}"/>
    <pc:docChg chg="undo redo custSel addSld delSld modSld sldOrd">
      <pc:chgData name="Josine van der Kraan | Patiëntenfederatie" userId="e71f1abc-a1b6-406b-b0bf-f2b1a8946211" providerId="ADAL" clId="{D531F4F1-CF5B-488D-8FAF-20BCF36709D4}" dt="2022-11-11T15:24:39.387" v="4993" actId="1076"/>
      <pc:docMkLst>
        <pc:docMk/>
      </pc:docMkLst>
      <pc:sldChg chg="modNotesTx">
        <pc:chgData name="Josine van der Kraan | Patiëntenfederatie" userId="e71f1abc-a1b6-406b-b0bf-f2b1a8946211" providerId="ADAL" clId="{D531F4F1-CF5B-488D-8FAF-20BCF36709D4}" dt="2022-11-11T14:49:49.341" v="3687" actId="20577"/>
        <pc:sldMkLst>
          <pc:docMk/>
          <pc:sldMk cId="800343964" sldId="382"/>
        </pc:sldMkLst>
      </pc:sldChg>
      <pc:sldChg chg="modNotesTx">
        <pc:chgData name="Josine van der Kraan | Patiëntenfederatie" userId="e71f1abc-a1b6-406b-b0bf-f2b1a8946211" providerId="ADAL" clId="{D531F4F1-CF5B-488D-8FAF-20BCF36709D4}" dt="2022-11-11T14:47:20.188" v="3526" actId="20577"/>
        <pc:sldMkLst>
          <pc:docMk/>
          <pc:sldMk cId="568327090" sldId="386"/>
        </pc:sldMkLst>
      </pc:sldChg>
      <pc:sldChg chg="modNotesTx">
        <pc:chgData name="Josine van der Kraan | Patiëntenfederatie" userId="e71f1abc-a1b6-406b-b0bf-f2b1a8946211" providerId="ADAL" clId="{D531F4F1-CF5B-488D-8FAF-20BCF36709D4}" dt="2022-11-11T14:56:34.652" v="4768" actId="20577"/>
        <pc:sldMkLst>
          <pc:docMk/>
          <pc:sldMk cId="3440820821" sldId="387"/>
        </pc:sldMkLst>
      </pc:sldChg>
      <pc:sldChg chg="modSp del mod modNotesTx">
        <pc:chgData name="Josine van der Kraan | Patiëntenfederatie" userId="e71f1abc-a1b6-406b-b0bf-f2b1a8946211" providerId="ADAL" clId="{D531F4F1-CF5B-488D-8FAF-20BCF36709D4}" dt="2022-11-11T14:41:07.051" v="2848" actId="47"/>
        <pc:sldMkLst>
          <pc:docMk/>
          <pc:sldMk cId="992721117" sldId="388"/>
        </pc:sldMkLst>
        <pc:spChg chg="mod">
          <ac:chgData name="Josine van der Kraan | Patiëntenfederatie" userId="e71f1abc-a1b6-406b-b0bf-f2b1a8946211" providerId="ADAL" clId="{D531F4F1-CF5B-488D-8FAF-20BCF36709D4}" dt="2022-11-11T11:53:40.371" v="3"/>
          <ac:spMkLst>
            <pc:docMk/>
            <pc:sldMk cId="992721117" sldId="388"/>
            <ac:spMk id="3" creationId="{4E5735FA-1626-4277-BE3D-3D7E9B20AB15}"/>
          </ac:spMkLst>
        </pc:spChg>
      </pc:sldChg>
      <pc:sldChg chg="modNotesTx">
        <pc:chgData name="Josine van der Kraan | Patiëntenfederatie" userId="e71f1abc-a1b6-406b-b0bf-f2b1a8946211" providerId="ADAL" clId="{D531F4F1-CF5B-488D-8FAF-20BCF36709D4}" dt="2022-11-11T15:00:42.084" v="4928" actId="20577"/>
        <pc:sldMkLst>
          <pc:docMk/>
          <pc:sldMk cId="2475739136" sldId="389"/>
        </pc:sldMkLst>
      </pc:sldChg>
      <pc:sldChg chg="addSp delSp modSp mod modNotesTx">
        <pc:chgData name="Josine van der Kraan | Patiëntenfederatie" userId="e71f1abc-a1b6-406b-b0bf-f2b1a8946211" providerId="ADAL" clId="{D531F4F1-CF5B-488D-8FAF-20BCF36709D4}" dt="2022-11-11T14:15:56.068" v="2847" actId="20577"/>
        <pc:sldMkLst>
          <pc:docMk/>
          <pc:sldMk cId="3999372582" sldId="390"/>
        </pc:sldMkLst>
        <pc:spChg chg="mod">
          <ac:chgData name="Josine van der Kraan | Patiëntenfederatie" userId="e71f1abc-a1b6-406b-b0bf-f2b1a8946211" providerId="ADAL" clId="{D531F4F1-CF5B-488D-8FAF-20BCF36709D4}" dt="2022-11-11T13:56:00.141" v="1790" actId="255"/>
          <ac:spMkLst>
            <pc:docMk/>
            <pc:sldMk cId="3999372582" sldId="390"/>
            <ac:spMk id="2" creationId="{7F2C2ACA-882B-A72D-CC06-630B4B010F0F}"/>
          </ac:spMkLst>
        </pc:spChg>
        <pc:spChg chg="del">
          <ac:chgData name="Josine van der Kraan | Patiëntenfederatie" userId="e71f1abc-a1b6-406b-b0bf-f2b1a8946211" providerId="ADAL" clId="{D531F4F1-CF5B-488D-8FAF-20BCF36709D4}" dt="2022-11-11T13:41:48.501" v="759"/>
          <ac:spMkLst>
            <pc:docMk/>
            <pc:sldMk cId="3999372582" sldId="390"/>
            <ac:spMk id="3" creationId="{3CFB7BF7-BFBE-5DFC-C94F-2261148BC68D}"/>
          </ac:spMkLst>
        </pc:spChg>
        <pc:spChg chg="add mod">
          <ac:chgData name="Josine van der Kraan | Patiëntenfederatie" userId="e71f1abc-a1b6-406b-b0bf-f2b1a8946211" providerId="ADAL" clId="{D531F4F1-CF5B-488D-8FAF-20BCF36709D4}" dt="2022-11-11T14:15:56.068" v="2847" actId="20577"/>
          <ac:spMkLst>
            <pc:docMk/>
            <pc:sldMk cId="3999372582" sldId="390"/>
            <ac:spMk id="8" creationId="{20148E45-69A0-C920-38F2-6345C958723D}"/>
          </ac:spMkLst>
        </pc:spChg>
        <pc:picChg chg="add del mod">
          <ac:chgData name="Josine van der Kraan | Patiëntenfederatie" userId="e71f1abc-a1b6-406b-b0bf-f2b1a8946211" providerId="ADAL" clId="{D531F4F1-CF5B-488D-8FAF-20BCF36709D4}" dt="2022-11-11T13:44:10.610" v="869" actId="478"/>
          <ac:picMkLst>
            <pc:docMk/>
            <pc:sldMk cId="3999372582" sldId="390"/>
            <ac:picMk id="5" creationId="{6CB30A19-4973-4309-74F7-9AE62C9C902D}"/>
          </ac:picMkLst>
        </pc:picChg>
        <pc:picChg chg="add del mod">
          <ac:chgData name="Josine van der Kraan | Patiëntenfederatie" userId="e71f1abc-a1b6-406b-b0bf-f2b1a8946211" providerId="ADAL" clId="{D531F4F1-CF5B-488D-8FAF-20BCF36709D4}" dt="2022-11-11T13:44:11.385" v="870" actId="478"/>
          <ac:picMkLst>
            <pc:docMk/>
            <pc:sldMk cId="3999372582" sldId="390"/>
            <ac:picMk id="6" creationId="{440E8A65-EA6E-0097-521D-9D1A25BAA8A3}"/>
          </ac:picMkLst>
        </pc:picChg>
      </pc:sldChg>
      <pc:sldChg chg="modSp new del mod">
        <pc:chgData name="Josine van der Kraan | Patiëntenfederatie" userId="e71f1abc-a1b6-406b-b0bf-f2b1a8946211" providerId="ADAL" clId="{D531F4F1-CF5B-488D-8FAF-20BCF36709D4}" dt="2022-11-11T12:23:47.797" v="130" actId="47"/>
        <pc:sldMkLst>
          <pc:docMk/>
          <pc:sldMk cId="3918442185" sldId="391"/>
        </pc:sldMkLst>
        <pc:spChg chg="mod">
          <ac:chgData name="Josine van der Kraan | Patiëntenfederatie" userId="e71f1abc-a1b6-406b-b0bf-f2b1a8946211" providerId="ADAL" clId="{D531F4F1-CF5B-488D-8FAF-20BCF36709D4}" dt="2022-11-11T12:08:19.148" v="11" actId="1076"/>
          <ac:spMkLst>
            <pc:docMk/>
            <pc:sldMk cId="3918442185" sldId="391"/>
            <ac:spMk id="3" creationId="{0C6EDCA6-1A0C-BA38-8A61-E32B9F400E6E}"/>
          </ac:spMkLst>
        </pc:spChg>
      </pc:sldChg>
      <pc:sldChg chg="modSp new del mod">
        <pc:chgData name="Josine van der Kraan | Patiëntenfederatie" userId="e71f1abc-a1b6-406b-b0bf-f2b1a8946211" providerId="ADAL" clId="{D531F4F1-CF5B-488D-8FAF-20BCF36709D4}" dt="2022-11-11T12:23:49.529" v="131" actId="47"/>
        <pc:sldMkLst>
          <pc:docMk/>
          <pc:sldMk cId="4097855950" sldId="392"/>
        </pc:sldMkLst>
        <pc:spChg chg="mod">
          <ac:chgData name="Josine van der Kraan | Patiëntenfederatie" userId="e71f1abc-a1b6-406b-b0bf-f2b1a8946211" providerId="ADAL" clId="{D531F4F1-CF5B-488D-8FAF-20BCF36709D4}" dt="2022-11-11T12:08:30.952" v="12" actId="255"/>
          <ac:spMkLst>
            <pc:docMk/>
            <pc:sldMk cId="4097855950" sldId="392"/>
            <ac:spMk id="3" creationId="{B32C436E-21E9-093D-CA53-7B21AE2C14D1}"/>
          </ac:spMkLst>
        </pc:spChg>
      </pc:sldChg>
      <pc:sldChg chg="modSp add mod modNotesTx">
        <pc:chgData name="Josine van der Kraan | Patiëntenfederatie" userId="e71f1abc-a1b6-406b-b0bf-f2b1a8946211" providerId="ADAL" clId="{D531F4F1-CF5B-488D-8FAF-20BCF36709D4}" dt="2022-11-11T14:57:48.944" v="4853" actId="20577"/>
        <pc:sldMkLst>
          <pc:docMk/>
          <pc:sldMk cId="483159725" sldId="393"/>
        </pc:sldMkLst>
        <pc:spChg chg="mod">
          <ac:chgData name="Josine van der Kraan | Patiëntenfederatie" userId="e71f1abc-a1b6-406b-b0bf-f2b1a8946211" providerId="ADAL" clId="{D531F4F1-CF5B-488D-8FAF-20BCF36709D4}" dt="2022-11-11T12:23:36.448" v="127" actId="255"/>
          <ac:spMkLst>
            <pc:docMk/>
            <pc:sldMk cId="483159725" sldId="393"/>
            <ac:spMk id="2" creationId="{749E4F2E-059B-804F-F51E-BF3F806094C5}"/>
          </ac:spMkLst>
        </pc:spChg>
        <pc:spChg chg="mod">
          <ac:chgData name="Josine van der Kraan | Patiëntenfederatie" userId="e71f1abc-a1b6-406b-b0bf-f2b1a8946211" providerId="ADAL" clId="{D531F4F1-CF5B-488D-8FAF-20BCF36709D4}" dt="2022-11-11T12:25:31.615" v="203" actId="20577"/>
          <ac:spMkLst>
            <pc:docMk/>
            <pc:sldMk cId="483159725" sldId="393"/>
            <ac:spMk id="3" creationId="{4E5735FA-1626-4277-BE3D-3D7E9B20AB15}"/>
          </ac:spMkLst>
        </pc:spChg>
      </pc:sldChg>
      <pc:sldChg chg="modSp add del mod">
        <pc:chgData name="Josine van der Kraan | Patiëntenfederatie" userId="e71f1abc-a1b6-406b-b0bf-f2b1a8946211" providerId="ADAL" clId="{D531F4F1-CF5B-488D-8FAF-20BCF36709D4}" dt="2022-11-11T12:23:44.180" v="128" actId="47"/>
        <pc:sldMkLst>
          <pc:docMk/>
          <pc:sldMk cId="111906952" sldId="394"/>
        </pc:sldMkLst>
        <pc:spChg chg="mod">
          <ac:chgData name="Josine van der Kraan | Patiëntenfederatie" userId="e71f1abc-a1b6-406b-b0bf-f2b1a8946211" providerId="ADAL" clId="{D531F4F1-CF5B-488D-8FAF-20BCF36709D4}" dt="2022-11-11T12:23:19.745" v="110" actId="20577"/>
          <ac:spMkLst>
            <pc:docMk/>
            <pc:sldMk cId="111906952" sldId="394"/>
            <ac:spMk id="2" creationId="{749E4F2E-059B-804F-F51E-BF3F806094C5}"/>
          </ac:spMkLst>
        </pc:spChg>
        <pc:spChg chg="mod">
          <ac:chgData name="Josine van der Kraan | Patiëntenfederatie" userId="e71f1abc-a1b6-406b-b0bf-f2b1a8946211" providerId="ADAL" clId="{D531F4F1-CF5B-488D-8FAF-20BCF36709D4}" dt="2022-11-11T12:20:42.148" v="81" actId="113"/>
          <ac:spMkLst>
            <pc:docMk/>
            <pc:sldMk cId="111906952" sldId="394"/>
            <ac:spMk id="3" creationId="{4E5735FA-1626-4277-BE3D-3D7E9B20AB15}"/>
          </ac:spMkLst>
        </pc:spChg>
      </pc:sldChg>
      <pc:sldChg chg="add del">
        <pc:chgData name="Josine van der Kraan | Patiëntenfederatie" userId="e71f1abc-a1b6-406b-b0bf-f2b1a8946211" providerId="ADAL" clId="{D531F4F1-CF5B-488D-8FAF-20BCF36709D4}" dt="2022-11-11T12:23:45.257" v="129" actId="47"/>
        <pc:sldMkLst>
          <pc:docMk/>
          <pc:sldMk cId="601878816" sldId="395"/>
        </pc:sldMkLst>
      </pc:sldChg>
      <pc:sldChg chg="delSp modSp new mod ord modNotesTx">
        <pc:chgData name="Josine van der Kraan | Patiëntenfederatie" userId="e71f1abc-a1b6-406b-b0bf-f2b1a8946211" providerId="ADAL" clId="{D531F4F1-CF5B-488D-8FAF-20BCF36709D4}" dt="2022-11-11T13:34:25.360" v="649" actId="20577"/>
        <pc:sldMkLst>
          <pc:docMk/>
          <pc:sldMk cId="3211555766" sldId="396"/>
        </pc:sldMkLst>
        <pc:spChg chg="del">
          <ac:chgData name="Josine van der Kraan | Patiëntenfederatie" userId="e71f1abc-a1b6-406b-b0bf-f2b1a8946211" providerId="ADAL" clId="{D531F4F1-CF5B-488D-8FAF-20BCF36709D4}" dt="2022-11-11T12:19:36.445" v="76" actId="478"/>
          <ac:spMkLst>
            <pc:docMk/>
            <pc:sldMk cId="3211555766" sldId="396"/>
            <ac:spMk id="2" creationId="{26ACD512-5FB7-DB6E-7AAB-50F9FFBDA8E6}"/>
          </ac:spMkLst>
        </pc:spChg>
        <pc:spChg chg="mod">
          <ac:chgData name="Josine van der Kraan | Patiëntenfederatie" userId="e71f1abc-a1b6-406b-b0bf-f2b1a8946211" providerId="ADAL" clId="{D531F4F1-CF5B-488D-8FAF-20BCF36709D4}" dt="2022-11-11T12:25:47.207" v="210" actId="20577"/>
          <ac:spMkLst>
            <pc:docMk/>
            <pc:sldMk cId="3211555766" sldId="396"/>
            <ac:spMk id="3" creationId="{E4C0F1F4-26A1-1126-2524-62292BAC830B}"/>
          </ac:spMkLst>
        </pc:spChg>
      </pc:sldChg>
      <pc:sldChg chg="addSp delSp modSp new mod ord modNotesTx">
        <pc:chgData name="Josine van der Kraan | Patiëntenfederatie" userId="e71f1abc-a1b6-406b-b0bf-f2b1a8946211" providerId="ADAL" clId="{D531F4F1-CF5B-488D-8FAF-20BCF36709D4}" dt="2022-11-11T13:51:41.229" v="1586" actId="20577"/>
        <pc:sldMkLst>
          <pc:docMk/>
          <pc:sldMk cId="434642379" sldId="397"/>
        </pc:sldMkLst>
        <pc:spChg chg="del">
          <ac:chgData name="Josine van der Kraan | Patiëntenfederatie" userId="e71f1abc-a1b6-406b-b0bf-f2b1a8946211" providerId="ADAL" clId="{D531F4F1-CF5B-488D-8FAF-20BCF36709D4}" dt="2022-11-11T13:42:48.391" v="776" actId="478"/>
          <ac:spMkLst>
            <pc:docMk/>
            <pc:sldMk cId="434642379" sldId="397"/>
            <ac:spMk id="2" creationId="{83FB4A32-EC7C-1E8F-30DE-E2B80D83A642}"/>
          </ac:spMkLst>
        </pc:spChg>
        <pc:spChg chg="del">
          <ac:chgData name="Josine van der Kraan | Patiëntenfederatie" userId="e71f1abc-a1b6-406b-b0bf-f2b1a8946211" providerId="ADAL" clId="{D531F4F1-CF5B-488D-8FAF-20BCF36709D4}" dt="2022-11-11T13:42:35.507" v="772"/>
          <ac:spMkLst>
            <pc:docMk/>
            <pc:sldMk cId="434642379" sldId="397"/>
            <ac:spMk id="3" creationId="{5C89778B-3096-4C1D-A990-EEBA15801C3E}"/>
          </ac:spMkLst>
        </pc:spChg>
        <pc:spChg chg="add mod">
          <ac:chgData name="Josine van der Kraan | Patiëntenfederatie" userId="e71f1abc-a1b6-406b-b0bf-f2b1a8946211" providerId="ADAL" clId="{D531F4F1-CF5B-488D-8FAF-20BCF36709D4}" dt="2022-11-11T13:43:58.731" v="868" actId="1076"/>
          <ac:spMkLst>
            <pc:docMk/>
            <pc:sldMk cId="434642379" sldId="397"/>
            <ac:spMk id="6" creationId="{68A9CF71-4D5C-265D-B5D8-2122BECE8DB7}"/>
          </ac:spMkLst>
        </pc:spChg>
        <pc:picChg chg="add mod">
          <ac:chgData name="Josine van der Kraan | Patiëntenfederatie" userId="e71f1abc-a1b6-406b-b0bf-f2b1a8946211" providerId="ADAL" clId="{D531F4F1-CF5B-488D-8FAF-20BCF36709D4}" dt="2022-11-11T13:42:38.391" v="773" actId="1076"/>
          <ac:picMkLst>
            <pc:docMk/>
            <pc:sldMk cId="434642379" sldId="397"/>
            <ac:picMk id="4" creationId="{808B18C7-A990-D8BC-4F2C-B8726D93C368}"/>
          </ac:picMkLst>
        </pc:picChg>
        <pc:picChg chg="add mod">
          <ac:chgData name="Josine van der Kraan | Patiëntenfederatie" userId="e71f1abc-a1b6-406b-b0bf-f2b1a8946211" providerId="ADAL" clId="{D531F4F1-CF5B-488D-8FAF-20BCF36709D4}" dt="2022-11-11T13:42:43.674" v="775" actId="14100"/>
          <ac:picMkLst>
            <pc:docMk/>
            <pc:sldMk cId="434642379" sldId="397"/>
            <ac:picMk id="5" creationId="{1BFD1D21-D09B-4984-5FBD-0B0D363F449F}"/>
          </ac:picMkLst>
        </pc:picChg>
      </pc:sldChg>
      <pc:sldChg chg="modSp add mod modNotesTx">
        <pc:chgData name="Josine van der Kraan | Patiëntenfederatie" userId="e71f1abc-a1b6-406b-b0bf-f2b1a8946211" providerId="ADAL" clId="{D531F4F1-CF5B-488D-8FAF-20BCF36709D4}" dt="2022-11-11T15:04:30.631" v="4935" actId="20577"/>
        <pc:sldMkLst>
          <pc:docMk/>
          <pc:sldMk cId="913921126" sldId="398"/>
        </pc:sldMkLst>
        <pc:spChg chg="mod">
          <ac:chgData name="Josine van der Kraan | Patiëntenfederatie" userId="e71f1abc-a1b6-406b-b0bf-f2b1a8946211" providerId="ADAL" clId="{D531F4F1-CF5B-488D-8FAF-20BCF36709D4}" dt="2022-11-11T15:04:30.631" v="4935" actId="20577"/>
          <ac:spMkLst>
            <pc:docMk/>
            <pc:sldMk cId="913921126" sldId="398"/>
            <ac:spMk id="8" creationId="{20148E45-69A0-C920-38F2-6345C958723D}"/>
          </ac:spMkLst>
        </pc:spChg>
      </pc:sldChg>
      <pc:sldChg chg="addSp modSp add mod modNotesTx">
        <pc:chgData name="Josine van der Kraan | Patiëntenfederatie" userId="e71f1abc-a1b6-406b-b0bf-f2b1a8946211" providerId="ADAL" clId="{D531F4F1-CF5B-488D-8FAF-20BCF36709D4}" dt="2022-11-11T15:24:39.387" v="4993" actId="1076"/>
        <pc:sldMkLst>
          <pc:docMk/>
          <pc:sldMk cId="1976213770" sldId="399"/>
        </pc:sldMkLst>
        <pc:spChg chg="mod">
          <ac:chgData name="Josine van der Kraan | Patiëntenfederatie" userId="e71f1abc-a1b6-406b-b0bf-f2b1a8946211" providerId="ADAL" clId="{D531F4F1-CF5B-488D-8FAF-20BCF36709D4}" dt="2022-11-11T14:42:53.048" v="3078" actId="20577"/>
          <ac:spMkLst>
            <pc:docMk/>
            <pc:sldMk cId="1976213770" sldId="399"/>
            <ac:spMk id="2" creationId="{7F2C2ACA-882B-A72D-CC06-630B4B010F0F}"/>
          </ac:spMkLst>
        </pc:spChg>
        <pc:spChg chg="add mod">
          <ac:chgData name="Josine van der Kraan | Patiëntenfederatie" userId="e71f1abc-a1b6-406b-b0bf-f2b1a8946211" providerId="ADAL" clId="{D531F4F1-CF5B-488D-8FAF-20BCF36709D4}" dt="2022-11-11T15:24:39.387" v="4993" actId="1076"/>
          <ac:spMkLst>
            <pc:docMk/>
            <pc:sldMk cId="1976213770" sldId="399"/>
            <ac:spMk id="5" creationId="{0E74B494-516F-FB27-7A49-B4D3BDE1CCA9}"/>
          </ac:spMkLst>
        </pc:spChg>
        <pc:spChg chg="mod">
          <ac:chgData name="Josine van der Kraan | Patiëntenfederatie" userId="e71f1abc-a1b6-406b-b0bf-f2b1a8946211" providerId="ADAL" clId="{D531F4F1-CF5B-488D-8FAF-20BCF36709D4}" dt="2022-11-11T15:24:13.930" v="4986" actId="20577"/>
          <ac:spMkLst>
            <pc:docMk/>
            <pc:sldMk cId="1976213770" sldId="399"/>
            <ac:spMk id="8" creationId="{20148E45-69A0-C920-38F2-6345C958723D}"/>
          </ac:spMkLst>
        </pc:spChg>
        <pc:picChg chg="add mod">
          <ac:chgData name="Josine van der Kraan | Patiëntenfederatie" userId="e71f1abc-a1b6-406b-b0bf-f2b1a8946211" providerId="ADAL" clId="{D531F4F1-CF5B-488D-8FAF-20BCF36709D4}" dt="2022-11-11T15:23:04.006" v="4967" actId="1076"/>
          <ac:picMkLst>
            <pc:docMk/>
            <pc:sldMk cId="1976213770" sldId="399"/>
            <ac:picMk id="4" creationId="{A4F0A32A-45E2-4AD5-C087-A6F0B8138D8F}"/>
          </ac:picMkLst>
        </pc:picChg>
      </pc:sldChg>
    </pc:docChg>
  </pc:docChgLst>
  <pc:docChgLst>
    <pc:chgData name="Anneke Wiggers" userId="648cf041-c85b-460e-9cac-5708a6f32d78" providerId="ADAL" clId="{4F82690B-1B7A-411C-B4D5-C04EDCB8C282}"/>
    <pc:docChg chg="undo custSel addSld delSld modSld modNotesMaster">
      <pc:chgData name="Anneke Wiggers" userId="648cf041-c85b-460e-9cac-5708a6f32d78" providerId="ADAL" clId="{4F82690B-1B7A-411C-B4D5-C04EDCB8C282}" dt="2022-11-17T13:28:33.750" v="188" actId="20577"/>
      <pc:docMkLst>
        <pc:docMk/>
      </pc:docMkLst>
      <pc:sldChg chg="delSp">
        <pc:chgData name="Anneke Wiggers" userId="648cf041-c85b-460e-9cac-5708a6f32d78" providerId="ADAL" clId="{4F82690B-1B7A-411C-B4D5-C04EDCB8C282}" dt="2022-11-17T13:27:07.607" v="174"/>
        <pc:sldMkLst>
          <pc:docMk/>
          <pc:sldMk cId="1976213770" sldId="399"/>
        </pc:sldMkLst>
        <pc:picChg chg="del">
          <ac:chgData name="Anneke Wiggers" userId="648cf041-c85b-460e-9cac-5708a6f32d78" providerId="ADAL" clId="{4F82690B-1B7A-411C-B4D5-C04EDCB8C282}" dt="2022-11-17T13:27:07.607" v="174"/>
          <ac:picMkLst>
            <pc:docMk/>
            <pc:sldMk cId="1976213770" sldId="399"/>
            <ac:picMk id="3" creationId="{E3B6DCF4-2216-5BCF-0623-849E76A05912}"/>
          </ac:picMkLst>
        </pc:picChg>
      </pc:sldChg>
      <pc:sldChg chg="add modNotesTx">
        <pc:chgData name="Anneke Wiggers" userId="648cf041-c85b-460e-9cac-5708a6f32d78" providerId="ADAL" clId="{4F82690B-1B7A-411C-B4D5-C04EDCB8C282}" dt="2022-11-17T12:58:42.785" v="93" actId="20577"/>
        <pc:sldMkLst>
          <pc:docMk/>
          <pc:sldMk cId="1681231653" sldId="400"/>
        </pc:sldMkLst>
      </pc:sldChg>
      <pc:sldChg chg="addSp delSp modSp add del mod">
        <pc:chgData name="Anneke Wiggers" userId="648cf041-c85b-460e-9cac-5708a6f32d78" providerId="ADAL" clId="{4F82690B-1B7A-411C-B4D5-C04EDCB8C282}" dt="2022-11-17T13:28:10.820" v="176" actId="2696"/>
        <pc:sldMkLst>
          <pc:docMk/>
          <pc:sldMk cId="2985451900" sldId="401"/>
        </pc:sldMkLst>
        <pc:spChg chg="del mod">
          <ac:chgData name="Anneke Wiggers" userId="648cf041-c85b-460e-9cac-5708a6f32d78" providerId="ADAL" clId="{4F82690B-1B7A-411C-B4D5-C04EDCB8C282}" dt="2022-11-17T13:22:17.071" v="97" actId="478"/>
          <ac:spMkLst>
            <pc:docMk/>
            <pc:sldMk cId="2985451900" sldId="401"/>
            <ac:spMk id="2" creationId="{00000000-0000-0000-0000-000000000000}"/>
          </ac:spMkLst>
        </pc:spChg>
        <pc:spChg chg="mod">
          <ac:chgData name="Anneke Wiggers" userId="648cf041-c85b-460e-9cac-5708a6f32d78" providerId="ADAL" clId="{4F82690B-1B7A-411C-B4D5-C04EDCB8C282}" dt="2022-11-17T13:23:07.112" v="156" actId="20577"/>
          <ac:spMkLst>
            <pc:docMk/>
            <pc:sldMk cId="2985451900" sldId="401"/>
            <ac:spMk id="3" creationId="{00000000-0000-0000-0000-000000000000}"/>
          </ac:spMkLst>
        </pc:spChg>
        <pc:spChg chg="add mod">
          <ac:chgData name="Anneke Wiggers" userId="648cf041-c85b-460e-9cac-5708a6f32d78" providerId="ADAL" clId="{4F82690B-1B7A-411C-B4D5-C04EDCB8C282}" dt="2022-11-17T13:23:44.253" v="173" actId="20577"/>
          <ac:spMkLst>
            <pc:docMk/>
            <pc:sldMk cId="2985451900" sldId="401"/>
            <ac:spMk id="5" creationId="{A5027B2F-12DB-CAD0-FCD3-42000558A02C}"/>
          </ac:spMkLst>
        </pc:spChg>
      </pc:sldChg>
      <pc:sldChg chg="modSp mod">
        <pc:chgData name="Anneke Wiggers" userId="648cf041-c85b-460e-9cac-5708a6f32d78" providerId="ADAL" clId="{4F82690B-1B7A-411C-B4D5-C04EDCB8C282}" dt="2022-11-17T13:28:33.750" v="188" actId="20577"/>
        <pc:sldMkLst>
          <pc:docMk/>
          <pc:sldMk cId="1463695253" sldId="402"/>
        </pc:sldMkLst>
        <pc:spChg chg="mod">
          <ac:chgData name="Anneke Wiggers" userId="648cf041-c85b-460e-9cac-5708a6f32d78" providerId="ADAL" clId="{4F82690B-1B7A-411C-B4D5-C04EDCB8C282}" dt="2022-11-17T13:28:33.750" v="188" actId="20577"/>
          <ac:spMkLst>
            <pc:docMk/>
            <pc:sldMk cId="1463695253" sldId="402"/>
            <ac:spMk id="2" creationId="{00000000-0000-0000-0000-000000000000}"/>
          </ac:spMkLst>
        </pc:spChg>
        <pc:spChg chg="mod">
          <ac:chgData name="Anneke Wiggers" userId="648cf041-c85b-460e-9cac-5708a6f32d78" providerId="ADAL" clId="{4F82690B-1B7A-411C-B4D5-C04EDCB8C282}" dt="2022-11-17T13:27:56.834" v="175" actId="20577"/>
          <ac:spMkLst>
            <pc:docMk/>
            <pc:sldMk cId="1463695253" sldId="402"/>
            <ac:spMk id="3" creationId="{00000000-0000-0000-0000-000000000000}"/>
          </ac:spMkLst>
        </pc:spChg>
      </pc:sldChg>
      <pc:sldChg chg="modSp add del mod">
        <pc:chgData name="Anneke Wiggers" userId="648cf041-c85b-460e-9cac-5708a6f32d78" providerId="ADAL" clId="{4F82690B-1B7A-411C-B4D5-C04EDCB8C282}" dt="2022-11-17T13:23:39.615" v="172"/>
        <pc:sldMkLst>
          <pc:docMk/>
          <pc:sldMk cId="2677440787" sldId="402"/>
        </pc:sldMkLst>
        <pc:spChg chg="mod">
          <ac:chgData name="Anneke Wiggers" userId="648cf041-c85b-460e-9cac-5708a6f32d78" providerId="ADAL" clId="{4F82690B-1B7A-411C-B4D5-C04EDCB8C282}" dt="2022-11-17T13:23:39.615" v="172"/>
          <ac:spMkLst>
            <pc:docMk/>
            <pc:sldMk cId="2677440787" sldId="402"/>
            <ac:spMk id="2" creationId="{00000000-0000-0000-0000-000000000000}"/>
          </ac:spMkLst>
        </pc:spChg>
        <pc:spChg chg="mod">
          <ac:chgData name="Anneke Wiggers" userId="648cf041-c85b-460e-9cac-5708a6f32d78" providerId="ADAL" clId="{4F82690B-1B7A-411C-B4D5-C04EDCB8C282}" dt="2022-11-17T13:23:39.615" v="172"/>
          <ac:spMkLst>
            <pc:docMk/>
            <pc:sldMk cId="2677440787" sldId="402"/>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3C253BE8-5E91-4786-A50F-BE11A678E920}" type="datetimeFigureOut">
              <a:rPr lang="nl-NL" smtClean="0"/>
              <a:t>17-11-2022</a:t>
            </a:fld>
            <a:endParaRPr lang="nl-NL"/>
          </a:p>
        </p:txBody>
      </p:sp>
      <p:sp>
        <p:nvSpPr>
          <p:cNvPr id="4" name="Tijdelijke aanduiding voor dia-afbeelding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158B7DE3-31A1-4742-A5D2-2C8FBB085AD8}" type="slidenum">
              <a:rPr lang="nl-NL" smtClean="0"/>
              <a:t>‹nr.›</a:t>
            </a:fld>
            <a:endParaRPr lang="nl-NL"/>
          </a:p>
        </p:txBody>
      </p:sp>
    </p:spTree>
    <p:extLst>
      <p:ext uri="{BB962C8B-B14F-4D97-AF65-F5344CB8AC3E}">
        <p14:creationId xmlns:p14="http://schemas.microsoft.com/office/powerpoint/2010/main" val="4075295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Samen Beslissen: wat verstaan we daaronder? </a:t>
            </a:r>
          </a:p>
          <a:p>
            <a:r>
              <a:rPr lang="nl-NL" dirty="0"/>
              <a:t>Samen Beslissen is geen eenmalige actie, maar is een proces.</a:t>
            </a:r>
          </a:p>
        </p:txBody>
      </p:sp>
      <p:sp>
        <p:nvSpPr>
          <p:cNvPr id="4" name="Tijdelijke aanduiding voor dianummer 3"/>
          <p:cNvSpPr>
            <a:spLocks noGrp="1"/>
          </p:cNvSpPr>
          <p:nvPr>
            <p:ph type="sldNum" sz="quarter" idx="5"/>
          </p:nvPr>
        </p:nvSpPr>
        <p:spPr/>
        <p:txBody>
          <a:bodyPr/>
          <a:lstStyle/>
          <a:p>
            <a:fld id="{158B7DE3-31A1-4742-A5D2-2C8FBB085AD8}" type="slidenum">
              <a:rPr lang="nl-NL" smtClean="0"/>
              <a:t>2</a:t>
            </a:fld>
            <a:endParaRPr lang="nl-NL"/>
          </a:p>
        </p:txBody>
      </p:sp>
    </p:spTree>
    <p:extLst>
      <p:ext uri="{BB962C8B-B14F-4D97-AF65-F5344CB8AC3E}">
        <p14:creationId xmlns:p14="http://schemas.microsoft.com/office/powerpoint/2010/main" val="1055786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beginnen dus de eerste effecten te zien, maar we zijn er nog niet. We willen dan ook graag door met de campagne. Alle materialen en de website zijn nog 5 jaar te gebruiken, dus gebruik ze vooral.</a:t>
            </a:r>
          </a:p>
        </p:txBody>
      </p:sp>
      <p:sp>
        <p:nvSpPr>
          <p:cNvPr id="4" name="Tijdelijke aanduiding voor dianummer 3"/>
          <p:cNvSpPr>
            <a:spLocks noGrp="1"/>
          </p:cNvSpPr>
          <p:nvPr>
            <p:ph type="sldNum" sz="quarter" idx="5"/>
          </p:nvPr>
        </p:nvSpPr>
        <p:spPr/>
        <p:txBody>
          <a:bodyPr/>
          <a:lstStyle/>
          <a:p>
            <a:fld id="{158B7DE3-31A1-4742-A5D2-2C8FBB085AD8}" type="slidenum">
              <a:rPr lang="nl-NL" smtClean="0"/>
              <a:t>11</a:t>
            </a:fld>
            <a:endParaRPr lang="nl-NL"/>
          </a:p>
        </p:txBody>
      </p:sp>
    </p:spTree>
    <p:extLst>
      <p:ext uri="{BB962C8B-B14F-4D97-AF65-F5344CB8AC3E}">
        <p14:creationId xmlns:p14="http://schemas.microsoft.com/office/powerpoint/2010/main" val="2750139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dia kan in beeld als we na de TVC nog bezig zijn met </a:t>
            </a:r>
            <a:r>
              <a:rPr lang="nl-NL"/>
              <a:t>de wissel aan tafel. </a:t>
            </a:r>
            <a:endParaRPr lang="nl-NL" dirty="0"/>
          </a:p>
        </p:txBody>
      </p:sp>
      <p:sp>
        <p:nvSpPr>
          <p:cNvPr id="4" name="Tijdelijke aanduiding voor dianummer 3"/>
          <p:cNvSpPr>
            <a:spLocks noGrp="1"/>
          </p:cNvSpPr>
          <p:nvPr>
            <p:ph type="sldNum" sz="quarter" idx="5"/>
          </p:nvPr>
        </p:nvSpPr>
        <p:spPr/>
        <p:txBody>
          <a:bodyPr/>
          <a:lstStyle/>
          <a:p>
            <a:fld id="{158B7DE3-31A1-4742-A5D2-2C8FBB085AD8}" type="slidenum">
              <a:rPr lang="nl-NL" smtClean="0"/>
              <a:t>13</a:t>
            </a:fld>
            <a:endParaRPr lang="nl-NL"/>
          </a:p>
        </p:txBody>
      </p:sp>
    </p:spTree>
    <p:extLst>
      <p:ext uri="{BB962C8B-B14F-4D97-AF65-F5344CB8AC3E}">
        <p14:creationId xmlns:p14="http://schemas.microsoft.com/office/powerpoint/2010/main" val="3187074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bestaan verschillende modellen die Samen Beslissen wat concreter maken. Wat zij gemeen hebben is dat het deze vier stappen bevat:</a:t>
            </a:r>
          </a:p>
          <a:p>
            <a:pPr marL="228600" indent="-228600">
              <a:buAutoNum type="arabicPeriod"/>
            </a:pPr>
            <a:r>
              <a:rPr lang="nl-NL" dirty="0"/>
              <a:t>Vertel de cliënt dat er keuzes zijn en dat de mening van de cliënt daarbij belangrijk is. Dat je graag samen met haar beslist wat het beste bij haar past, en dat je haar daarbij zult helpen.</a:t>
            </a:r>
          </a:p>
          <a:p>
            <a:pPr marL="228600" indent="-228600">
              <a:buAutoNum type="arabicPeriod"/>
            </a:pPr>
            <a:r>
              <a:rPr lang="nl-NL" dirty="0"/>
              <a:t>Geef de verschillende mogelijkheden aan, en geef begrijpelijke uitleg. Leg daarbij de voor- en de nadelen van alle opties uit.</a:t>
            </a:r>
          </a:p>
          <a:p>
            <a:pPr marL="228600" indent="-228600">
              <a:buAutoNum type="arabicPeriod"/>
            </a:pPr>
            <a:r>
              <a:rPr lang="nl-NL" dirty="0"/>
              <a:t>Bespreek de voorkeur en persoonlijke situatie van de cliënt. Wat is voor haar belangrijk? Waar voelt zij zich het prettigst bij? Waar is ze bang voor? Etc.</a:t>
            </a:r>
          </a:p>
          <a:p>
            <a:pPr marL="228600" indent="-228600">
              <a:buAutoNum type="arabicPeriod"/>
            </a:pPr>
            <a:r>
              <a:rPr lang="nl-NL" dirty="0"/>
              <a:t>Ga samen kijken welke van de mogelijkheden het beste past bij de voorkeuren en omstandigheden van de cliënt. Geef ook aan dat je ook terug mag komen op een beslissing. </a:t>
            </a:r>
          </a:p>
          <a:p>
            <a:pPr marL="0" indent="0">
              <a:buNone/>
            </a:pPr>
            <a:r>
              <a:rPr lang="nl-NL" dirty="0"/>
              <a:t>Dit plaatje is gebaseerd op 2 bekende modellen </a:t>
            </a:r>
            <a:r>
              <a:rPr lang="nl-NL" dirty="0" err="1"/>
              <a:t>Stiggelbout</a:t>
            </a:r>
            <a:r>
              <a:rPr lang="nl-NL" dirty="0"/>
              <a:t> en </a:t>
            </a:r>
            <a:r>
              <a:rPr lang="nl-NL" dirty="0" err="1"/>
              <a:t>Elwyn</a:t>
            </a:r>
            <a:r>
              <a:rPr lang="nl-NL" dirty="0"/>
              <a:t>, maar er zijn er meer stappenmodellen die bruikbaar zijn.</a:t>
            </a:r>
          </a:p>
          <a:p>
            <a:pPr marL="0" indent="0">
              <a:buNone/>
            </a:pPr>
            <a:r>
              <a:rPr lang="nl-NL" dirty="0"/>
              <a:t>Nu gaat dit over Samen Beslissen in het algemeen, maar hoe zit dat in de geboortezorg?</a:t>
            </a:r>
          </a:p>
          <a:p>
            <a:endParaRPr lang="nl-NL" dirty="0"/>
          </a:p>
        </p:txBody>
      </p:sp>
      <p:sp>
        <p:nvSpPr>
          <p:cNvPr id="4" name="Tijdelijke aanduiding voor dianummer 3"/>
          <p:cNvSpPr>
            <a:spLocks noGrp="1"/>
          </p:cNvSpPr>
          <p:nvPr>
            <p:ph type="sldNum" sz="quarter" idx="5"/>
          </p:nvPr>
        </p:nvSpPr>
        <p:spPr/>
        <p:txBody>
          <a:bodyPr/>
          <a:lstStyle/>
          <a:p>
            <a:fld id="{158B7DE3-31A1-4742-A5D2-2C8FBB085AD8}" type="slidenum">
              <a:rPr lang="nl-NL" smtClean="0"/>
              <a:t>3</a:t>
            </a:fld>
            <a:endParaRPr lang="nl-NL"/>
          </a:p>
        </p:txBody>
      </p:sp>
    </p:spTree>
    <p:extLst>
      <p:ext uri="{BB962C8B-B14F-4D97-AF65-F5344CB8AC3E}">
        <p14:creationId xmlns:p14="http://schemas.microsoft.com/office/powerpoint/2010/main" val="2162041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geboortezorg is in de kern niet anders dan andere zorgsectoren als het om Samen Beslissen gaat. Maar er zijn wel een paar nuanceverschillen. Zo zijn cliënten over het algemeen niet ziek, waar patiënten dat meestal wel zijn. Er zijn veel jonge cliënten die relatief weinig zorgervaring hebben. En dus ook weinig ervaring met Samen Beslissen over zorg. Er is vaker sprake van acute zorg. Maar er is wel van tevoren bekend dat er een kans is op acute zorg, dus je kunt het er wel van tevoren over hebben. En het gaat niet alleen over de cliënt zelf, maar ook over een ongeboren kind, waar de moeder over beslist. En hoewel het ongeboren kind juridisch misschien nog geen rechten heeft, voelt het voor zowel zwangere vrouwen als voor zorgverleners toch anders dan wanneer het enkel om de cliënt zelf zou gaan. En Samen Beslissen in de zorg is geen extra iets wat je kunt doen.</a:t>
            </a:r>
          </a:p>
        </p:txBody>
      </p:sp>
      <p:sp>
        <p:nvSpPr>
          <p:cNvPr id="4" name="Tijdelijke aanduiding voor dianummer 3"/>
          <p:cNvSpPr>
            <a:spLocks noGrp="1"/>
          </p:cNvSpPr>
          <p:nvPr>
            <p:ph type="sldNum" sz="quarter" idx="5"/>
          </p:nvPr>
        </p:nvSpPr>
        <p:spPr/>
        <p:txBody>
          <a:bodyPr/>
          <a:lstStyle/>
          <a:p>
            <a:fld id="{158B7DE3-31A1-4742-A5D2-2C8FBB085AD8}" type="slidenum">
              <a:rPr lang="nl-NL" smtClean="0"/>
              <a:t>4</a:t>
            </a:fld>
            <a:endParaRPr lang="nl-NL"/>
          </a:p>
        </p:txBody>
      </p:sp>
    </p:spTree>
    <p:extLst>
      <p:ext uri="{BB962C8B-B14F-4D97-AF65-F5344CB8AC3E}">
        <p14:creationId xmlns:p14="http://schemas.microsoft.com/office/powerpoint/2010/main" val="162079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staat simpelweg in de WGBO (wet op de geneeskundige behandelovereenkomst). Tot januari 2020 sprak de WGBO over ‘</a:t>
            </a:r>
            <a:r>
              <a:rPr lang="nl-NL" dirty="0" err="1"/>
              <a:t>informed</a:t>
            </a:r>
            <a:r>
              <a:rPr lang="nl-NL" dirty="0"/>
              <a:t> consent’ als plicht. Je moest als zorgverlener de cliënt informeren, en dan kon de cliënt ja of nee zeggen. Sinds januari 2020 is de WGBO aangescherpt. Mede dankzij de lobby van de Patiëntenfederatie. In punt 1 gaat het nu niet meer enkel over informeren, maar ook over overleg met de patiënt.</a:t>
            </a:r>
          </a:p>
        </p:txBody>
      </p:sp>
      <p:sp>
        <p:nvSpPr>
          <p:cNvPr id="4" name="Tijdelijke aanduiding voor dianummer 3"/>
          <p:cNvSpPr>
            <a:spLocks noGrp="1"/>
          </p:cNvSpPr>
          <p:nvPr>
            <p:ph type="sldNum" sz="quarter" idx="5"/>
          </p:nvPr>
        </p:nvSpPr>
        <p:spPr/>
        <p:txBody>
          <a:bodyPr/>
          <a:lstStyle/>
          <a:p>
            <a:fld id="{158B7DE3-31A1-4742-A5D2-2C8FBB085AD8}" type="slidenum">
              <a:rPr lang="nl-NL" smtClean="0"/>
              <a:t>5</a:t>
            </a:fld>
            <a:endParaRPr lang="nl-NL"/>
          </a:p>
        </p:txBody>
      </p:sp>
    </p:spTree>
    <p:extLst>
      <p:ext uri="{BB962C8B-B14F-4D97-AF65-F5344CB8AC3E}">
        <p14:creationId xmlns:p14="http://schemas.microsoft.com/office/powerpoint/2010/main" val="4236351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2 is toegevoegd dat er ook gesproken moet worden over niet behandelen. En bij 3 komt het proces van Samen Beslissen helemaal naar voren: </a:t>
            </a:r>
            <a:r>
              <a:rPr lang="nl-NL" sz="1200" b="0" i="1" dirty="0">
                <a:solidFill>
                  <a:srgbClr val="FF0000"/>
                </a:solidFill>
                <a:effectLst/>
                <a:latin typeface="Rijksoverheid Sans"/>
              </a:rPr>
              <a:t>De hulpverlener stelt zich tijdens het overleg op de hoogte van de situatie en behoeften van de patiënt, nodigt de patiënt uit om vragen te stellen </a:t>
            </a:r>
            <a:r>
              <a:rPr lang="nl-NL" sz="1200" b="0" i="0" dirty="0">
                <a:solidFill>
                  <a:srgbClr val="FF0000"/>
                </a:solidFill>
                <a:effectLst/>
                <a:latin typeface="Rijksoverheid Sans"/>
              </a:rPr>
              <a:t>etc. Kortom, sinds 2020 is Samen Beslissen wettelijk gezien de standaard. En hoe zit dat in de praktijk?</a:t>
            </a:r>
            <a:endParaRPr lang="nl-NL" b="0" i="1" dirty="0"/>
          </a:p>
        </p:txBody>
      </p:sp>
      <p:sp>
        <p:nvSpPr>
          <p:cNvPr id="4" name="Tijdelijke aanduiding voor dianummer 3"/>
          <p:cNvSpPr>
            <a:spLocks noGrp="1"/>
          </p:cNvSpPr>
          <p:nvPr>
            <p:ph type="sldNum" sz="quarter" idx="5"/>
          </p:nvPr>
        </p:nvSpPr>
        <p:spPr/>
        <p:txBody>
          <a:bodyPr/>
          <a:lstStyle/>
          <a:p>
            <a:fld id="{158B7DE3-31A1-4742-A5D2-2C8FBB085AD8}" type="slidenum">
              <a:rPr lang="nl-NL" smtClean="0"/>
              <a:t>6</a:t>
            </a:fld>
            <a:endParaRPr lang="nl-NL"/>
          </a:p>
        </p:txBody>
      </p:sp>
    </p:spTree>
    <p:extLst>
      <p:ext uri="{BB962C8B-B14F-4D97-AF65-F5344CB8AC3E}">
        <p14:creationId xmlns:p14="http://schemas.microsoft.com/office/powerpoint/2010/main" val="3530306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000000"/>
                </a:solidFill>
                <a:effectLst/>
                <a:latin typeface="Graphik"/>
              </a:rPr>
              <a:t>Er zijn nog wel eens wat misverstanden over Samen Beslissen. Dat cliënten het niet willen of niet kunnen.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000000"/>
                </a:solidFill>
                <a:effectLst/>
                <a:latin typeface="Graphik"/>
              </a:rPr>
              <a:t>Dit zijn cijfers gemeten over de hele zorg, waar wel cliënten en zorgverleners uit de geboortezorg bij zitten, maar in de minderheid. Specifieke cijfers voor de geboortezorg worden momenteel nog onderzocht.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000000"/>
                </a:solidFill>
                <a:effectLst/>
                <a:latin typeface="Graphik"/>
              </a:rPr>
              <a:t>Meer dan 90% van de cliënten wil graag samen beslissen. En we weten ook uit wetenschappelijk onderzoek dat dit kan, ook met mensen met zogeheten beperkte gezondheidsvaardigheden. Cliënten moeten daar wel de juiste ondersteuning bij krijgen. Ook bijv. met mensen met een taalbarrière kun je Samen Beslissen, schakel daarvoor ook een tolk in.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000000"/>
                </a:solidFill>
                <a:effectLst/>
                <a:latin typeface="Graphik"/>
              </a:rPr>
              <a:t>De meeste zorgverleners willen ook graag Samen Beslissen, en geven vaak aan dat al te doen. Maar daar zit een mismatch want zorgverleners geven vaker aan dat ze Samen Beslissen dan dat hun patiënten/cliënten dat aangeven. En Samen Beslissen is op dit moment dus nog te weinig ‘samen’.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000000"/>
                </a:solidFill>
                <a:effectLst/>
                <a:latin typeface="Graphik"/>
              </a:rPr>
              <a:t>Dat heeft verschillende oorzaken. Aan de ene kant zijn er cliënten die zich niet goed voorbereiden, informatie niet goed begrijpen, of geloven dat hun eigen mening niet relevant (genoeg) is. Aan de andere kant kan de houding en werkstijl van de zorgverlener het verschil maken. Door (nog) beter te luisteren, de tijd te nemen om uitleg te geven, en geen aannames te maken over iemands begrip of situatie, bijvoorbeeld.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000000"/>
                </a:solidFill>
                <a:effectLst/>
                <a:latin typeface="Graphik"/>
              </a:rPr>
              <a:t>Voor zowel cliënten en zorgverleners zijn tips en hulpmiddelen beschikbaar.</a:t>
            </a:r>
            <a:endParaRPr lang="nl-NL" dirty="0"/>
          </a:p>
          <a:p>
            <a:endParaRPr lang="nl-NL" dirty="0"/>
          </a:p>
        </p:txBody>
      </p:sp>
      <p:sp>
        <p:nvSpPr>
          <p:cNvPr id="4" name="Tijdelijke aanduiding voor dianummer 3"/>
          <p:cNvSpPr>
            <a:spLocks noGrp="1"/>
          </p:cNvSpPr>
          <p:nvPr>
            <p:ph type="sldNum" sz="quarter" idx="5"/>
          </p:nvPr>
        </p:nvSpPr>
        <p:spPr/>
        <p:txBody>
          <a:bodyPr/>
          <a:lstStyle/>
          <a:p>
            <a:fld id="{158B7DE3-31A1-4742-A5D2-2C8FBB085AD8}" type="slidenum">
              <a:rPr lang="nl-NL" smtClean="0"/>
              <a:t>7</a:t>
            </a:fld>
            <a:endParaRPr lang="nl-NL"/>
          </a:p>
        </p:txBody>
      </p:sp>
    </p:spTree>
    <p:extLst>
      <p:ext uri="{BB962C8B-B14F-4D97-AF65-F5344CB8AC3E}">
        <p14:creationId xmlns:p14="http://schemas.microsoft.com/office/powerpoint/2010/main" val="3109167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landelijke campagne Samen Beslissen spreekt zowel cliënten/patiënten als zorgverleners aan met tips om samen te beslissen.</a:t>
            </a:r>
          </a:p>
          <a:p>
            <a:r>
              <a:rPr lang="nl-NL" dirty="0"/>
              <a:t>Met geld van het ministerie van VWS hebben vanaf september 2021 de partijen uit de medisch specialistische zorg, de huisartsenzorg, de wijkverpleging, de </a:t>
            </a:r>
            <a:r>
              <a:rPr lang="nl-NL" dirty="0" err="1"/>
              <a:t>paramedie</a:t>
            </a:r>
            <a:r>
              <a:rPr lang="nl-NL" dirty="0"/>
              <a:t>, en vanaf januari ook vanuit de bedrijfsgeneeskunde, de apotheken, de tandartsen, de GGZ en de geboortezorg een campagne gevoerd op o.a. tv, radio, </a:t>
            </a:r>
            <a:r>
              <a:rPr lang="nl-NL" dirty="0" err="1"/>
              <a:t>social</a:t>
            </a:r>
            <a:r>
              <a:rPr lang="nl-NL" dirty="0"/>
              <a:t> media, bushokjes, in vakbladen en niet te vergeten in praktijken en zorginstellingen zelf. </a:t>
            </a:r>
          </a:p>
        </p:txBody>
      </p:sp>
      <p:sp>
        <p:nvSpPr>
          <p:cNvPr id="4" name="Tijdelijke aanduiding voor dianummer 3"/>
          <p:cNvSpPr>
            <a:spLocks noGrp="1"/>
          </p:cNvSpPr>
          <p:nvPr>
            <p:ph type="sldNum" sz="quarter" idx="5"/>
          </p:nvPr>
        </p:nvSpPr>
        <p:spPr/>
        <p:txBody>
          <a:bodyPr/>
          <a:lstStyle/>
          <a:p>
            <a:fld id="{158B7DE3-31A1-4742-A5D2-2C8FBB085AD8}" type="slidenum">
              <a:rPr lang="nl-NL" smtClean="0"/>
              <a:t>8</a:t>
            </a:fld>
            <a:endParaRPr lang="nl-NL"/>
          </a:p>
        </p:txBody>
      </p:sp>
    </p:spTree>
    <p:extLst>
      <p:ext uri="{BB962C8B-B14F-4D97-AF65-F5344CB8AC3E}">
        <p14:creationId xmlns:p14="http://schemas.microsoft.com/office/powerpoint/2010/main" val="1884333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 wilden effect op commitment (wat je van plan bent te gaan doen) en op gedrag (wat je echt doet). Gedragsverandering heeft tijd nodig, en de effectmeting is na 10 maanden gedaan. Wat zien we voor effect? </a:t>
            </a:r>
          </a:p>
          <a:p>
            <a:endParaRPr lang="nl-NL" dirty="0"/>
          </a:p>
        </p:txBody>
      </p:sp>
      <p:sp>
        <p:nvSpPr>
          <p:cNvPr id="4" name="Tijdelijke aanduiding voor dianummer 3"/>
          <p:cNvSpPr>
            <a:spLocks noGrp="1"/>
          </p:cNvSpPr>
          <p:nvPr>
            <p:ph type="sldNum" sz="quarter" idx="5"/>
          </p:nvPr>
        </p:nvSpPr>
        <p:spPr/>
        <p:txBody>
          <a:bodyPr/>
          <a:lstStyle/>
          <a:p>
            <a:fld id="{158B7DE3-31A1-4742-A5D2-2C8FBB085AD8}" type="slidenum">
              <a:rPr lang="nl-NL" smtClean="0"/>
              <a:t>9</a:t>
            </a:fld>
            <a:endParaRPr lang="nl-NL"/>
          </a:p>
        </p:txBody>
      </p:sp>
    </p:spTree>
    <p:extLst>
      <p:ext uri="{BB962C8B-B14F-4D97-AF65-F5344CB8AC3E}">
        <p14:creationId xmlns:p14="http://schemas.microsoft.com/office/powerpoint/2010/main" val="320754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58B7DE3-31A1-4742-A5D2-2C8FBB085AD8}" type="slidenum">
              <a:rPr lang="nl-NL" smtClean="0"/>
              <a:t>10</a:t>
            </a:fld>
            <a:endParaRPr lang="nl-NL"/>
          </a:p>
        </p:txBody>
      </p:sp>
    </p:spTree>
    <p:extLst>
      <p:ext uri="{BB962C8B-B14F-4D97-AF65-F5344CB8AC3E}">
        <p14:creationId xmlns:p14="http://schemas.microsoft.com/office/powerpoint/2010/main" val="1166206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EC65D-6124-48DE-BAA5-D989D1DA9E8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a:extLst>
              <a:ext uri="{FF2B5EF4-FFF2-40B4-BE49-F238E27FC236}">
                <a16:creationId xmlns:a16="http://schemas.microsoft.com/office/drawing/2014/main" id="{2B499EAF-BE3F-4859-8F6C-C23DD1A41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8DD7346D-9C78-46BD-B6F5-5AE69267313D}"/>
              </a:ext>
            </a:extLst>
          </p:cNvPr>
          <p:cNvSpPr>
            <a:spLocks noGrp="1"/>
          </p:cNvSpPr>
          <p:nvPr>
            <p:ph type="dt" sz="half" idx="10"/>
          </p:nvPr>
        </p:nvSpPr>
        <p:spPr/>
        <p:txBody>
          <a:bodyPr/>
          <a:lstStyle/>
          <a:p>
            <a:fld id="{EF2BB399-6989-4060-98C1-207ECB4B138A}" type="datetimeFigureOut">
              <a:rPr lang="nl-NL" smtClean="0"/>
              <a:t>17-11-2022</a:t>
            </a:fld>
            <a:endParaRPr lang="nl-NL"/>
          </a:p>
        </p:txBody>
      </p:sp>
      <p:sp>
        <p:nvSpPr>
          <p:cNvPr id="5" name="Tijdelijke aanduiding voor voettekst 4">
            <a:extLst>
              <a:ext uri="{FF2B5EF4-FFF2-40B4-BE49-F238E27FC236}">
                <a16:creationId xmlns:a16="http://schemas.microsoft.com/office/drawing/2014/main" id="{A4E12DFD-1AAA-4FF1-816E-B1D37266FCD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234B2AE-703F-47D0-A3BA-004EC6708358}"/>
              </a:ext>
            </a:extLst>
          </p:cNvPr>
          <p:cNvSpPr>
            <a:spLocks noGrp="1"/>
          </p:cNvSpPr>
          <p:nvPr>
            <p:ph type="sldNum" sz="quarter" idx="12"/>
          </p:nvPr>
        </p:nvSpPr>
        <p:spPr/>
        <p:txBody>
          <a:bodyPr/>
          <a:lstStyle/>
          <a:p>
            <a:fld id="{DA5774E2-C963-4365-B384-F5B148300974}" type="slidenum">
              <a:rPr lang="nl-NL" smtClean="0"/>
              <a:t>‹nr.›</a:t>
            </a:fld>
            <a:endParaRPr lang="nl-NL"/>
          </a:p>
        </p:txBody>
      </p:sp>
    </p:spTree>
    <p:extLst>
      <p:ext uri="{BB962C8B-B14F-4D97-AF65-F5344CB8AC3E}">
        <p14:creationId xmlns:p14="http://schemas.microsoft.com/office/powerpoint/2010/main" val="3558568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2F7220-C321-4493-BFAA-07FDDFF16BBA}"/>
              </a:ext>
            </a:extLst>
          </p:cNvPr>
          <p:cNvSpPr>
            <a:spLocks noGrp="1"/>
          </p:cNvSpPr>
          <p:nvPr>
            <p:ph type="title"/>
          </p:nvPr>
        </p:nvSpPr>
        <p:spPr/>
        <p:txBody>
          <a:bodyPr/>
          <a:lstStyle/>
          <a:p>
            <a:r>
              <a:rPr lang="nl-NL"/>
              <a:t>Klik om de stijl te bewerken</a:t>
            </a:r>
          </a:p>
        </p:txBody>
      </p:sp>
      <p:sp>
        <p:nvSpPr>
          <p:cNvPr id="3" name="Tijdelijke aanduiding voor verticale tekst 2">
            <a:extLst>
              <a:ext uri="{FF2B5EF4-FFF2-40B4-BE49-F238E27FC236}">
                <a16:creationId xmlns:a16="http://schemas.microsoft.com/office/drawing/2014/main" id="{B6A91372-0B4D-4294-82A8-50B028D066A2}"/>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AC246A4-9F1D-47AF-9E2F-9E0F6B5414FE}"/>
              </a:ext>
            </a:extLst>
          </p:cNvPr>
          <p:cNvSpPr>
            <a:spLocks noGrp="1"/>
          </p:cNvSpPr>
          <p:nvPr>
            <p:ph type="dt" sz="half" idx="10"/>
          </p:nvPr>
        </p:nvSpPr>
        <p:spPr/>
        <p:txBody>
          <a:bodyPr/>
          <a:lstStyle/>
          <a:p>
            <a:fld id="{EF2BB399-6989-4060-98C1-207ECB4B138A}" type="datetimeFigureOut">
              <a:rPr lang="nl-NL" smtClean="0"/>
              <a:t>17-11-2022</a:t>
            </a:fld>
            <a:endParaRPr lang="nl-NL"/>
          </a:p>
        </p:txBody>
      </p:sp>
      <p:sp>
        <p:nvSpPr>
          <p:cNvPr id="5" name="Tijdelijke aanduiding voor voettekst 4">
            <a:extLst>
              <a:ext uri="{FF2B5EF4-FFF2-40B4-BE49-F238E27FC236}">
                <a16:creationId xmlns:a16="http://schemas.microsoft.com/office/drawing/2014/main" id="{B99B12CC-EE26-43FC-BAF1-0E9A5BEC085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2FCE632-B0DC-489E-9208-735DB0FDAE06}"/>
              </a:ext>
            </a:extLst>
          </p:cNvPr>
          <p:cNvSpPr>
            <a:spLocks noGrp="1"/>
          </p:cNvSpPr>
          <p:nvPr>
            <p:ph type="sldNum" sz="quarter" idx="12"/>
          </p:nvPr>
        </p:nvSpPr>
        <p:spPr/>
        <p:txBody>
          <a:bodyPr/>
          <a:lstStyle/>
          <a:p>
            <a:fld id="{DA5774E2-C963-4365-B384-F5B148300974}" type="slidenum">
              <a:rPr lang="nl-NL" smtClean="0"/>
              <a:t>‹nr.›</a:t>
            </a:fld>
            <a:endParaRPr lang="nl-NL"/>
          </a:p>
        </p:txBody>
      </p:sp>
    </p:spTree>
    <p:extLst>
      <p:ext uri="{BB962C8B-B14F-4D97-AF65-F5344CB8AC3E}">
        <p14:creationId xmlns:p14="http://schemas.microsoft.com/office/powerpoint/2010/main" val="4173094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8550816-A976-4418-9B2F-5C0229C3A766}"/>
              </a:ext>
            </a:extLst>
          </p:cNvPr>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a:extLst>
              <a:ext uri="{FF2B5EF4-FFF2-40B4-BE49-F238E27FC236}">
                <a16:creationId xmlns:a16="http://schemas.microsoft.com/office/drawing/2014/main" id="{99FFC7CC-7D33-454F-B8B9-FCB33193B37C}"/>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2DD31EA-5A79-41EB-BBC2-7584140BD89C}"/>
              </a:ext>
            </a:extLst>
          </p:cNvPr>
          <p:cNvSpPr>
            <a:spLocks noGrp="1"/>
          </p:cNvSpPr>
          <p:nvPr>
            <p:ph type="dt" sz="half" idx="10"/>
          </p:nvPr>
        </p:nvSpPr>
        <p:spPr/>
        <p:txBody>
          <a:bodyPr/>
          <a:lstStyle/>
          <a:p>
            <a:fld id="{EF2BB399-6989-4060-98C1-207ECB4B138A}" type="datetimeFigureOut">
              <a:rPr lang="nl-NL" smtClean="0"/>
              <a:t>17-11-2022</a:t>
            </a:fld>
            <a:endParaRPr lang="nl-NL"/>
          </a:p>
        </p:txBody>
      </p:sp>
      <p:sp>
        <p:nvSpPr>
          <p:cNvPr id="5" name="Tijdelijke aanduiding voor voettekst 4">
            <a:extLst>
              <a:ext uri="{FF2B5EF4-FFF2-40B4-BE49-F238E27FC236}">
                <a16:creationId xmlns:a16="http://schemas.microsoft.com/office/drawing/2014/main" id="{1DA13816-1C04-4BC7-AA6E-18885C9D2A9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4FAE02F-5086-4BA9-A318-01C1D89B04BC}"/>
              </a:ext>
            </a:extLst>
          </p:cNvPr>
          <p:cNvSpPr>
            <a:spLocks noGrp="1"/>
          </p:cNvSpPr>
          <p:nvPr>
            <p:ph type="sldNum" sz="quarter" idx="12"/>
          </p:nvPr>
        </p:nvSpPr>
        <p:spPr/>
        <p:txBody>
          <a:bodyPr/>
          <a:lstStyle/>
          <a:p>
            <a:fld id="{DA5774E2-C963-4365-B384-F5B148300974}" type="slidenum">
              <a:rPr lang="nl-NL" smtClean="0"/>
              <a:t>‹nr.›</a:t>
            </a:fld>
            <a:endParaRPr lang="nl-NL"/>
          </a:p>
        </p:txBody>
      </p:sp>
    </p:spTree>
    <p:extLst>
      <p:ext uri="{BB962C8B-B14F-4D97-AF65-F5344CB8AC3E}">
        <p14:creationId xmlns:p14="http://schemas.microsoft.com/office/powerpoint/2010/main" val="1718567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el-Opsomm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1850" y="225778"/>
            <a:ext cx="10359609" cy="1832820"/>
          </a:xfrm>
          <a:prstGeom prst="rect">
            <a:avLst/>
          </a:prstGeom>
        </p:spPr>
        <p:txBody>
          <a:bodyPr anchor="b">
            <a:normAutofit/>
          </a:bodyPr>
          <a:lstStyle>
            <a:lvl1pPr>
              <a:lnSpc>
                <a:spcPts val="5400"/>
              </a:lnSpc>
              <a:defRPr sz="4500" b="0" i="0" baseline="0"/>
            </a:lvl1pPr>
          </a:lstStyle>
          <a:p>
            <a:r>
              <a:rPr lang="nl-NL" dirty="0"/>
              <a:t>Titelstijl van model bewerken titelstijl van model bewerken</a:t>
            </a:r>
          </a:p>
        </p:txBody>
      </p:sp>
      <p:sp>
        <p:nvSpPr>
          <p:cNvPr id="6" name="Tijdelijke aanduiding voor dianummer 5"/>
          <p:cNvSpPr>
            <a:spLocks noGrp="1"/>
          </p:cNvSpPr>
          <p:nvPr>
            <p:ph type="sldNum" sz="quarter" idx="12"/>
          </p:nvPr>
        </p:nvSpPr>
        <p:spPr/>
        <p:txBody>
          <a:bodyPr/>
          <a:lstStyle>
            <a:lvl1pPr>
              <a:defRPr>
                <a:solidFill>
                  <a:schemeClr val="tx1"/>
                </a:solidFill>
              </a:defRPr>
            </a:lvl1pPr>
          </a:lstStyle>
          <a:p>
            <a:fld id="{7122B4C3-E9F5-5E42-A6DB-0910BB88F451}" type="slidenum">
              <a:rPr lang="nl-NL" smtClean="0"/>
              <a:pPr/>
              <a:t>‹nr.›</a:t>
            </a:fld>
            <a:endParaRPr lang="nl-NL"/>
          </a:p>
        </p:txBody>
      </p:sp>
      <p:sp>
        <p:nvSpPr>
          <p:cNvPr id="7" name="Rechthoek 6"/>
          <p:cNvSpPr/>
          <p:nvPr/>
        </p:nvSpPr>
        <p:spPr>
          <a:xfrm>
            <a:off x="0" y="2256361"/>
            <a:ext cx="12192000" cy="49427"/>
          </a:xfrm>
          <a:prstGeom prst="rect">
            <a:avLst/>
          </a:prstGeom>
          <a:gradFill flip="none" rotWithShape="0">
            <a:gsLst>
              <a:gs pos="0">
                <a:schemeClr val="accent6"/>
              </a:gs>
              <a:gs pos="20000">
                <a:schemeClr val="accent5"/>
              </a:gs>
              <a:gs pos="40000">
                <a:schemeClr val="accent4"/>
              </a:gs>
              <a:gs pos="80000">
                <a:schemeClr val="accent2"/>
              </a:gs>
              <a:gs pos="100000">
                <a:schemeClr val="accent3"/>
              </a:gs>
              <a:gs pos="6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91459" y="6160574"/>
            <a:ext cx="695739" cy="560899"/>
          </a:xfrm>
          <a:prstGeom prst="rect">
            <a:avLst/>
          </a:prstGeom>
        </p:spPr>
      </p:pic>
      <p:sp>
        <p:nvSpPr>
          <p:cNvPr id="10" name="Tijdelijke aanduiding voor inhoud 2"/>
          <p:cNvSpPr>
            <a:spLocks noGrp="1"/>
          </p:cNvSpPr>
          <p:nvPr>
            <p:ph idx="1"/>
          </p:nvPr>
        </p:nvSpPr>
        <p:spPr>
          <a:xfrm>
            <a:off x="831850" y="2754487"/>
            <a:ext cx="10359609" cy="3377319"/>
          </a:xfrm>
          <a:prstGeom prst="rect">
            <a:avLst/>
          </a:prstGeom>
        </p:spPr>
        <p:txBody>
          <a:bodyPr/>
          <a:lstStyle>
            <a:lvl1pPr>
              <a:lnSpc>
                <a:spcPts val="3080"/>
              </a:lnSpc>
              <a:defRPr sz="2400" baseline="0"/>
            </a:lvl1pPr>
            <a:lvl2pPr>
              <a:lnSpc>
                <a:spcPts val="3080"/>
              </a:lnSpc>
              <a:defRPr/>
            </a:lvl2pPr>
            <a:lvl3pPr>
              <a:lnSpc>
                <a:spcPts val="3080"/>
              </a:lnSpc>
              <a:defRPr/>
            </a:lvl3pPr>
            <a:lvl4pPr>
              <a:lnSpc>
                <a:spcPts val="3080"/>
              </a:lnSpc>
              <a:defRPr/>
            </a:lvl4pPr>
            <a:lvl5pPr>
              <a:lnSpc>
                <a:spcPts val="3080"/>
              </a:lnSpc>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Rechthoek 8"/>
          <p:cNvSpPr/>
          <p:nvPr userDrawn="1"/>
        </p:nvSpPr>
        <p:spPr>
          <a:xfrm>
            <a:off x="0" y="2256361"/>
            <a:ext cx="12192000" cy="49427"/>
          </a:xfrm>
          <a:prstGeom prst="rect">
            <a:avLst/>
          </a:prstGeom>
          <a:gradFill flip="none" rotWithShape="0">
            <a:gsLst>
              <a:gs pos="0">
                <a:schemeClr val="accent6"/>
              </a:gs>
              <a:gs pos="20000">
                <a:schemeClr val="accent5"/>
              </a:gs>
              <a:gs pos="40000">
                <a:schemeClr val="accent4"/>
              </a:gs>
              <a:gs pos="80000">
                <a:schemeClr val="accent2"/>
              </a:gs>
              <a:gs pos="100000">
                <a:schemeClr val="accent3"/>
              </a:gs>
              <a:gs pos="6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191459" y="6160574"/>
            <a:ext cx="695739" cy="560899"/>
          </a:xfrm>
          <a:prstGeom prst="rect">
            <a:avLst/>
          </a:prstGeom>
        </p:spPr>
      </p:pic>
    </p:spTree>
    <p:extLst>
      <p:ext uri="{BB962C8B-B14F-4D97-AF65-F5344CB8AC3E}">
        <p14:creationId xmlns:p14="http://schemas.microsoft.com/office/powerpoint/2010/main" val="2589355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dia met foto">
    <p:bg>
      <p:bgPr>
        <a:solidFill>
          <a:schemeClr val="bg1"/>
        </a:solidFill>
        <a:effectLst/>
      </p:bgPr>
    </p:bg>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1"/>
          </p:nvPr>
        </p:nvSpPr>
        <p:spPr>
          <a:xfrm>
            <a:off x="0" y="1482726"/>
            <a:ext cx="12192000" cy="5375275"/>
          </a:xfrm>
          <a:solidFill>
            <a:schemeClr val="bg1">
              <a:lumMod val="95000"/>
            </a:schemeClr>
          </a:solidFill>
        </p:spPr>
        <p:txBody>
          <a:bodyPr/>
          <a:lstStyle>
            <a:lvl1pPr marL="0" indent="0">
              <a:buNone/>
              <a:defRPr/>
            </a:lvl1pPr>
          </a:lstStyle>
          <a:p>
            <a:r>
              <a:rPr lang="nl-NL"/>
              <a:t>Klik op het pictogram als u een afbeelding wilt toevoegen</a:t>
            </a:r>
            <a:endParaRPr lang="nl-NL" dirty="0"/>
          </a:p>
        </p:txBody>
      </p:sp>
      <p:sp>
        <p:nvSpPr>
          <p:cNvPr id="2" name="Titel 1"/>
          <p:cNvSpPr>
            <a:spLocks noGrp="1"/>
          </p:cNvSpPr>
          <p:nvPr>
            <p:ph type="ctrTitle"/>
          </p:nvPr>
        </p:nvSpPr>
        <p:spPr>
          <a:xfrm>
            <a:off x="1558925" y="2440858"/>
            <a:ext cx="5909588" cy="1102442"/>
          </a:xfrm>
        </p:spPr>
        <p:txBody>
          <a:bodyPr anchor="t" anchorCtr="0">
            <a:normAutofit/>
          </a:bodyPr>
          <a:lstStyle>
            <a:lvl1pPr>
              <a:defRPr sz="4000"/>
            </a:lvl1pPr>
          </a:lstStyle>
          <a:p>
            <a:r>
              <a:rPr lang="nl-NL"/>
              <a:t>Klik om stijl te bewerken</a:t>
            </a:r>
            <a:endParaRPr lang="nl-NL" dirty="0"/>
          </a:p>
        </p:txBody>
      </p:sp>
      <p:sp>
        <p:nvSpPr>
          <p:cNvPr id="3" name="Subtitel 2"/>
          <p:cNvSpPr>
            <a:spLocks noGrp="1"/>
          </p:cNvSpPr>
          <p:nvPr>
            <p:ph type="subTitle" idx="1"/>
          </p:nvPr>
        </p:nvSpPr>
        <p:spPr>
          <a:xfrm>
            <a:off x="1558925" y="4262285"/>
            <a:ext cx="5909588" cy="943897"/>
          </a:xfrm>
        </p:spPr>
        <p:txBody>
          <a:bodyPr>
            <a:normAutofit/>
          </a:bodyPr>
          <a:lstStyle>
            <a:lvl1pPr marL="0" indent="0" algn="l">
              <a:buNone/>
              <a:defRPr sz="1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10" name="Tijdelijke aanduiding voor tekst 9"/>
          <p:cNvSpPr>
            <a:spLocks noGrp="1"/>
          </p:cNvSpPr>
          <p:nvPr>
            <p:ph type="body" sz="quarter" idx="10" hasCustomPrompt="1"/>
          </p:nvPr>
        </p:nvSpPr>
        <p:spPr>
          <a:xfrm>
            <a:off x="1558875" y="5729288"/>
            <a:ext cx="5909343" cy="428164"/>
          </a:xfrm>
        </p:spPr>
        <p:txBody>
          <a:bodyPr>
            <a:normAutofit/>
          </a:bodyPr>
          <a:lstStyle>
            <a:lvl1pPr marL="0" indent="0">
              <a:spcBef>
                <a:spcPts val="0"/>
              </a:spcBef>
              <a:buNone/>
              <a:defRPr sz="1100"/>
            </a:lvl1pPr>
          </a:lstStyle>
          <a:p>
            <a:pPr lvl="0"/>
            <a:r>
              <a:rPr lang="nl-NL" dirty="0"/>
              <a:t>Klik voor datum of auteur</a:t>
            </a:r>
          </a:p>
        </p:txBody>
      </p:sp>
      <p:sp>
        <p:nvSpPr>
          <p:cNvPr id="9" name="Rechthoek 8"/>
          <p:cNvSpPr/>
          <p:nvPr userDrawn="1"/>
        </p:nvSpPr>
        <p:spPr>
          <a:xfrm>
            <a:off x="0" y="0"/>
            <a:ext cx="12192000" cy="2757948"/>
          </a:xfrm>
          <a:prstGeom prst="rect">
            <a:avLst/>
          </a:prstGeom>
          <a:gradFill>
            <a:gsLst>
              <a:gs pos="30000">
                <a:srgbClr val="FFFFFF"/>
              </a:gs>
              <a:gs pos="0">
                <a:schemeClr val="bg1">
                  <a:alpha val="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pic>
        <p:nvPicPr>
          <p:cNvPr id="5" name="Afbeelding 4" descr="Compleet CPZ logo.eps">
            <a:extLst>
              <a:ext uri="{FF2B5EF4-FFF2-40B4-BE49-F238E27FC236}">
                <a16:creationId xmlns:a16="http://schemas.microsoft.com/office/drawing/2014/main" id="{7F60FA7D-7855-443B-9461-D5095D640C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2973" r="89911" b="20182"/>
          <a:stretch/>
        </p:blipFill>
        <p:spPr>
          <a:xfrm>
            <a:off x="8196000" y="0"/>
            <a:ext cx="3996000" cy="6858000"/>
          </a:xfrm>
          <a:prstGeom prst="rect">
            <a:avLst/>
          </a:prstGeom>
        </p:spPr>
      </p:pic>
      <p:pic>
        <p:nvPicPr>
          <p:cNvPr id="16" name="Afbeelding 15" descr="Compleet CPZ logo.eps">
            <a:extLst>
              <a:ext uri="{FF2B5EF4-FFF2-40B4-BE49-F238E27FC236}">
                <a16:creationId xmlns:a16="http://schemas.microsoft.com/office/drawing/2014/main" id="{2C6BD50B-FC82-43C8-9A92-16337D9F39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07" y="916572"/>
            <a:ext cx="3465235" cy="907208"/>
          </a:xfrm>
          <a:prstGeom prst="rect">
            <a:avLst/>
          </a:prstGeom>
        </p:spPr>
      </p:pic>
    </p:spTree>
    <p:extLst>
      <p:ext uri="{BB962C8B-B14F-4D97-AF65-F5344CB8AC3E}">
        <p14:creationId xmlns:p14="http://schemas.microsoft.com/office/powerpoint/2010/main" val="1187764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58925" y="2450076"/>
            <a:ext cx="5392482" cy="1093224"/>
          </a:xfrm>
        </p:spPr>
        <p:txBody>
          <a:bodyPr anchor="t" anchorCtr="0">
            <a:normAutofit/>
          </a:bodyPr>
          <a:lstStyle>
            <a:lvl1pPr>
              <a:defRPr sz="4000">
                <a:solidFill>
                  <a:schemeClr val="tx1"/>
                </a:solidFill>
              </a:defRPr>
            </a:lvl1pPr>
          </a:lstStyle>
          <a:p>
            <a:r>
              <a:rPr lang="nl-NL"/>
              <a:t>Klik om stijl te bewerken</a:t>
            </a:r>
            <a:endParaRPr lang="nl-NL" dirty="0"/>
          </a:p>
        </p:txBody>
      </p:sp>
      <p:sp>
        <p:nvSpPr>
          <p:cNvPr id="3" name="Subtitel 2"/>
          <p:cNvSpPr>
            <a:spLocks noGrp="1"/>
          </p:cNvSpPr>
          <p:nvPr>
            <p:ph type="subTitle" idx="1"/>
          </p:nvPr>
        </p:nvSpPr>
        <p:spPr>
          <a:xfrm>
            <a:off x="1558925" y="4262285"/>
            <a:ext cx="5392482" cy="943897"/>
          </a:xfrm>
        </p:spPr>
        <p:txBody>
          <a:bodyPr>
            <a:normAutofit/>
          </a:bodyPr>
          <a:lstStyle>
            <a:lvl1pPr marL="0" indent="0" algn="l">
              <a:buNone/>
              <a:defRPr sz="1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10" name="Tijdelijke aanduiding voor tekst 9"/>
          <p:cNvSpPr>
            <a:spLocks noGrp="1"/>
          </p:cNvSpPr>
          <p:nvPr>
            <p:ph type="body" sz="quarter" idx="10" hasCustomPrompt="1"/>
          </p:nvPr>
        </p:nvSpPr>
        <p:spPr>
          <a:xfrm>
            <a:off x="1558876" y="5729288"/>
            <a:ext cx="5392258" cy="428164"/>
          </a:xfrm>
        </p:spPr>
        <p:txBody>
          <a:bodyPr>
            <a:normAutofit/>
          </a:bodyPr>
          <a:lstStyle>
            <a:lvl1pPr marL="0" indent="0">
              <a:spcBef>
                <a:spcPts val="0"/>
              </a:spcBef>
              <a:buNone/>
              <a:defRPr sz="1100"/>
            </a:lvl1pPr>
          </a:lstStyle>
          <a:p>
            <a:pPr lvl="0"/>
            <a:r>
              <a:rPr lang="nl-NL" dirty="0"/>
              <a:t>Klik voor datum of auteur</a:t>
            </a:r>
          </a:p>
        </p:txBody>
      </p:sp>
      <p:pic>
        <p:nvPicPr>
          <p:cNvPr id="4" name="Afbeelding 3" descr="Powerpoint_p1.pdf">
            <a:extLst>
              <a:ext uri="{FF2B5EF4-FFF2-40B4-BE49-F238E27FC236}">
                <a16:creationId xmlns:a16="http://schemas.microsoft.com/office/drawing/2014/main" id="{E7F9F91E-F94D-4800-A511-A07319209F1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535"/>
          <a:stretch/>
        </p:blipFill>
        <p:spPr>
          <a:xfrm>
            <a:off x="7642605" y="0"/>
            <a:ext cx="4549395" cy="6858000"/>
          </a:xfrm>
          <a:prstGeom prst="rect">
            <a:avLst/>
          </a:prstGeom>
        </p:spPr>
      </p:pic>
      <p:pic>
        <p:nvPicPr>
          <p:cNvPr id="5" name="Afbeelding 4" descr="Powerpoint_p1.pdf">
            <a:extLst>
              <a:ext uri="{FF2B5EF4-FFF2-40B4-BE49-F238E27FC236}">
                <a16:creationId xmlns:a16="http://schemas.microsoft.com/office/drawing/2014/main" id="{9D0EA50A-F119-4733-9AD5-B4213E06BFB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3430" b="70361"/>
          <a:stretch/>
        </p:blipFill>
        <p:spPr>
          <a:xfrm>
            <a:off x="1" y="0"/>
            <a:ext cx="5202899" cy="2032647"/>
          </a:xfrm>
          <a:prstGeom prst="rect">
            <a:avLst/>
          </a:prstGeom>
        </p:spPr>
      </p:pic>
    </p:spTree>
    <p:extLst>
      <p:ext uri="{BB962C8B-B14F-4D97-AF65-F5344CB8AC3E}">
        <p14:creationId xmlns:p14="http://schemas.microsoft.com/office/powerpoint/2010/main" val="4055060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26BCD7BF-3BFA-4CF7-AAC1-45E0032CF1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5894"/>
          <a:stretch/>
        </p:blipFill>
        <p:spPr>
          <a:xfrm>
            <a:off x="8135470" y="0"/>
            <a:ext cx="4056529" cy="6858000"/>
          </a:xfrm>
          <a:prstGeom prst="rect">
            <a:avLst/>
          </a:prstGeom>
        </p:spPr>
      </p:pic>
      <p:sp>
        <p:nvSpPr>
          <p:cNvPr id="2" name="Titel 1"/>
          <p:cNvSpPr>
            <a:spLocks noGrp="1"/>
          </p:cNvSpPr>
          <p:nvPr>
            <p:ph type="title"/>
          </p:nvPr>
        </p:nvSpPr>
        <p:spPr>
          <a:xfrm>
            <a:off x="1558925" y="958644"/>
            <a:ext cx="9333731" cy="396000"/>
          </a:xfrm>
        </p:spPr>
        <p:txBody>
          <a:bodyPr/>
          <a:lstStyle/>
          <a:p>
            <a:r>
              <a:rPr lang="nl-NL"/>
              <a:t>Klik om stijl te bewerken</a:t>
            </a:r>
          </a:p>
        </p:txBody>
      </p:sp>
      <p:sp>
        <p:nvSpPr>
          <p:cNvPr id="3" name="Tijdelijke aanduiding voor inhoud 2"/>
          <p:cNvSpPr>
            <a:spLocks noGrp="1"/>
          </p:cNvSpPr>
          <p:nvPr>
            <p:ph idx="1"/>
          </p:nvPr>
        </p:nvSpPr>
        <p:spPr>
          <a:xfrm>
            <a:off x="1559755" y="1703439"/>
            <a:ext cx="9314723" cy="410742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r>
              <a:rPr lang="nl-NL"/>
              <a:t>5 oktober 2020</a:t>
            </a:r>
          </a:p>
        </p:txBody>
      </p:sp>
      <p:sp>
        <p:nvSpPr>
          <p:cNvPr id="5" name="Tijdelijke aanduiding voor voettekst 4"/>
          <p:cNvSpPr>
            <a:spLocks noGrp="1"/>
          </p:cNvSpPr>
          <p:nvPr>
            <p:ph type="ftr" sz="quarter" idx="11"/>
          </p:nvPr>
        </p:nvSpPr>
        <p:spPr/>
        <p:txBody>
          <a:bodyPr/>
          <a:lstStyle/>
          <a:p>
            <a:r>
              <a:rPr lang="nl-NL"/>
              <a:t>MIZW KD bijeenkomst 3 cohort 2019</a:t>
            </a:r>
          </a:p>
        </p:txBody>
      </p:sp>
      <p:sp>
        <p:nvSpPr>
          <p:cNvPr id="8" name="Tijdelijke aanduiding voor dianummer 5"/>
          <p:cNvSpPr>
            <a:spLocks noGrp="1"/>
          </p:cNvSpPr>
          <p:nvPr>
            <p:ph type="sldNum" sz="quarter" idx="4"/>
          </p:nvPr>
        </p:nvSpPr>
        <p:spPr>
          <a:xfrm>
            <a:off x="11051456" y="6157248"/>
            <a:ext cx="707923" cy="216000"/>
          </a:xfrm>
          <a:prstGeom prst="rect">
            <a:avLst/>
          </a:prstGeom>
        </p:spPr>
        <p:txBody>
          <a:bodyPr vert="horz" lIns="0" tIns="0" rIns="0" bIns="0" rtlCol="0" anchor="ctr"/>
          <a:lstStyle>
            <a:lvl1pPr algn="r">
              <a:defRPr sz="1200">
                <a:solidFill>
                  <a:schemeClr val="accent1"/>
                </a:solidFill>
                <a:latin typeface="Calibri" panose="020F0502020204030204" pitchFamily="34" charset="0"/>
                <a:cs typeface="Calibri" panose="020F0502020204030204" pitchFamily="34" charset="0"/>
              </a:defRPr>
            </a:lvl1pPr>
          </a:lstStyle>
          <a:p>
            <a:fld id="{AA7053FB-042E-6446-B316-64F3393D4AD5}" type="slidenum">
              <a:rPr lang="nl-NL" smtClean="0"/>
              <a:pPr/>
              <a:t>‹nr.›</a:t>
            </a:fld>
            <a:endParaRPr lang="nl-NL" dirty="0"/>
          </a:p>
        </p:txBody>
      </p:sp>
      <p:pic>
        <p:nvPicPr>
          <p:cNvPr id="13" name="Afbeelding 12">
            <a:extLst>
              <a:ext uri="{FF2B5EF4-FFF2-40B4-BE49-F238E27FC236}">
                <a16:creationId xmlns:a16="http://schemas.microsoft.com/office/drawing/2014/main" id="{5BEA6A4A-ACE2-4BFC-A3D7-E13DC6C300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 t="83922" r="71197"/>
          <a:stretch/>
        </p:blipFill>
        <p:spPr>
          <a:xfrm>
            <a:off x="0" y="5755340"/>
            <a:ext cx="2601227" cy="1102659"/>
          </a:xfrm>
          <a:prstGeom prst="rect">
            <a:avLst/>
          </a:prstGeom>
        </p:spPr>
      </p:pic>
    </p:spTree>
    <p:extLst>
      <p:ext uri="{BB962C8B-B14F-4D97-AF65-F5344CB8AC3E}">
        <p14:creationId xmlns:p14="http://schemas.microsoft.com/office/powerpoint/2010/main" val="385128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en tekstkader">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FE709F1-0F91-4D72-B313-08AF81A755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5894"/>
          <a:stretch/>
        </p:blipFill>
        <p:spPr>
          <a:xfrm>
            <a:off x="8135470" y="0"/>
            <a:ext cx="4056529" cy="6858000"/>
          </a:xfrm>
          <a:prstGeom prst="rect">
            <a:avLst/>
          </a:prstGeom>
        </p:spPr>
      </p:pic>
      <p:sp>
        <p:nvSpPr>
          <p:cNvPr id="2" name="Titel 1"/>
          <p:cNvSpPr>
            <a:spLocks noGrp="1"/>
          </p:cNvSpPr>
          <p:nvPr>
            <p:ph type="title" hasCustomPrompt="1"/>
          </p:nvPr>
        </p:nvSpPr>
        <p:spPr>
          <a:xfrm>
            <a:off x="1100468" y="695325"/>
            <a:ext cx="8781312" cy="1008114"/>
          </a:xfrm>
          <a:solidFill>
            <a:schemeClr val="accent1">
              <a:alpha val="50000"/>
            </a:schemeClr>
          </a:solidFill>
        </p:spPr>
        <p:txBody>
          <a:bodyPr lIns="468000" tIns="252000" anchor="t" anchorCtr="0"/>
          <a:lstStyle>
            <a:lvl1pPr>
              <a:defRPr sz="3000">
                <a:solidFill>
                  <a:schemeClr val="tx1"/>
                </a:solidFill>
              </a:defRPr>
            </a:lvl1pPr>
          </a:lstStyle>
          <a:p>
            <a:r>
              <a:rPr lang="nl-NL" dirty="0"/>
              <a:t>Titelstijl van model bewerken</a:t>
            </a:r>
          </a:p>
        </p:txBody>
      </p:sp>
      <p:sp>
        <p:nvSpPr>
          <p:cNvPr id="4" name="Tijdelijke aanduiding voor datum 3"/>
          <p:cNvSpPr>
            <a:spLocks noGrp="1"/>
          </p:cNvSpPr>
          <p:nvPr>
            <p:ph type="dt" sz="half" idx="10"/>
          </p:nvPr>
        </p:nvSpPr>
        <p:spPr/>
        <p:txBody>
          <a:bodyPr/>
          <a:lstStyle/>
          <a:p>
            <a:r>
              <a:rPr lang="nl-NL"/>
              <a:t>5 oktober 2020</a:t>
            </a:r>
          </a:p>
        </p:txBody>
      </p:sp>
      <p:sp>
        <p:nvSpPr>
          <p:cNvPr id="5" name="Tijdelijke aanduiding voor voettekst 4"/>
          <p:cNvSpPr>
            <a:spLocks noGrp="1"/>
          </p:cNvSpPr>
          <p:nvPr>
            <p:ph type="ftr" sz="quarter" idx="11"/>
          </p:nvPr>
        </p:nvSpPr>
        <p:spPr/>
        <p:txBody>
          <a:bodyPr/>
          <a:lstStyle/>
          <a:p>
            <a:r>
              <a:rPr lang="nl-NL"/>
              <a:t>MIZW KD bijeenkomst 3 cohort 2019</a:t>
            </a:r>
          </a:p>
        </p:txBody>
      </p:sp>
      <p:sp>
        <p:nvSpPr>
          <p:cNvPr id="8" name="Tijdelijke aanduiding voor dianummer 5"/>
          <p:cNvSpPr>
            <a:spLocks noGrp="1"/>
          </p:cNvSpPr>
          <p:nvPr>
            <p:ph type="sldNum" sz="quarter" idx="4"/>
          </p:nvPr>
        </p:nvSpPr>
        <p:spPr>
          <a:xfrm>
            <a:off x="11051456" y="6157248"/>
            <a:ext cx="707923" cy="216000"/>
          </a:xfrm>
          <a:prstGeom prst="rect">
            <a:avLst/>
          </a:prstGeom>
        </p:spPr>
        <p:txBody>
          <a:bodyPr vert="horz" lIns="0" tIns="0" rIns="0" bIns="0" rtlCol="0" anchor="ctr"/>
          <a:lstStyle>
            <a:lvl1pPr algn="r">
              <a:defRPr sz="1200">
                <a:solidFill>
                  <a:schemeClr val="accent1"/>
                </a:solidFill>
                <a:latin typeface="Calibri" panose="020F0502020204030204" pitchFamily="34" charset="0"/>
                <a:cs typeface="Calibri" panose="020F0502020204030204" pitchFamily="34" charset="0"/>
              </a:defRPr>
            </a:lvl1pPr>
          </a:lstStyle>
          <a:p>
            <a:fld id="{AA7053FB-042E-6446-B316-64F3393D4AD5}" type="slidenum">
              <a:rPr lang="nl-NL" smtClean="0"/>
              <a:pPr/>
              <a:t>‹nr.›</a:t>
            </a:fld>
            <a:endParaRPr lang="nl-NL" dirty="0"/>
          </a:p>
        </p:txBody>
      </p:sp>
      <p:sp>
        <p:nvSpPr>
          <p:cNvPr id="11" name="Tijdelijke aanduiding voor tekst 9"/>
          <p:cNvSpPr>
            <a:spLocks noGrp="1"/>
          </p:cNvSpPr>
          <p:nvPr>
            <p:ph type="body" sz="quarter" idx="12" hasCustomPrompt="1"/>
          </p:nvPr>
        </p:nvSpPr>
        <p:spPr>
          <a:xfrm>
            <a:off x="1100468" y="1703389"/>
            <a:ext cx="8781312" cy="3811587"/>
          </a:xfrm>
          <a:solidFill>
            <a:schemeClr val="accent1">
              <a:alpha val="50000"/>
            </a:schemeClr>
          </a:solidFill>
        </p:spPr>
        <p:txBody>
          <a:bodyPr lIns="468000" rIns="216000"/>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7" name="Afbeelding 6">
            <a:extLst>
              <a:ext uri="{FF2B5EF4-FFF2-40B4-BE49-F238E27FC236}">
                <a16:creationId xmlns:a16="http://schemas.microsoft.com/office/drawing/2014/main" id="{F9E7DB64-9D06-422F-837D-EB4DBE82E5E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 t="83922" r="71197"/>
          <a:stretch/>
        </p:blipFill>
        <p:spPr>
          <a:xfrm>
            <a:off x="0" y="5755340"/>
            <a:ext cx="2601227" cy="1102659"/>
          </a:xfrm>
          <a:prstGeom prst="rect">
            <a:avLst/>
          </a:prstGeom>
        </p:spPr>
      </p:pic>
    </p:spTree>
    <p:extLst>
      <p:ext uri="{BB962C8B-B14F-4D97-AF65-F5344CB8AC3E}">
        <p14:creationId xmlns:p14="http://schemas.microsoft.com/office/powerpoint/2010/main" val="181075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EF25327-1CB1-41C0-AB29-89636AA1BB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5894"/>
          <a:stretch/>
        </p:blipFill>
        <p:spPr>
          <a:xfrm>
            <a:off x="8135470" y="0"/>
            <a:ext cx="4056529" cy="6858000"/>
          </a:xfrm>
          <a:prstGeom prst="rect">
            <a:avLst/>
          </a:prstGeom>
        </p:spPr>
      </p:pic>
      <p:sp>
        <p:nvSpPr>
          <p:cNvPr id="2" name="Titel 1"/>
          <p:cNvSpPr>
            <a:spLocks noGrp="1"/>
          </p:cNvSpPr>
          <p:nvPr>
            <p:ph type="title"/>
          </p:nvPr>
        </p:nvSpPr>
        <p:spPr/>
        <p:txBody>
          <a:bodyPr/>
          <a:lstStyle/>
          <a:p>
            <a:r>
              <a:rPr lang="nl-NL"/>
              <a:t>Klik om stijl te bewerken</a:t>
            </a:r>
          </a:p>
        </p:txBody>
      </p:sp>
      <p:sp>
        <p:nvSpPr>
          <p:cNvPr id="5" name="Tijdelijke aanduiding voor datum 4"/>
          <p:cNvSpPr>
            <a:spLocks noGrp="1"/>
          </p:cNvSpPr>
          <p:nvPr>
            <p:ph type="dt" sz="half" idx="10"/>
          </p:nvPr>
        </p:nvSpPr>
        <p:spPr/>
        <p:txBody>
          <a:bodyPr/>
          <a:lstStyle/>
          <a:p>
            <a:r>
              <a:rPr lang="nl-NL"/>
              <a:t>5 oktober 2020</a:t>
            </a:r>
          </a:p>
        </p:txBody>
      </p:sp>
      <p:sp>
        <p:nvSpPr>
          <p:cNvPr id="6" name="Tijdelijke aanduiding voor voettekst 5"/>
          <p:cNvSpPr>
            <a:spLocks noGrp="1"/>
          </p:cNvSpPr>
          <p:nvPr>
            <p:ph type="ftr" sz="quarter" idx="11"/>
          </p:nvPr>
        </p:nvSpPr>
        <p:spPr/>
        <p:txBody>
          <a:bodyPr/>
          <a:lstStyle/>
          <a:p>
            <a:r>
              <a:rPr lang="nl-NL"/>
              <a:t>MIZW KD bijeenkomst 3 cohort 2019</a:t>
            </a:r>
          </a:p>
        </p:txBody>
      </p:sp>
      <p:sp>
        <p:nvSpPr>
          <p:cNvPr id="7" name="Tijdelijke aanduiding voor dianummer 6"/>
          <p:cNvSpPr>
            <a:spLocks noGrp="1"/>
          </p:cNvSpPr>
          <p:nvPr>
            <p:ph type="sldNum" sz="quarter" idx="12"/>
          </p:nvPr>
        </p:nvSpPr>
        <p:spPr/>
        <p:txBody>
          <a:bodyPr/>
          <a:lstStyle/>
          <a:p>
            <a:fld id="{AA7053FB-042E-6446-B316-64F3393D4AD5}" type="slidenum">
              <a:rPr lang="nl-NL" smtClean="0"/>
              <a:t>‹nr.›</a:t>
            </a:fld>
            <a:endParaRPr lang="nl-NL"/>
          </a:p>
        </p:txBody>
      </p:sp>
      <p:sp>
        <p:nvSpPr>
          <p:cNvPr id="9" name="Tijdelijke aanduiding voor inhoud 2"/>
          <p:cNvSpPr>
            <a:spLocks noGrp="1"/>
          </p:cNvSpPr>
          <p:nvPr>
            <p:ph idx="1" hasCustomPrompt="1"/>
          </p:nvPr>
        </p:nvSpPr>
        <p:spPr>
          <a:xfrm>
            <a:off x="1558800" y="1703439"/>
            <a:ext cx="4478400" cy="4107426"/>
          </a:xfrm>
        </p:spPr>
        <p:txBody>
          <a:bodyPr/>
          <a:lstStyle>
            <a:lvl1pPr>
              <a:defRPr sz="2000"/>
            </a:lvl1pPr>
            <a:lvl2pPr>
              <a:defRPr sz="1800"/>
            </a:lvl2pPr>
          </a:lstStyle>
          <a:p>
            <a:pPr lvl="0"/>
            <a:r>
              <a:rPr lang="nl-NL" dirty="0"/>
              <a:t>Klik om de tekststijl van het model te bewerken</a:t>
            </a:r>
          </a:p>
          <a:p>
            <a:pPr lvl="1"/>
            <a:r>
              <a:rPr lang="nl-NL" dirty="0"/>
              <a:t>Tweede niveau</a:t>
            </a:r>
          </a:p>
        </p:txBody>
      </p:sp>
      <p:sp>
        <p:nvSpPr>
          <p:cNvPr id="10" name="Tijdelijke aanduiding voor inhoud 2"/>
          <p:cNvSpPr>
            <a:spLocks noGrp="1"/>
          </p:cNvSpPr>
          <p:nvPr>
            <p:ph idx="13" hasCustomPrompt="1"/>
          </p:nvPr>
        </p:nvSpPr>
        <p:spPr>
          <a:xfrm>
            <a:off x="6414247" y="1711428"/>
            <a:ext cx="4478409" cy="4107426"/>
          </a:xfrm>
        </p:spPr>
        <p:txBody>
          <a:bodyPr/>
          <a:lstStyle>
            <a:lvl1pPr>
              <a:defRPr sz="2000"/>
            </a:lvl1pPr>
            <a:lvl2pPr>
              <a:defRPr sz="1800"/>
            </a:lvl2pPr>
          </a:lstStyle>
          <a:p>
            <a:pPr lvl="0"/>
            <a:r>
              <a:rPr lang="nl-NL" dirty="0"/>
              <a:t>Klik om de tekststijl van het model te bewerken</a:t>
            </a:r>
          </a:p>
          <a:p>
            <a:pPr lvl="1"/>
            <a:r>
              <a:rPr lang="nl-NL" dirty="0"/>
              <a:t>Tweede niveau</a:t>
            </a:r>
          </a:p>
        </p:txBody>
      </p:sp>
      <p:pic>
        <p:nvPicPr>
          <p:cNvPr id="14" name="Afbeelding 13">
            <a:extLst>
              <a:ext uri="{FF2B5EF4-FFF2-40B4-BE49-F238E27FC236}">
                <a16:creationId xmlns:a16="http://schemas.microsoft.com/office/drawing/2014/main" id="{8C36789A-1D3E-400E-B37B-1FE447FB687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 t="83922" r="71197"/>
          <a:stretch/>
        </p:blipFill>
        <p:spPr>
          <a:xfrm>
            <a:off x="0" y="5755340"/>
            <a:ext cx="2601227" cy="1102659"/>
          </a:xfrm>
          <a:prstGeom prst="rect">
            <a:avLst/>
          </a:prstGeom>
        </p:spPr>
      </p:pic>
    </p:spTree>
    <p:extLst>
      <p:ext uri="{BB962C8B-B14F-4D97-AF65-F5344CB8AC3E}">
        <p14:creationId xmlns:p14="http://schemas.microsoft.com/office/powerpoint/2010/main" val="940710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B73B940-5197-4947-ACF3-75B6646C59B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5894"/>
          <a:stretch/>
        </p:blipFill>
        <p:spPr>
          <a:xfrm>
            <a:off x="8135470" y="0"/>
            <a:ext cx="4056529"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datum 2"/>
          <p:cNvSpPr>
            <a:spLocks noGrp="1"/>
          </p:cNvSpPr>
          <p:nvPr>
            <p:ph type="dt" sz="half" idx="10"/>
          </p:nvPr>
        </p:nvSpPr>
        <p:spPr/>
        <p:txBody>
          <a:bodyPr/>
          <a:lstStyle/>
          <a:p>
            <a:r>
              <a:rPr lang="nl-NL"/>
              <a:t>5 oktober 2020</a:t>
            </a:r>
          </a:p>
        </p:txBody>
      </p:sp>
      <p:sp>
        <p:nvSpPr>
          <p:cNvPr id="4" name="Tijdelijke aanduiding voor voettekst 3"/>
          <p:cNvSpPr>
            <a:spLocks noGrp="1"/>
          </p:cNvSpPr>
          <p:nvPr>
            <p:ph type="ftr" sz="quarter" idx="11"/>
          </p:nvPr>
        </p:nvSpPr>
        <p:spPr/>
        <p:txBody>
          <a:bodyPr/>
          <a:lstStyle/>
          <a:p>
            <a:r>
              <a:rPr lang="nl-NL"/>
              <a:t>MIZW KD bijeenkomst 3 cohort 2019</a:t>
            </a:r>
          </a:p>
        </p:txBody>
      </p:sp>
      <p:sp>
        <p:nvSpPr>
          <p:cNvPr id="5" name="Tijdelijke aanduiding voor dianummer 4"/>
          <p:cNvSpPr>
            <a:spLocks noGrp="1"/>
          </p:cNvSpPr>
          <p:nvPr>
            <p:ph type="sldNum" sz="quarter" idx="12"/>
          </p:nvPr>
        </p:nvSpPr>
        <p:spPr/>
        <p:txBody>
          <a:bodyPr/>
          <a:lstStyle/>
          <a:p>
            <a:fld id="{AA7053FB-042E-6446-B316-64F3393D4AD5}" type="slidenum">
              <a:rPr lang="nl-NL" smtClean="0"/>
              <a:t>‹nr.›</a:t>
            </a:fld>
            <a:endParaRPr lang="nl-NL"/>
          </a:p>
        </p:txBody>
      </p:sp>
      <p:pic>
        <p:nvPicPr>
          <p:cNvPr id="12" name="Afbeelding 11">
            <a:extLst>
              <a:ext uri="{FF2B5EF4-FFF2-40B4-BE49-F238E27FC236}">
                <a16:creationId xmlns:a16="http://schemas.microsoft.com/office/drawing/2014/main" id="{95D7B66A-9DBD-44B3-A2A8-A0A0CE3F00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 t="83922" r="71197"/>
          <a:stretch/>
        </p:blipFill>
        <p:spPr>
          <a:xfrm>
            <a:off x="0" y="5755340"/>
            <a:ext cx="2601227" cy="1102659"/>
          </a:xfrm>
          <a:prstGeom prst="rect">
            <a:avLst/>
          </a:prstGeom>
        </p:spPr>
      </p:pic>
    </p:spTree>
    <p:extLst>
      <p:ext uri="{BB962C8B-B14F-4D97-AF65-F5344CB8AC3E}">
        <p14:creationId xmlns:p14="http://schemas.microsoft.com/office/powerpoint/2010/main" val="2521567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85C2EABA-32B9-4355-B88E-D541699372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5894"/>
          <a:stretch/>
        </p:blipFill>
        <p:spPr>
          <a:xfrm>
            <a:off x="8135470" y="0"/>
            <a:ext cx="4056529" cy="6858000"/>
          </a:xfrm>
          <a:prstGeom prst="rect">
            <a:avLst/>
          </a:prstGeom>
        </p:spPr>
      </p:pic>
      <p:sp>
        <p:nvSpPr>
          <p:cNvPr id="2" name="Tijdelijke aanduiding voor datum 1"/>
          <p:cNvSpPr>
            <a:spLocks noGrp="1"/>
          </p:cNvSpPr>
          <p:nvPr>
            <p:ph type="dt" sz="half" idx="10"/>
          </p:nvPr>
        </p:nvSpPr>
        <p:spPr/>
        <p:txBody>
          <a:bodyPr/>
          <a:lstStyle/>
          <a:p>
            <a:r>
              <a:rPr lang="nl-NL"/>
              <a:t>5 oktober 2020</a:t>
            </a:r>
          </a:p>
        </p:txBody>
      </p:sp>
      <p:sp>
        <p:nvSpPr>
          <p:cNvPr id="3" name="Tijdelijke aanduiding voor voettekst 2"/>
          <p:cNvSpPr>
            <a:spLocks noGrp="1"/>
          </p:cNvSpPr>
          <p:nvPr>
            <p:ph type="ftr" sz="quarter" idx="11"/>
          </p:nvPr>
        </p:nvSpPr>
        <p:spPr/>
        <p:txBody>
          <a:bodyPr/>
          <a:lstStyle/>
          <a:p>
            <a:r>
              <a:rPr lang="nl-NL"/>
              <a:t>MIZW KD bijeenkomst 3 cohort 2019</a:t>
            </a:r>
          </a:p>
        </p:txBody>
      </p:sp>
      <p:sp>
        <p:nvSpPr>
          <p:cNvPr id="4" name="Tijdelijke aanduiding voor dianummer 3"/>
          <p:cNvSpPr>
            <a:spLocks noGrp="1"/>
          </p:cNvSpPr>
          <p:nvPr>
            <p:ph type="sldNum" sz="quarter" idx="12"/>
          </p:nvPr>
        </p:nvSpPr>
        <p:spPr/>
        <p:txBody>
          <a:bodyPr/>
          <a:lstStyle/>
          <a:p>
            <a:fld id="{AA7053FB-042E-6446-B316-64F3393D4AD5}" type="slidenum">
              <a:rPr lang="nl-NL" smtClean="0"/>
              <a:t>‹nr.›</a:t>
            </a:fld>
            <a:endParaRPr lang="nl-NL"/>
          </a:p>
        </p:txBody>
      </p:sp>
      <p:pic>
        <p:nvPicPr>
          <p:cNvPr id="11" name="Afbeelding 10">
            <a:extLst>
              <a:ext uri="{FF2B5EF4-FFF2-40B4-BE49-F238E27FC236}">
                <a16:creationId xmlns:a16="http://schemas.microsoft.com/office/drawing/2014/main" id="{83B3CDBB-9C70-4152-84F1-32ED30021E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 t="83922" r="71197"/>
          <a:stretch/>
        </p:blipFill>
        <p:spPr>
          <a:xfrm>
            <a:off x="0" y="5755340"/>
            <a:ext cx="2601227" cy="1102659"/>
          </a:xfrm>
          <a:prstGeom prst="rect">
            <a:avLst/>
          </a:prstGeom>
        </p:spPr>
      </p:pic>
    </p:spTree>
    <p:extLst>
      <p:ext uri="{BB962C8B-B14F-4D97-AF65-F5344CB8AC3E}">
        <p14:creationId xmlns:p14="http://schemas.microsoft.com/office/powerpoint/2010/main" val="1305762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C1D009-F062-439D-9B2A-8F7F42B9A5F6}"/>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0CFF8A75-4F82-435C-9DD9-E4B5A23AD8E5}"/>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CCFB5E4-BE58-49A9-8663-4291A915A2CC}"/>
              </a:ext>
            </a:extLst>
          </p:cNvPr>
          <p:cNvSpPr>
            <a:spLocks noGrp="1"/>
          </p:cNvSpPr>
          <p:nvPr>
            <p:ph type="dt" sz="half" idx="10"/>
          </p:nvPr>
        </p:nvSpPr>
        <p:spPr/>
        <p:txBody>
          <a:bodyPr/>
          <a:lstStyle/>
          <a:p>
            <a:fld id="{EF2BB399-6989-4060-98C1-207ECB4B138A}" type="datetimeFigureOut">
              <a:rPr lang="nl-NL" smtClean="0"/>
              <a:t>17-11-2022</a:t>
            </a:fld>
            <a:endParaRPr lang="nl-NL"/>
          </a:p>
        </p:txBody>
      </p:sp>
      <p:sp>
        <p:nvSpPr>
          <p:cNvPr id="5" name="Tijdelijke aanduiding voor voettekst 4">
            <a:extLst>
              <a:ext uri="{FF2B5EF4-FFF2-40B4-BE49-F238E27FC236}">
                <a16:creationId xmlns:a16="http://schemas.microsoft.com/office/drawing/2014/main" id="{C173A644-E909-49C3-9540-DF0ECF74C2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3AC5993-8E56-4B7D-997D-CF46ECA3AA97}"/>
              </a:ext>
            </a:extLst>
          </p:cNvPr>
          <p:cNvSpPr>
            <a:spLocks noGrp="1"/>
          </p:cNvSpPr>
          <p:nvPr>
            <p:ph type="sldNum" sz="quarter" idx="12"/>
          </p:nvPr>
        </p:nvSpPr>
        <p:spPr/>
        <p:txBody>
          <a:bodyPr/>
          <a:lstStyle/>
          <a:p>
            <a:fld id="{DA5774E2-C963-4365-B384-F5B148300974}" type="slidenum">
              <a:rPr lang="nl-NL" smtClean="0"/>
              <a:t>‹nr.›</a:t>
            </a:fld>
            <a:endParaRPr lang="nl-NL"/>
          </a:p>
        </p:txBody>
      </p:sp>
    </p:spTree>
    <p:extLst>
      <p:ext uri="{BB962C8B-B14F-4D97-AF65-F5344CB8AC3E}">
        <p14:creationId xmlns:p14="http://schemas.microsoft.com/office/powerpoint/2010/main" val="2117441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ekstpagina">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A54B480-0F5F-E54E-9A8A-0C814DAB0BB5}"/>
              </a:ext>
            </a:extLst>
          </p:cNvPr>
          <p:cNvSpPr>
            <a:spLocks noGrp="1"/>
          </p:cNvSpPr>
          <p:nvPr>
            <p:ph idx="1"/>
          </p:nvPr>
        </p:nvSpPr>
        <p:spPr>
          <a:xfrm>
            <a:off x="838197" y="1523999"/>
            <a:ext cx="9479511" cy="4250779"/>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aa-ET" dirty="0"/>
          </a:p>
        </p:txBody>
      </p:sp>
      <p:sp>
        <p:nvSpPr>
          <p:cNvPr id="3" name="Title 2"/>
          <p:cNvSpPr>
            <a:spLocks noGrp="1"/>
          </p:cNvSpPr>
          <p:nvPr>
            <p:ph type="title"/>
          </p:nvPr>
        </p:nvSpPr>
        <p:spPr>
          <a:xfrm>
            <a:off x="838197" y="511719"/>
            <a:ext cx="9479511" cy="507791"/>
          </a:xfrm>
          <a:prstGeom prst="rect">
            <a:avLst/>
          </a:prstGeom>
        </p:spPr>
        <p:txBody>
          <a:bodyPr>
            <a:noAutofit/>
          </a:bodyPr>
          <a:lstStyle>
            <a:lvl1pPr>
              <a:defRPr sz="3600"/>
            </a:lvl1pPr>
          </a:lstStyle>
          <a:p>
            <a:r>
              <a:rPr lang="nl-NL"/>
              <a:t>Klik om de stijl te bewerken</a:t>
            </a:r>
            <a:endParaRPr lang="en-US" dirty="0"/>
          </a:p>
        </p:txBody>
      </p:sp>
      <p:sp>
        <p:nvSpPr>
          <p:cNvPr id="8" name="Tijdelijke aanduiding voor dianummer 7">
            <a:extLst>
              <a:ext uri="{FF2B5EF4-FFF2-40B4-BE49-F238E27FC236}">
                <a16:creationId xmlns:a16="http://schemas.microsoft.com/office/drawing/2014/main" id="{85CF709D-A920-F64D-A804-A74D5D5479C0}"/>
              </a:ext>
            </a:extLst>
          </p:cNvPr>
          <p:cNvSpPr>
            <a:spLocks noGrp="1"/>
          </p:cNvSpPr>
          <p:nvPr>
            <p:ph type="sldNum" sz="quarter" idx="4"/>
          </p:nvPr>
        </p:nvSpPr>
        <p:spPr>
          <a:xfrm>
            <a:off x="5373279" y="6479290"/>
            <a:ext cx="722721" cy="365125"/>
          </a:xfrm>
          <a:prstGeom prst="rect">
            <a:avLst/>
          </a:prstGeom>
        </p:spPr>
        <p:txBody>
          <a:bodyPr vert="horz" lIns="91440" tIns="45720" rIns="91440" bIns="45720" rtlCol="0" anchor="ctr"/>
          <a:lstStyle>
            <a:lvl1pPr algn="r">
              <a:defRPr sz="1000">
                <a:solidFill>
                  <a:schemeClr val="tx1"/>
                </a:solidFill>
                <a:latin typeface="Hero New" panose="02000500000000000000" pitchFamily="50" charset="0"/>
              </a:defRPr>
            </a:lvl1pPr>
          </a:lstStyle>
          <a:p>
            <a:fld id="{CFBC78EB-CA5D-4F2D-8575-F9D28E63A149}" type="slidenum">
              <a:rPr lang="nl-NL" smtClean="0"/>
              <a:t>‹nr.›</a:t>
            </a:fld>
            <a:endParaRPr lang="nl-NL"/>
          </a:p>
        </p:txBody>
      </p:sp>
      <p:sp>
        <p:nvSpPr>
          <p:cNvPr id="9" name="Date Placeholder 3">
            <a:extLst>
              <a:ext uri="{FF2B5EF4-FFF2-40B4-BE49-F238E27FC236}">
                <a16:creationId xmlns:a16="http://schemas.microsoft.com/office/drawing/2014/main" id="{ACD3EF83-16D1-D541-81ED-84A7EE986767}"/>
              </a:ext>
            </a:extLst>
          </p:cNvPr>
          <p:cNvSpPr>
            <a:spLocks noGrp="1"/>
          </p:cNvSpPr>
          <p:nvPr>
            <p:ph type="dt" sz="half" idx="2"/>
          </p:nvPr>
        </p:nvSpPr>
        <p:spPr>
          <a:xfrm>
            <a:off x="2771335" y="6476165"/>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10E07F2D-F4D1-47A8-B8FF-3A962777FFA0}" type="datetimeFigureOut">
              <a:rPr lang="nl-NL" smtClean="0"/>
              <a:t>17-11-2022</a:t>
            </a:fld>
            <a:endParaRPr lang="nl-NL"/>
          </a:p>
        </p:txBody>
      </p:sp>
    </p:spTree>
    <p:extLst>
      <p:ext uri="{BB962C8B-B14F-4D97-AF65-F5344CB8AC3E}">
        <p14:creationId xmlns:p14="http://schemas.microsoft.com/office/powerpoint/2010/main" val="2605033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7B581-3541-4CEF-BA70-62D03A8CEE85}"/>
              </a:ext>
            </a:extLst>
          </p:cNvPr>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a:extLst>
              <a:ext uri="{FF2B5EF4-FFF2-40B4-BE49-F238E27FC236}">
                <a16:creationId xmlns:a16="http://schemas.microsoft.com/office/drawing/2014/main" id="{118D7495-62D1-4602-8A04-1138B0FC68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5CA568FE-C767-430F-B763-B85ECCAC449F}"/>
              </a:ext>
            </a:extLst>
          </p:cNvPr>
          <p:cNvSpPr>
            <a:spLocks noGrp="1"/>
          </p:cNvSpPr>
          <p:nvPr>
            <p:ph type="dt" sz="half" idx="10"/>
          </p:nvPr>
        </p:nvSpPr>
        <p:spPr/>
        <p:txBody>
          <a:bodyPr/>
          <a:lstStyle/>
          <a:p>
            <a:fld id="{EF2BB399-6989-4060-98C1-207ECB4B138A}" type="datetimeFigureOut">
              <a:rPr lang="nl-NL" smtClean="0"/>
              <a:t>17-11-2022</a:t>
            </a:fld>
            <a:endParaRPr lang="nl-NL"/>
          </a:p>
        </p:txBody>
      </p:sp>
      <p:sp>
        <p:nvSpPr>
          <p:cNvPr id="5" name="Tijdelijke aanduiding voor voettekst 4">
            <a:extLst>
              <a:ext uri="{FF2B5EF4-FFF2-40B4-BE49-F238E27FC236}">
                <a16:creationId xmlns:a16="http://schemas.microsoft.com/office/drawing/2014/main" id="{73EE9E5A-183A-4B11-ADE2-12BF36B9DFB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7A53948-6E41-4FFE-8252-9FE2795C751C}"/>
              </a:ext>
            </a:extLst>
          </p:cNvPr>
          <p:cNvSpPr>
            <a:spLocks noGrp="1"/>
          </p:cNvSpPr>
          <p:nvPr>
            <p:ph type="sldNum" sz="quarter" idx="12"/>
          </p:nvPr>
        </p:nvSpPr>
        <p:spPr/>
        <p:txBody>
          <a:bodyPr/>
          <a:lstStyle/>
          <a:p>
            <a:fld id="{DA5774E2-C963-4365-B384-F5B148300974}" type="slidenum">
              <a:rPr lang="nl-NL" smtClean="0"/>
              <a:t>‹nr.›</a:t>
            </a:fld>
            <a:endParaRPr lang="nl-NL"/>
          </a:p>
        </p:txBody>
      </p:sp>
    </p:spTree>
    <p:extLst>
      <p:ext uri="{BB962C8B-B14F-4D97-AF65-F5344CB8AC3E}">
        <p14:creationId xmlns:p14="http://schemas.microsoft.com/office/powerpoint/2010/main" val="2467676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2023C9-4859-4315-B673-34F6AD49FFD8}"/>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68848EF8-0218-4B93-8731-417903C42785}"/>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F286D07-BC0E-4A6C-A3D5-7E61610AEE47}"/>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567AAAB-0A3B-413F-A494-966224A78E37}"/>
              </a:ext>
            </a:extLst>
          </p:cNvPr>
          <p:cNvSpPr>
            <a:spLocks noGrp="1"/>
          </p:cNvSpPr>
          <p:nvPr>
            <p:ph type="dt" sz="half" idx="10"/>
          </p:nvPr>
        </p:nvSpPr>
        <p:spPr/>
        <p:txBody>
          <a:bodyPr/>
          <a:lstStyle/>
          <a:p>
            <a:fld id="{EF2BB399-6989-4060-98C1-207ECB4B138A}" type="datetimeFigureOut">
              <a:rPr lang="nl-NL" smtClean="0"/>
              <a:t>17-11-2022</a:t>
            </a:fld>
            <a:endParaRPr lang="nl-NL"/>
          </a:p>
        </p:txBody>
      </p:sp>
      <p:sp>
        <p:nvSpPr>
          <p:cNvPr id="6" name="Tijdelijke aanduiding voor voettekst 5">
            <a:extLst>
              <a:ext uri="{FF2B5EF4-FFF2-40B4-BE49-F238E27FC236}">
                <a16:creationId xmlns:a16="http://schemas.microsoft.com/office/drawing/2014/main" id="{832B1F19-C9A7-4E3C-92D3-83AD0EA44EB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EFC87BA-FB99-4733-A877-F0E457359788}"/>
              </a:ext>
            </a:extLst>
          </p:cNvPr>
          <p:cNvSpPr>
            <a:spLocks noGrp="1"/>
          </p:cNvSpPr>
          <p:nvPr>
            <p:ph type="sldNum" sz="quarter" idx="12"/>
          </p:nvPr>
        </p:nvSpPr>
        <p:spPr/>
        <p:txBody>
          <a:bodyPr/>
          <a:lstStyle/>
          <a:p>
            <a:fld id="{DA5774E2-C963-4365-B384-F5B148300974}" type="slidenum">
              <a:rPr lang="nl-NL" smtClean="0"/>
              <a:t>‹nr.›</a:t>
            </a:fld>
            <a:endParaRPr lang="nl-NL"/>
          </a:p>
        </p:txBody>
      </p:sp>
    </p:spTree>
    <p:extLst>
      <p:ext uri="{BB962C8B-B14F-4D97-AF65-F5344CB8AC3E}">
        <p14:creationId xmlns:p14="http://schemas.microsoft.com/office/powerpoint/2010/main" val="37056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055861-0C6C-4022-A85C-A81C6A9B3218}"/>
              </a:ext>
            </a:extLst>
          </p:cNvPr>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a:extLst>
              <a:ext uri="{FF2B5EF4-FFF2-40B4-BE49-F238E27FC236}">
                <a16:creationId xmlns:a16="http://schemas.microsoft.com/office/drawing/2014/main" id="{C19BE55B-FBBE-438F-B070-091A99DF34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BEE09D6E-8069-4442-AC9B-97E3449007BF}"/>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AE3976B-BE84-495B-9FC5-1C5401EEBC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507A5448-F03B-4FD2-9AD3-C2B1197332BD}"/>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7A25815-68F7-48EE-A6FB-F23D1BA5E03F}"/>
              </a:ext>
            </a:extLst>
          </p:cNvPr>
          <p:cNvSpPr>
            <a:spLocks noGrp="1"/>
          </p:cNvSpPr>
          <p:nvPr>
            <p:ph type="dt" sz="half" idx="10"/>
          </p:nvPr>
        </p:nvSpPr>
        <p:spPr/>
        <p:txBody>
          <a:bodyPr/>
          <a:lstStyle/>
          <a:p>
            <a:fld id="{EF2BB399-6989-4060-98C1-207ECB4B138A}" type="datetimeFigureOut">
              <a:rPr lang="nl-NL" smtClean="0"/>
              <a:t>17-11-2022</a:t>
            </a:fld>
            <a:endParaRPr lang="nl-NL"/>
          </a:p>
        </p:txBody>
      </p:sp>
      <p:sp>
        <p:nvSpPr>
          <p:cNvPr id="8" name="Tijdelijke aanduiding voor voettekst 7">
            <a:extLst>
              <a:ext uri="{FF2B5EF4-FFF2-40B4-BE49-F238E27FC236}">
                <a16:creationId xmlns:a16="http://schemas.microsoft.com/office/drawing/2014/main" id="{8BDD847C-2EDE-4F4A-BCDB-26E333AA270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8D483F6-EDAE-4F31-912A-F747B2D6400F}"/>
              </a:ext>
            </a:extLst>
          </p:cNvPr>
          <p:cNvSpPr>
            <a:spLocks noGrp="1"/>
          </p:cNvSpPr>
          <p:nvPr>
            <p:ph type="sldNum" sz="quarter" idx="12"/>
          </p:nvPr>
        </p:nvSpPr>
        <p:spPr/>
        <p:txBody>
          <a:bodyPr/>
          <a:lstStyle/>
          <a:p>
            <a:fld id="{DA5774E2-C963-4365-B384-F5B148300974}" type="slidenum">
              <a:rPr lang="nl-NL" smtClean="0"/>
              <a:t>‹nr.›</a:t>
            </a:fld>
            <a:endParaRPr lang="nl-NL"/>
          </a:p>
        </p:txBody>
      </p:sp>
    </p:spTree>
    <p:extLst>
      <p:ext uri="{BB962C8B-B14F-4D97-AF65-F5344CB8AC3E}">
        <p14:creationId xmlns:p14="http://schemas.microsoft.com/office/powerpoint/2010/main" val="3510888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D7887D-4455-49D0-A0BB-88A94BEC3D9A}"/>
              </a:ext>
            </a:extLst>
          </p:cNvPr>
          <p:cNvSpPr>
            <a:spLocks noGrp="1"/>
          </p:cNvSpPr>
          <p:nvPr>
            <p:ph type="title"/>
          </p:nvPr>
        </p:nvSpPr>
        <p:spPr/>
        <p:txBody>
          <a:bodyPr/>
          <a:lstStyle/>
          <a:p>
            <a:r>
              <a:rPr lang="nl-NL"/>
              <a:t>Klik om de stijl te bewerken</a:t>
            </a:r>
          </a:p>
        </p:txBody>
      </p:sp>
      <p:sp>
        <p:nvSpPr>
          <p:cNvPr id="3" name="Tijdelijke aanduiding voor datum 2">
            <a:extLst>
              <a:ext uri="{FF2B5EF4-FFF2-40B4-BE49-F238E27FC236}">
                <a16:creationId xmlns:a16="http://schemas.microsoft.com/office/drawing/2014/main" id="{83390EA5-478E-47A6-BAF1-4A30C3AFB15B}"/>
              </a:ext>
            </a:extLst>
          </p:cNvPr>
          <p:cNvSpPr>
            <a:spLocks noGrp="1"/>
          </p:cNvSpPr>
          <p:nvPr>
            <p:ph type="dt" sz="half" idx="10"/>
          </p:nvPr>
        </p:nvSpPr>
        <p:spPr/>
        <p:txBody>
          <a:bodyPr/>
          <a:lstStyle/>
          <a:p>
            <a:fld id="{EF2BB399-6989-4060-98C1-207ECB4B138A}" type="datetimeFigureOut">
              <a:rPr lang="nl-NL" smtClean="0"/>
              <a:t>17-11-2022</a:t>
            </a:fld>
            <a:endParaRPr lang="nl-NL"/>
          </a:p>
        </p:txBody>
      </p:sp>
      <p:sp>
        <p:nvSpPr>
          <p:cNvPr id="4" name="Tijdelijke aanduiding voor voettekst 3">
            <a:extLst>
              <a:ext uri="{FF2B5EF4-FFF2-40B4-BE49-F238E27FC236}">
                <a16:creationId xmlns:a16="http://schemas.microsoft.com/office/drawing/2014/main" id="{0DFCA8A1-93FA-4422-9233-041516E879A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8A6D9F7-C2B2-4F62-A723-E56AD3F1A59E}"/>
              </a:ext>
            </a:extLst>
          </p:cNvPr>
          <p:cNvSpPr>
            <a:spLocks noGrp="1"/>
          </p:cNvSpPr>
          <p:nvPr>
            <p:ph type="sldNum" sz="quarter" idx="12"/>
          </p:nvPr>
        </p:nvSpPr>
        <p:spPr/>
        <p:txBody>
          <a:bodyPr/>
          <a:lstStyle/>
          <a:p>
            <a:fld id="{DA5774E2-C963-4365-B384-F5B148300974}" type="slidenum">
              <a:rPr lang="nl-NL" smtClean="0"/>
              <a:t>‹nr.›</a:t>
            </a:fld>
            <a:endParaRPr lang="nl-NL"/>
          </a:p>
        </p:txBody>
      </p:sp>
    </p:spTree>
    <p:extLst>
      <p:ext uri="{BB962C8B-B14F-4D97-AF65-F5344CB8AC3E}">
        <p14:creationId xmlns:p14="http://schemas.microsoft.com/office/powerpoint/2010/main" val="418786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6FDA50A-D586-4897-8E79-BD7307BEDF41}"/>
              </a:ext>
            </a:extLst>
          </p:cNvPr>
          <p:cNvSpPr>
            <a:spLocks noGrp="1"/>
          </p:cNvSpPr>
          <p:nvPr>
            <p:ph type="dt" sz="half" idx="10"/>
          </p:nvPr>
        </p:nvSpPr>
        <p:spPr/>
        <p:txBody>
          <a:bodyPr/>
          <a:lstStyle/>
          <a:p>
            <a:fld id="{EF2BB399-6989-4060-98C1-207ECB4B138A}" type="datetimeFigureOut">
              <a:rPr lang="nl-NL" smtClean="0"/>
              <a:t>17-11-2022</a:t>
            </a:fld>
            <a:endParaRPr lang="nl-NL"/>
          </a:p>
        </p:txBody>
      </p:sp>
      <p:sp>
        <p:nvSpPr>
          <p:cNvPr id="3" name="Tijdelijke aanduiding voor voettekst 2">
            <a:extLst>
              <a:ext uri="{FF2B5EF4-FFF2-40B4-BE49-F238E27FC236}">
                <a16:creationId xmlns:a16="http://schemas.microsoft.com/office/drawing/2014/main" id="{8C362F19-F4EE-46FB-A774-1E5152FC8CD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22E43E1-144D-4290-AFCC-235DEBF9CBED}"/>
              </a:ext>
            </a:extLst>
          </p:cNvPr>
          <p:cNvSpPr>
            <a:spLocks noGrp="1"/>
          </p:cNvSpPr>
          <p:nvPr>
            <p:ph type="sldNum" sz="quarter" idx="12"/>
          </p:nvPr>
        </p:nvSpPr>
        <p:spPr/>
        <p:txBody>
          <a:bodyPr/>
          <a:lstStyle/>
          <a:p>
            <a:fld id="{DA5774E2-C963-4365-B384-F5B148300974}" type="slidenum">
              <a:rPr lang="nl-NL" smtClean="0"/>
              <a:t>‹nr.›</a:t>
            </a:fld>
            <a:endParaRPr lang="nl-NL"/>
          </a:p>
        </p:txBody>
      </p:sp>
    </p:spTree>
    <p:extLst>
      <p:ext uri="{BB962C8B-B14F-4D97-AF65-F5344CB8AC3E}">
        <p14:creationId xmlns:p14="http://schemas.microsoft.com/office/powerpoint/2010/main" val="3099170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063E58-19A4-4DFE-B893-4530E419F923}"/>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a:extLst>
              <a:ext uri="{FF2B5EF4-FFF2-40B4-BE49-F238E27FC236}">
                <a16:creationId xmlns:a16="http://schemas.microsoft.com/office/drawing/2014/main" id="{0F99FD9E-3054-42F8-8DDC-9F102C034C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867AD79-9F03-463C-B9CC-46B3737046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465A7756-4E20-40A5-97AD-E86EC66078AF}"/>
              </a:ext>
            </a:extLst>
          </p:cNvPr>
          <p:cNvSpPr>
            <a:spLocks noGrp="1"/>
          </p:cNvSpPr>
          <p:nvPr>
            <p:ph type="dt" sz="half" idx="10"/>
          </p:nvPr>
        </p:nvSpPr>
        <p:spPr/>
        <p:txBody>
          <a:bodyPr/>
          <a:lstStyle/>
          <a:p>
            <a:fld id="{EF2BB399-6989-4060-98C1-207ECB4B138A}" type="datetimeFigureOut">
              <a:rPr lang="nl-NL" smtClean="0"/>
              <a:t>17-11-2022</a:t>
            </a:fld>
            <a:endParaRPr lang="nl-NL"/>
          </a:p>
        </p:txBody>
      </p:sp>
      <p:sp>
        <p:nvSpPr>
          <p:cNvPr id="6" name="Tijdelijke aanduiding voor voettekst 5">
            <a:extLst>
              <a:ext uri="{FF2B5EF4-FFF2-40B4-BE49-F238E27FC236}">
                <a16:creationId xmlns:a16="http://schemas.microsoft.com/office/drawing/2014/main" id="{05D5BEFA-A834-4B5F-9924-53451EA4721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2A44D22-AA31-4773-B832-24E2DA5DADC6}"/>
              </a:ext>
            </a:extLst>
          </p:cNvPr>
          <p:cNvSpPr>
            <a:spLocks noGrp="1"/>
          </p:cNvSpPr>
          <p:nvPr>
            <p:ph type="sldNum" sz="quarter" idx="12"/>
          </p:nvPr>
        </p:nvSpPr>
        <p:spPr/>
        <p:txBody>
          <a:bodyPr/>
          <a:lstStyle/>
          <a:p>
            <a:fld id="{DA5774E2-C963-4365-B384-F5B148300974}" type="slidenum">
              <a:rPr lang="nl-NL" smtClean="0"/>
              <a:t>‹nr.›</a:t>
            </a:fld>
            <a:endParaRPr lang="nl-NL"/>
          </a:p>
        </p:txBody>
      </p:sp>
    </p:spTree>
    <p:extLst>
      <p:ext uri="{BB962C8B-B14F-4D97-AF65-F5344CB8AC3E}">
        <p14:creationId xmlns:p14="http://schemas.microsoft.com/office/powerpoint/2010/main" val="2964170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9B3EA9-A884-4B99-A572-EB1992BD36BF}"/>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a:extLst>
              <a:ext uri="{FF2B5EF4-FFF2-40B4-BE49-F238E27FC236}">
                <a16:creationId xmlns:a16="http://schemas.microsoft.com/office/drawing/2014/main" id="{4CE9C9C3-A6D7-4A4D-AFE0-5222FEF3E3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29305DAD-D154-4525-8847-C931B20F7E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9D2C93CD-6A57-454F-BE3C-888FEBFCDA43}"/>
              </a:ext>
            </a:extLst>
          </p:cNvPr>
          <p:cNvSpPr>
            <a:spLocks noGrp="1"/>
          </p:cNvSpPr>
          <p:nvPr>
            <p:ph type="dt" sz="half" idx="10"/>
          </p:nvPr>
        </p:nvSpPr>
        <p:spPr/>
        <p:txBody>
          <a:bodyPr/>
          <a:lstStyle/>
          <a:p>
            <a:fld id="{EF2BB399-6989-4060-98C1-207ECB4B138A}" type="datetimeFigureOut">
              <a:rPr lang="nl-NL" smtClean="0"/>
              <a:t>17-11-2022</a:t>
            </a:fld>
            <a:endParaRPr lang="nl-NL"/>
          </a:p>
        </p:txBody>
      </p:sp>
      <p:sp>
        <p:nvSpPr>
          <p:cNvPr id="6" name="Tijdelijke aanduiding voor voettekst 5">
            <a:extLst>
              <a:ext uri="{FF2B5EF4-FFF2-40B4-BE49-F238E27FC236}">
                <a16:creationId xmlns:a16="http://schemas.microsoft.com/office/drawing/2014/main" id="{1854242A-0C14-4E92-BCDE-F403A1745E8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0F14776-FC0E-464E-A94D-75AB3D315D76}"/>
              </a:ext>
            </a:extLst>
          </p:cNvPr>
          <p:cNvSpPr>
            <a:spLocks noGrp="1"/>
          </p:cNvSpPr>
          <p:nvPr>
            <p:ph type="sldNum" sz="quarter" idx="12"/>
          </p:nvPr>
        </p:nvSpPr>
        <p:spPr/>
        <p:txBody>
          <a:bodyPr/>
          <a:lstStyle/>
          <a:p>
            <a:fld id="{DA5774E2-C963-4365-B384-F5B148300974}" type="slidenum">
              <a:rPr lang="nl-NL" smtClean="0"/>
              <a:t>‹nr.›</a:t>
            </a:fld>
            <a:endParaRPr lang="nl-NL"/>
          </a:p>
        </p:txBody>
      </p:sp>
    </p:spTree>
    <p:extLst>
      <p:ext uri="{BB962C8B-B14F-4D97-AF65-F5344CB8AC3E}">
        <p14:creationId xmlns:p14="http://schemas.microsoft.com/office/powerpoint/2010/main" val="2442641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3AB1454-D053-4AD2-B0FB-04298A0FB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F0000E3-BC4D-4B06-97C4-EA72A22067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5BBB524-647A-4FFA-9A87-25CCDDC7F1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BB399-6989-4060-98C1-207ECB4B138A}" type="datetimeFigureOut">
              <a:rPr lang="nl-NL" smtClean="0"/>
              <a:t>17-11-2022</a:t>
            </a:fld>
            <a:endParaRPr lang="nl-NL"/>
          </a:p>
        </p:txBody>
      </p:sp>
      <p:sp>
        <p:nvSpPr>
          <p:cNvPr id="5" name="Tijdelijke aanduiding voor voettekst 4">
            <a:extLst>
              <a:ext uri="{FF2B5EF4-FFF2-40B4-BE49-F238E27FC236}">
                <a16:creationId xmlns:a16="http://schemas.microsoft.com/office/drawing/2014/main" id="{24F699DA-8B85-4898-805C-F6322B0C7F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47B2052-D33A-47AF-ACD1-B6547632D6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5774E2-C963-4365-B384-F5B148300974}" type="slidenum">
              <a:rPr lang="nl-NL" smtClean="0"/>
              <a:t>‹nr.›</a:t>
            </a:fld>
            <a:endParaRPr lang="nl-NL"/>
          </a:p>
        </p:txBody>
      </p:sp>
    </p:spTree>
    <p:extLst>
      <p:ext uri="{BB962C8B-B14F-4D97-AF65-F5344CB8AC3E}">
        <p14:creationId xmlns:p14="http://schemas.microsoft.com/office/powerpoint/2010/main" val="1051993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558925" y="958644"/>
            <a:ext cx="9333731" cy="396000"/>
          </a:xfrm>
          <a:prstGeom prst="rect">
            <a:avLst/>
          </a:prstGeom>
        </p:spPr>
        <p:txBody>
          <a:bodyPr vert="horz" lIns="0" tIns="0" rIns="0" bIns="0" rtlCol="0" anchor="ctr">
            <a:noAutofit/>
          </a:bodyPr>
          <a:lstStyle/>
          <a:p>
            <a:r>
              <a:rPr lang="nl-NL" dirty="0"/>
              <a:t>Titelstijl van model bewerken</a:t>
            </a:r>
          </a:p>
        </p:txBody>
      </p:sp>
      <p:sp>
        <p:nvSpPr>
          <p:cNvPr id="3" name="Tijdelijke aanduiding voor tekst 2"/>
          <p:cNvSpPr>
            <a:spLocks noGrp="1"/>
          </p:cNvSpPr>
          <p:nvPr>
            <p:ph type="body" idx="1"/>
          </p:nvPr>
        </p:nvSpPr>
        <p:spPr>
          <a:xfrm>
            <a:off x="1558925" y="1703439"/>
            <a:ext cx="9315553" cy="4107426"/>
          </a:xfrm>
          <a:prstGeom prst="rect">
            <a:avLst/>
          </a:prstGeom>
        </p:spPr>
        <p:txBody>
          <a:bodyPr vert="horz" lIns="0" tIns="0" rIns="0" bIns="0" rtlCol="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8023120" y="6389644"/>
            <a:ext cx="2844800" cy="216000"/>
          </a:xfrm>
          <a:prstGeom prst="rect">
            <a:avLst/>
          </a:prstGeom>
        </p:spPr>
        <p:txBody>
          <a:bodyPr vert="horz" lIns="0" tIns="0" rIns="0" bIns="0" rtlCol="0" anchor="ctr"/>
          <a:lstStyle>
            <a:lvl1pPr algn="r">
              <a:defRPr sz="1200">
                <a:solidFill>
                  <a:schemeClr val="tx1"/>
                </a:solidFill>
                <a:latin typeface="Calibri" panose="020F0502020204030204" pitchFamily="34" charset="0"/>
                <a:cs typeface="Calibri" panose="020F0502020204030204" pitchFamily="34" charset="0"/>
              </a:defRPr>
            </a:lvl1pPr>
          </a:lstStyle>
          <a:p>
            <a:r>
              <a:rPr lang="nl-NL"/>
              <a:t>5 oktober 2020</a:t>
            </a:r>
            <a:endParaRPr lang="nl-NL" dirty="0"/>
          </a:p>
        </p:txBody>
      </p:sp>
      <p:sp>
        <p:nvSpPr>
          <p:cNvPr id="5" name="Tijdelijke aanduiding voor voettekst 4"/>
          <p:cNvSpPr>
            <a:spLocks noGrp="1"/>
          </p:cNvSpPr>
          <p:nvPr>
            <p:ph type="ftr" sz="quarter" idx="3"/>
          </p:nvPr>
        </p:nvSpPr>
        <p:spPr>
          <a:xfrm>
            <a:off x="6322139" y="6157248"/>
            <a:ext cx="4545781" cy="216000"/>
          </a:xfrm>
          <a:prstGeom prst="rect">
            <a:avLst/>
          </a:prstGeom>
        </p:spPr>
        <p:txBody>
          <a:bodyPr vert="horz" lIns="0" tIns="0" rIns="0" bIns="0" rtlCol="0" anchor="ctr"/>
          <a:lstStyle>
            <a:lvl1pPr algn="r">
              <a:defRPr sz="1200">
                <a:solidFill>
                  <a:schemeClr val="tx1"/>
                </a:solidFill>
                <a:latin typeface="Calibri" panose="020F0502020204030204" pitchFamily="34" charset="0"/>
                <a:cs typeface="Calibri" panose="020F0502020204030204" pitchFamily="34" charset="0"/>
              </a:defRPr>
            </a:lvl1pPr>
          </a:lstStyle>
          <a:p>
            <a:r>
              <a:rPr lang="nl-NL"/>
              <a:t>MIZW KD bijeenkomst 3 cohort 2019</a:t>
            </a:r>
            <a:endParaRPr lang="nl-NL" dirty="0"/>
          </a:p>
        </p:txBody>
      </p:sp>
      <p:sp>
        <p:nvSpPr>
          <p:cNvPr id="6" name="Tijdelijke aanduiding voor dianummer 5"/>
          <p:cNvSpPr>
            <a:spLocks noGrp="1"/>
          </p:cNvSpPr>
          <p:nvPr>
            <p:ph type="sldNum" sz="quarter" idx="4"/>
          </p:nvPr>
        </p:nvSpPr>
        <p:spPr>
          <a:xfrm>
            <a:off x="11051456" y="6157248"/>
            <a:ext cx="707923" cy="216000"/>
          </a:xfrm>
          <a:prstGeom prst="rect">
            <a:avLst/>
          </a:prstGeom>
        </p:spPr>
        <p:txBody>
          <a:bodyPr vert="horz" lIns="0" tIns="0" rIns="0" bIns="0" rtlCol="0" anchor="ctr"/>
          <a:lstStyle>
            <a:lvl1pPr algn="r">
              <a:defRPr sz="1200">
                <a:solidFill>
                  <a:schemeClr val="accent1"/>
                </a:solidFill>
                <a:latin typeface="Calibri" panose="020F0502020204030204" pitchFamily="34" charset="0"/>
                <a:cs typeface="Calibri" panose="020F0502020204030204" pitchFamily="34" charset="0"/>
              </a:defRPr>
            </a:lvl1pPr>
          </a:lstStyle>
          <a:p>
            <a:fld id="{AA7053FB-042E-6446-B316-64F3393D4AD5}" type="slidenum">
              <a:rPr lang="nl-NL" smtClean="0"/>
              <a:pPr/>
              <a:t>‹nr.›</a:t>
            </a:fld>
            <a:endParaRPr lang="nl-NL" dirty="0"/>
          </a:p>
        </p:txBody>
      </p:sp>
    </p:spTree>
    <p:extLst>
      <p:ext uri="{BB962C8B-B14F-4D97-AF65-F5344CB8AC3E}">
        <p14:creationId xmlns:p14="http://schemas.microsoft.com/office/powerpoint/2010/main" val="372562117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hf sldNum="0" hdr="0" ftr="0" dt="0"/>
  <p:txStyles>
    <p:titleStyle>
      <a:lvl1pPr algn="l" defTabSz="457200" rtl="0" eaLnBrk="1" latinLnBrk="0" hangingPunct="1">
        <a:spcBef>
          <a:spcPct val="0"/>
        </a:spcBef>
        <a:buNone/>
        <a:defRPr sz="4000" b="1" kern="1200">
          <a:solidFill>
            <a:schemeClr val="accent1"/>
          </a:solidFill>
          <a:latin typeface="Calibri" panose="020F0502020204030204" pitchFamily="34" charset="0"/>
          <a:ea typeface="+mj-ea"/>
          <a:cs typeface="Calibri" panose="020F0502020204030204" pitchFamily="34" charset="0"/>
        </a:defRPr>
      </a:lvl1pPr>
    </p:titleStyle>
    <p:bodyStyle>
      <a:lvl1pPr marL="288000" indent="-288000" algn="l" defTabSz="457200" rtl="0" eaLnBrk="1" latinLnBrk="0" hangingPunct="1">
        <a:spcBef>
          <a:spcPts val="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1pPr>
      <a:lvl2pPr marL="576000" indent="-288000" algn="l" defTabSz="457200" rtl="0" eaLnBrk="1" latinLnBrk="0" hangingPunct="1">
        <a:spcBef>
          <a:spcPts val="0"/>
        </a:spcBef>
        <a:buFont typeface="Arial"/>
        <a:buChar char="–"/>
        <a:defRPr sz="2200" kern="1200">
          <a:solidFill>
            <a:schemeClr val="tx1"/>
          </a:solidFill>
          <a:latin typeface="Calibri" panose="020F0502020204030204" pitchFamily="34" charset="0"/>
          <a:ea typeface="+mn-ea"/>
          <a:cs typeface="Calibri" panose="020F0502020204030204" pitchFamily="34" charset="0"/>
        </a:defRPr>
      </a:lvl2pPr>
      <a:lvl3pPr marL="864000" indent="-288000" algn="l" defTabSz="457200" rtl="0" eaLnBrk="1" latinLnBrk="0" hangingPunct="1">
        <a:spcBef>
          <a:spcPts val="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152000" indent="-288000" algn="l" defTabSz="457200" rtl="0" eaLnBrk="1" latinLnBrk="0" hangingPunct="1">
        <a:spcBef>
          <a:spcPts val="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1440000" indent="-288000" algn="l" defTabSz="457200" rtl="0" eaLnBrk="1" latinLnBrk="0" hangingPunct="1">
        <a:spcBef>
          <a:spcPts val="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982">
          <p15:clr>
            <a:srgbClr val="F26B43"/>
          </p15:clr>
        </p15:guide>
        <p15:guide id="3" pos="68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48142" y="509090"/>
            <a:ext cx="9333731" cy="396000"/>
          </a:xfrm>
        </p:spPr>
        <p:txBody>
          <a:bodyPr/>
          <a:lstStyle/>
          <a:p>
            <a:r>
              <a:rPr lang="nl-NL" dirty="0"/>
              <a:t>Welkom!</a:t>
            </a:r>
          </a:p>
        </p:txBody>
      </p:sp>
      <p:sp>
        <p:nvSpPr>
          <p:cNvPr id="3" name="Tijdelijke aanduiding voor inhoud 2"/>
          <p:cNvSpPr>
            <a:spLocks noGrp="1"/>
          </p:cNvSpPr>
          <p:nvPr>
            <p:ph idx="1"/>
          </p:nvPr>
        </p:nvSpPr>
        <p:spPr>
          <a:xfrm>
            <a:off x="1448142" y="1123147"/>
            <a:ext cx="9314723" cy="4532218"/>
          </a:xfrm>
        </p:spPr>
        <p:txBody>
          <a:bodyPr/>
          <a:lstStyle/>
          <a:p>
            <a:pPr marL="0" indent="0">
              <a:buNone/>
            </a:pPr>
            <a:endParaRPr lang="nl-NL" dirty="0"/>
          </a:p>
          <a:p>
            <a:pPr marL="0" indent="0">
              <a:buNone/>
            </a:pPr>
            <a:r>
              <a:rPr lang="nl-NL" dirty="0"/>
              <a:t>Enkele huishoudelijke mededelingen vooraf:</a:t>
            </a:r>
          </a:p>
          <a:p>
            <a:pPr marL="0" indent="0">
              <a:buNone/>
            </a:pPr>
            <a:endParaRPr lang="nl-NL" dirty="0"/>
          </a:p>
          <a:p>
            <a:pPr marL="285744" indent="-285744">
              <a:buFont typeface="Arial" panose="020B0604020202020204" pitchFamily="34" charset="0"/>
              <a:buChar char="•"/>
            </a:pPr>
            <a:r>
              <a:rPr lang="nl-NL" dirty="0"/>
              <a:t>De bijeenkomst duurt ongeveer 60 minuten</a:t>
            </a:r>
          </a:p>
          <a:p>
            <a:pPr marL="285744" indent="-285744">
              <a:buFont typeface="Arial" panose="020B0604020202020204" pitchFamily="34" charset="0"/>
              <a:buChar char="•"/>
            </a:pPr>
            <a:r>
              <a:rPr lang="nl-NL" dirty="0"/>
              <a:t>Heb je vragen tijdens de bijeenkomst? Gebruik de chatfunctie (rechts in het scherm). </a:t>
            </a:r>
          </a:p>
          <a:p>
            <a:pPr marL="285744" indent="-285744">
              <a:buFont typeface="Arial" panose="020B0604020202020204" pitchFamily="34" charset="0"/>
              <a:buChar char="•"/>
            </a:pPr>
            <a:r>
              <a:rPr lang="nl-NL" dirty="0"/>
              <a:t>De vragen die tijdens de bijeenkomst niet worden beantwoord, worden later met antwoord op kennisnetgeboortezorg.nl geplaatst.</a:t>
            </a:r>
          </a:p>
          <a:p>
            <a:pPr marL="285744" indent="-285744">
              <a:buFont typeface="Arial" panose="020B0604020202020204" pitchFamily="34" charset="0"/>
              <a:buChar char="•"/>
            </a:pPr>
            <a:r>
              <a:rPr lang="nl-NL" dirty="0"/>
              <a:t>Het </a:t>
            </a:r>
            <a:r>
              <a:rPr lang="nl-NL" dirty="0" err="1"/>
              <a:t>webinar</a:t>
            </a:r>
            <a:r>
              <a:rPr lang="nl-NL" dirty="0"/>
              <a:t> wordt opgenomen en geplaatst op de site van het CPZ.</a:t>
            </a:r>
          </a:p>
          <a:p>
            <a:pPr marL="285744" indent="-285744">
              <a:buFont typeface="Arial" panose="020B0604020202020204" pitchFamily="34" charset="0"/>
              <a:buChar char="•"/>
            </a:pPr>
            <a:r>
              <a:rPr lang="nl-NL" dirty="0"/>
              <a:t>Wat betreft de AVG: wanneer je vragen stelt, dan komt je registratienaam in beeld, wees je daarvan bewust.</a:t>
            </a:r>
          </a:p>
          <a:p>
            <a:r>
              <a:rPr lang="nl-NL" dirty="0" err="1"/>
              <a:t>Mentimeter</a:t>
            </a:r>
            <a:r>
              <a:rPr lang="nl-NL" dirty="0"/>
              <a:t>: log in op </a:t>
            </a:r>
            <a:r>
              <a:rPr lang="nl-NL" dirty="0">
                <a:hlinkClick r:id="rId2"/>
              </a:rPr>
              <a:t>www.menti.com</a:t>
            </a:r>
            <a:r>
              <a:rPr lang="nl-NL" dirty="0"/>
              <a:t> en gebruik de </a:t>
            </a:r>
            <a:r>
              <a:rPr lang="nl-NL"/>
              <a:t>code 4871 0907</a:t>
            </a:r>
            <a:endParaRPr lang="nl-NL" dirty="0"/>
          </a:p>
          <a:p>
            <a:pPr marL="0" indent="0">
              <a:buNone/>
            </a:pPr>
            <a:endParaRPr lang="nl-NL" dirty="0"/>
          </a:p>
          <a:p>
            <a:endParaRPr lang="nl-NL" dirty="0"/>
          </a:p>
        </p:txBody>
      </p:sp>
    </p:spTree>
    <p:extLst>
      <p:ext uri="{BB962C8B-B14F-4D97-AF65-F5344CB8AC3E}">
        <p14:creationId xmlns:p14="http://schemas.microsoft.com/office/powerpoint/2010/main" val="926700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2C2ACA-882B-A72D-CC06-630B4B010F0F}"/>
              </a:ext>
            </a:extLst>
          </p:cNvPr>
          <p:cNvSpPr>
            <a:spLocks noGrp="1"/>
          </p:cNvSpPr>
          <p:nvPr>
            <p:ph type="title"/>
          </p:nvPr>
        </p:nvSpPr>
        <p:spPr/>
        <p:txBody>
          <a:bodyPr>
            <a:normAutofit/>
          </a:bodyPr>
          <a:lstStyle/>
          <a:p>
            <a:r>
              <a:rPr lang="nl-NL" sz="4000" dirty="0"/>
              <a:t>Campagne: effect op commitment en gedrag? </a:t>
            </a:r>
          </a:p>
        </p:txBody>
      </p:sp>
      <p:sp>
        <p:nvSpPr>
          <p:cNvPr id="8" name="Tijdelijke aanduiding voor inhoud 7">
            <a:extLst>
              <a:ext uri="{FF2B5EF4-FFF2-40B4-BE49-F238E27FC236}">
                <a16:creationId xmlns:a16="http://schemas.microsoft.com/office/drawing/2014/main" id="{20148E45-69A0-C920-38F2-6345C958723D}"/>
              </a:ext>
            </a:extLst>
          </p:cNvPr>
          <p:cNvSpPr>
            <a:spLocks noGrp="1"/>
          </p:cNvSpPr>
          <p:nvPr>
            <p:ph idx="1"/>
          </p:nvPr>
        </p:nvSpPr>
        <p:spPr>
          <a:xfrm>
            <a:off x="831850" y="2688386"/>
            <a:ext cx="10359609" cy="4935286"/>
          </a:xfrm>
        </p:spPr>
        <p:txBody>
          <a:bodyPr>
            <a:normAutofit/>
          </a:bodyPr>
          <a:lstStyle/>
          <a:p>
            <a:pPr marL="0" indent="0">
              <a:buNone/>
            </a:pPr>
            <a:r>
              <a:rPr lang="nl-NL" dirty="0"/>
              <a:t>Effectmeting campagne</a:t>
            </a:r>
          </a:p>
          <a:p>
            <a:pPr marL="0" indent="0" algn="l">
              <a:buNone/>
            </a:pPr>
            <a:r>
              <a:rPr lang="nl-NL" b="1" dirty="0">
                <a:solidFill>
                  <a:srgbClr val="333333"/>
                </a:solidFill>
                <a:latin typeface="CIDFont+F1"/>
              </a:rPr>
              <a:t>+</a:t>
            </a:r>
            <a:r>
              <a:rPr lang="nl-NL" sz="1800" dirty="0">
                <a:solidFill>
                  <a:srgbClr val="333333"/>
                </a:solidFill>
                <a:latin typeface="CIDFont+F1"/>
              </a:rPr>
              <a:t> Patiënten geven vaker dan voor de campagne aan een beslissing over zorg samen met hun zorgverlener te nemen. In commitment zien we een voorzichtig stijgende lijn.</a:t>
            </a:r>
          </a:p>
          <a:p>
            <a:pPr marL="0" indent="0" algn="l">
              <a:buNone/>
            </a:pPr>
            <a:r>
              <a:rPr lang="nl-NL" b="1" dirty="0">
                <a:solidFill>
                  <a:srgbClr val="333333"/>
                </a:solidFill>
                <a:latin typeface="CIDFont+F1"/>
              </a:rPr>
              <a:t>+</a:t>
            </a:r>
            <a:r>
              <a:rPr lang="nl-NL" dirty="0">
                <a:solidFill>
                  <a:srgbClr val="333333"/>
                </a:solidFill>
                <a:latin typeface="CIDFont+F1"/>
              </a:rPr>
              <a:t> </a:t>
            </a:r>
            <a:r>
              <a:rPr lang="nl-NL" sz="1800" dirty="0">
                <a:solidFill>
                  <a:srgbClr val="333333"/>
                </a:solidFill>
                <a:latin typeface="CIDFont+F1"/>
              </a:rPr>
              <a:t>Mensen die de campagne gezien hebben doen het net iets beter op de gewenste gedragingen.</a:t>
            </a:r>
          </a:p>
          <a:p>
            <a:pPr marL="0" indent="0" algn="l">
              <a:buNone/>
            </a:pPr>
            <a:r>
              <a:rPr lang="nl-NL" b="1" dirty="0">
                <a:solidFill>
                  <a:srgbClr val="333333"/>
                </a:solidFill>
                <a:latin typeface="CIDFont+F1"/>
              </a:rPr>
              <a:t>+</a:t>
            </a:r>
            <a:r>
              <a:rPr lang="nl-NL" sz="1800" dirty="0">
                <a:solidFill>
                  <a:srgbClr val="333333"/>
                </a:solidFill>
                <a:latin typeface="CIDFont+F1"/>
              </a:rPr>
              <a:t> De meeste zorggebruikers zeggen dat de campagne ‘misschien’ hun eigen gedrag veranderd. 1 op de 3 zegt dat dit zeker zo zal zijn.</a:t>
            </a:r>
          </a:p>
          <a:p>
            <a:pPr marL="0" indent="0" algn="l">
              <a:buNone/>
            </a:pPr>
            <a:r>
              <a:rPr lang="nl-NL" b="1" dirty="0">
                <a:solidFill>
                  <a:srgbClr val="333333"/>
                </a:solidFill>
                <a:latin typeface="CIDFont+F1"/>
              </a:rPr>
              <a:t>- </a:t>
            </a:r>
            <a:r>
              <a:rPr lang="nl-NL" sz="1800" dirty="0">
                <a:solidFill>
                  <a:srgbClr val="333333"/>
                </a:solidFill>
                <a:latin typeface="CIDFont+F1"/>
              </a:rPr>
              <a:t>Nog geen significante verandering op gedrag en commitment bij zorgverleners.</a:t>
            </a:r>
            <a:endParaRPr lang="nl-NL" sz="1800" b="1" dirty="0">
              <a:solidFill>
                <a:srgbClr val="333333"/>
              </a:solidFill>
              <a:latin typeface="CIDFont+F1"/>
            </a:endParaRPr>
          </a:p>
          <a:p>
            <a:pPr algn="l"/>
            <a:endParaRPr lang="nl-NL" dirty="0"/>
          </a:p>
        </p:txBody>
      </p:sp>
    </p:spTree>
    <p:extLst>
      <p:ext uri="{BB962C8B-B14F-4D97-AF65-F5344CB8AC3E}">
        <p14:creationId xmlns:p14="http://schemas.microsoft.com/office/powerpoint/2010/main" val="913921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2C2ACA-882B-A72D-CC06-630B4B010F0F}"/>
              </a:ext>
            </a:extLst>
          </p:cNvPr>
          <p:cNvSpPr>
            <a:spLocks noGrp="1"/>
          </p:cNvSpPr>
          <p:nvPr>
            <p:ph type="title"/>
          </p:nvPr>
        </p:nvSpPr>
        <p:spPr/>
        <p:txBody>
          <a:bodyPr>
            <a:normAutofit/>
          </a:bodyPr>
          <a:lstStyle/>
          <a:p>
            <a:r>
              <a:rPr lang="nl-NL" sz="4000" dirty="0"/>
              <a:t>Campagne: hoe nu verder?</a:t>
            </a:r>
          </a:p>
        </p:txBody>
      </p:sp>
      <p:sp>
        <p:nvSpPr>
          <p:cNvPr id="8" name="Tijdelijke aanduiding voor inhoud 7">
            <a:extLst>
              <a:ext uri="{FF2B5EF4-FFF2-40B4-BE49-F238E27FC236}">
                <a16:creationId xmlns:a16="http://schemas.microsoft.com/office/drawing/2014/main" id="{20148E45-69A0-C920-38F2-6345C958723D}"/>
              </a:ext>
            </a:extLst>
          </p:cNvPr>
          <p:cNvSpPr>
            <a:spLocks noGrp="1"/>
          </p:cNvSpPr>
          <p:nvPr>
            <p:ph idx="1"/>
          </p:nvPr>
        </p:nvSpPr>
        <p:spPr>
          <a:xfrm>
            <a:off x="545411" y="2331760"/>
            <a:ext cx="10359609" cy="4935286"/>
          </a:xfrm>
        </p:spPr>
        <p:txBody>
          <a:bodyPr>
            <a:normAutofit/>
          </a:bodyPr>
          <a:lstStyle/>
          <a:p>
            <a:pPr algn="l"/>
            <a:r>
              <a:rPr lang="nl-NL" dirty="0"/>
              <a:t>Blijvende aandacht voor Samen Beslissen is nodig om de positieve beweging door te zetten</a:t>
            </a:r>
          </a:p>
          <a:p>
            <a:pPr algn="l"/>
            <a:r>
              <a:rPr lang="nl-NL" dirty="0"/>
              <a:t>Herkenbaarheid en urgentie houd je vast door </a:t>
            </a:r>
            <a:r>
              <a:rPr lang="nl-NL" dirty="0" err="1"/>
              <a:t>massamediale</a:t>
            </a:r>
            <a:r>
              <a:rPr lang="nl-NL" dirty="0"/>
              <a:t> </a:t>
            </a:r>
          </a:p>
          <a:p>
            <a:pPr marL="0" indent="0" algn="l">
              <a:buNone/>
            </a:pPr>
            <a:r>
              <a:rPr lang="nl-NL" dirty="0"/>
              <a:t>campagne</a:t>
            </a:r>
          </a:p>
          <a:p>
            <a:pPr algn="l"/>
            <a:r>
              <a:rPr lang="nl-NL" dirty="0"/>
              <a:t>Breed blijven inzetten op Samen Beslissen versterken via hulpmiddelen</a:t>
            </a:r>
          </a:p>
          <a:p>
            <a:pPr marL="0" indent="0" algn="l">
              <a:buNone/>
            </a:pPr>
            <a:r>
              <a:rPr lang="nl-NL" dirty="0"/>
              <a:t>   en scholing met de campagne als kapstok (opvolging in IZA)</a:t>
            </a:r>
          </a:p>
          <a:p>
            <a:pPr algn="l"/>
            <a:r>
              <a:rPr lang="nl-NL" dirty="0"/>
              <a:t>Materialen inzetten die nog 5 jaar beschikbaar zijn.</a:t>
            </a:r>
          </a:p>
        </p:txBody>
      </p:sp>
      <p:pic>
        <p:nvPicPr>
          <p:cNvPr id="4" name="Afbeelding 3">
            <a:extLst>
              <a:ext uri="{FF2B5EF4-FFF2-40B4-BE49-F238E27FC236}">
                <a16:creationId xmlns:a16="http://schemas.microsoft.com/office/drawing/2014/main" id="{A4F0A32A-45E2-4AD5-C087-A6F0B8138D8F}"/>
              </a:ext>
            </a:extLst>
          </p:cNvPr>
          <p:cNvPicPr>
            <a:picLocks noChangeAspect="1"/>
          </p:cNvPicPr>
          <p:nvPr/>
        </p:nvPicPr>
        <p:blipFill>
          <a:blip r:embed="rId3"/>
          <a:stretch>
            <a:fillRect/>
          </a:stretch>
        </p:blipFill>
        <p:spPr>
          <a:xfrm>
            <a:off x="9664278" y="3271942"/>
            <a:ext cx="2527722" cy="3586058"/>
          </a:xfrm>
          <a:prstGeom prst="rect">
            <a:avLst/>
          </a:prstGeom>
        </p:spPr>
      </p:pic>
      <p:sp>
        <p:nvSpPr>
          <p:cNvPr id="5" name="Tekstvak 4">
            <a:extLst>
              <a:ext uri="{FF2B5EF4-FFF2-40B4-BE49-F238E27FC236}">
                <a16:creationId xmlns:a16="http://schemas.microsoft.com/office/drawing/2014/main" id="{0E74B494-516F-FB27-7A49-B4D3BDE1CCA9}"/>
              </a:ext>
            </a:extLst>
          </p:cNvPr>
          <p:cNvSpPr txBox="1"/>
          <p:nvPr/>
        </p:nvSpPr>
        <p:spPr>
          <a:xfrm>
            <a:off x="545411" y="6059277"/>
            <a:ext cx="5277080" cy="923330"/>
          </a:xfrm>
          <a:prstGeom prst="rect">
            <a:avLst/>
          </a:prstGeom>
          <a:noFill/>
        </p:spPr>
        <p:txBody>
          <a:bodyPr wrap="square" rtlCol="0">
            <a:spAutoFit/>
          </a:bodyPr>
          <a:lstStyle/>
          <a:p>
            <a:r>
              <a:rPr lang="nl-NL" sz="3600" dirty="0"/>
              <a:t>Doen jullie mee?</a:t>
            </a:r>
          </a:p>
          <a:p>
            <a:endParaRPr lang="nl-NL" dirty="0"/>
          </a:p>
        </p:txBody>
      </p:sp>
    </p:spTree>
    <p:extLst>
      <p:ext uri="{BB962C8B-B14F-4D97-AF65-F5344CB8AC3E}">
        <p14:creationId xmlns:p14="http://schemas.microsoft.com/office/powerpoint/2010/main" val="1976213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48142" y="509090"/>
            <a:ext cx="9333731" cy="396000"/>
          </a:xfrm>
        </p:spPr>
        <p:txBody>
          <a:bodyPr/>
          <a:lstStyle/>
          <a:p>
            <a:r>
              <a:rPr lang="nl-NL" dirty="0" err="1"/>
              <a:t>Mentimeter</a:t>
            </a:r>
            <a:endParaRPr lang="nl-NL" dirty="0"/>
          </a:p>
        </p:txBody>
      </p:sp>
      <p:sp>
        <p:nvSpPr>
          <p:cNvPr id="3" name="Tijdelijke aanduiding voor inhoud 2"/>
          <p:cNvSpPr>
            <a:spLocks noGrp="1"/>
          </p:cNvSpPr>
          <p:nvPr>
            <p:ph idx="1"/>
          </p:nvPr>
        </p:nvSpPr>
        <p:spPr>
          <a:xfrm>
            <a:off x="1448142" y="1123147"/>
            <a:ext cx="9314723" cy="4532218"/>
          </a:xfrm>
        </p:spPr>
        <p:txBody>
          <a:bodyPr/>
          <a:lstStyle/>
          <a:p>
            <a:r>
              <a:rPr lang="nl-NL" dirty="0" err="1"/>
              <a:t>Mentimeter</a:t>
            </a:r>
            <a:r>
              <a:rPr lang="nl-NL" dirty="0"/>
              <a:t>: log in op </a:t>
            </a:r>
            <a:r>
              <a:rPr lang="nl-NL" dirty="0">
                <a:hlinkClick r:id="rId2"/>
              </a:rPr>
              <a:t>www.menti.com</a:t>
            </a:r>
            <a:r>
              <a:rPr lang="nl-NL" dirty="0"/>
              <a:t> en gebruik de code 4871 0907</a:t>
            </a:r>
          </a:p>
          <a:p>
            <a:pPr marL="0" indent="0">
              <a:buNone/>
            </a:pPr>
            <a:endParaRPr lang="nl-NL" dirty="0"/>
          </a:p>
          <a:p>
            <a:endParaRPr lang="nl-NL" dirty="0"/>
          </a:p>
        </p:txBody>
      </p:sp>
    </p:spTree>
    <p:extLst>
      <p:ext uri="{BB962C8B-B14F-4D97-AF65-F5344CB8AC3E}">
        <p14:creationId xmlns:p14="http://schemas.microsoft.com/office/powerpoint/2010/main" val="1463695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1BFD1D21-D09B-4984-5FBD-0B0D363F449F}"/>
              </a:ext>
            </a:extLst>
          </p:cNvPr>
          <p:cNvPicPr>
            <a:picLocks noGrp="1" noChangeAspect="1"/>
          </p:cNvPicPr>
          <p:nvPr>
            <p:ph idx="1"/>
          </p:nvPr>
        </p:nvPicPr>
        <p:blipFill>
          <a:blip r:embed="rId3"/>
          <a:stretch>
            <a:fillRect/>
          </a:stretch>
        </p:blipFill>
        <p:spPr>
          <a:xfrm>
            <a:off x="7329493" y="0"/>
            <a:ext cx="4862507" cy="6858000"/>
          </a:xfrm>
          <a:prstGeom prst="rect">
            <a:avLst/>
          </a:prstGeom>
        </p:spPr>
      </p:pic>
      <p:pic>
        <p:nvPicPr>
          <p:cNvPr id="4" name="Afbeelding 3">
            <a:extLst>
              <a:ext uri="{FF2B5EF4-FFF2-40B4-BE49-F238E27FC236}">
                <a16:creationId xmlns:a16="http://schemas.microsoft.com/office/drawing/2014/main" id="{808B18C7-A990-D8BC-4F2C-B8726D93C368}"/>
              </a:ext>
            </a:extLst>
          </p:cNvPr>
          <p:cNvPicPr>
            <a:picLocks noChangeAspect="1"/>
          </p:cNvPicPr>
          <p:nvPr/>
        </p:nvPicPr>
        <p:blipFill>
          <a:blip r:embed="rId4"/>
          <a:stretch>
            <a:fillRect/>
          </a:stretch>
        </p:blipFill>
        <p:spPr>
          <a:xfrm>
            <a:off x="0" y="0"/>
            <a:ext cx="4846320" cy="6858000"/>
          </a:xfrm>
          <a:prstGeom prst="rect">
            <a:avLst/>
          </a:prstGeom>
        </p:spPr>
      </p:pic>
      <p:sp>
        <p:nvSpPr>
          <p:cNvPr id="6" name="Tekstvak 5">
            <a:extLst>
              <a:ext uri="{FF2B5EF4-FFF2-40B4-BE49-F238E27FC236}">
                <a16:creationId xmlns:a16="http://schemas.microsoft.com/office/drawing/2014/main" id="{68A9CF71-4D5C-265D-B5D8-2122BECE8DB7}"/>
              </a:ext>
            </a:extLst>
          </p:cNvPr>
          <p:cNvSpPr txBox="1"/>
          <p:nvPr/>
        </p:nvSpPr>
        <p:spPr>
          <a:xfrm>
            <a:off x="5098973" y="3948880"/>
            <a:ext cx="1994053" cy="2677656"/>
          </a:xfrm>
          <a:prstGeom prst="rect">
            <a:avLst/>
          </a:prstGeom>
          <a:noFill/>
        </p:spPr>
        <p:txBody>
          <a:bodyPr wrap="square" rtlCol="0">
            <a:spAutoFit/>
          </a:bodyPr>
          <a:lstStyle/>
          <a:p>
            <a:pPr algn="ctr"/>
            <a:r>
              <a:rPr lang="nl-NL" sz="2400" dirty="0"/>
              <a:t>Landelijke </a:t>
            </a:r>
          </a:p>
          <a:p>
            <a:pPr algn="ctr"/>
            <a:r>
              <a:rPr lang="nl-NL" sz="2400" dirty="0"/>
              <a:t>sector-overstijgende campagne</a:t>
            </a:r>
          </a:p>
          <a:p>
            <a:pPr algn="ctr"/>
            <a:endParaRPr lang="nl-NL" sz="2400" dirty="0"/>
          </a:p>
          <a:p>
            <a:pPr algn="ctr"/>
            <a:r>
              <a:rPr lang="nl-NL" sz="2400" dirty="0"/>
              <a:t>Samen Beslissen</a:t>
            </a:r>
          </a:p>
        </p:txBody>
      </p:sp>
    </p:spTree>
    <p:extLst>
      <p:ext uri="{BB962C8B-B14F-4D97-AF65-F5344CB8AC3E}">
        <p14:creationId xmlns:p14="http://schemas.microsoft.com/office/powerpoint/2010/main" val="1681231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7A851E96-FF8E-6F6B-638E-0B4CDCA45CC5}"/>
              </a:ext>
            </a:extLst>
          </p:cNvPr>
          <p:cNvPicPr>
            <a:picLocks noGrp="1" noChangeAspect="1"/>
          </p:cNvPicPr>
          <p:nvPr>
            <p:ph idx="1"/>
          </p:nvPr>
        </p:nvPicPr>
        <p:blipFill>
          <a:blip r:embed="rId3"/>
          <a:stretch>
            <a:fillRect/>
          </a:stretch>
        </p:blipFill>
        <p:spPr>
          <a:xfrm>
            <a:off x="-1" y="0"/>
            <a:ext cx="4864921" cy="6858000"/>
          </a:xfrm>
        </p:spPr>
      </p:pic>
      <p:sp>
        <p:nvSpPr>
          <p:cNvPr id="7" name="Tekstvak 6">
            <a:extLst>
              <a:ext uri="{FF2B5EF4-FFF2-40B4-BE49-F238E27FC236}">
                <a16:creationId xmlns:a16="http://schemas.microsoft.com/office/drawing/2014/main" id="{BF015EF8-7092-2179-BADA-221475075706}"/>
              </a:ext>
            </a:extLst>
          </p:cNvPr>
          <p:cNvSpPr txBox="1"/>
          <p:nvPr/>
        </p:nvSpPr>
        <p:spPr>
          <a:xfrm>
            <a:off x="5543550" y="1012091"/>
            <a:ext cx="6069330" cy="646331"/>
          </a:xfrm>
          <a:prstGeom prst="rect">
            <a:avLst/>
          </a:prstGeom>
          <a:noFill/>
        </p:spPr>
        <p:txBody>
          <a:bodyPr wrap="square" rtlCol="0">
            <a:spAutoFit/>
          </a:bodyPr>
          <a:lstStyle/>
          <a:p>
            <a:r>
              <a:rPr lang="nl-NL" sz="3600" dirty="0"/>
              <a:t>Samen Beslissen is een proces</a:t>
            </a:r>
          </a:p>
        </p:txBody>
      </p:sp>
      <p:sp>
        <p:nvSpPr>
          <p:cNvPr id="8" name="Tekstvak 7">
            <a:extLst>
              <a:ext uri="{FF2B5EF4-FFF2-40B4-BE49-F238E27FC236}">
                <a16:creationId xmlns:a16="http://schemas.microsoft.com/office/drawing/2014/main" id="{CAC8BA05-B0DA-0CFB-A77C-06D31E2843D0}"/>
              </a:ext>
            </a:extLst>
          </p:cNvPr>
          <p:cNvSpPr txBox="1"/>
          <p:nvPr/>
        </p:nvSpPr>
        <p:spPr>
          <a:xfrm>
            <a:off x="5120640" y="2480310"/>
            <a:ext cx="6869430" cy="3108543"/>
          </a:xfrm>
          <a:prstGeom prst="rect">
            <a:avLst/>
          </a:prstGeom>
          <a:noFill/>
        </p:spPr>
        <p:txBody>
          <a:bodyPr wrap="square" rtlCol="0">
            <a:spAutoFit/>
          </a:bodyPr>
          <a:lstStyle/>
          <a:p>
            <a:r>
              <a:rPr lang="nl-NL" sz="2800" dirty="0"/>
              <a:t>Zorgprofessional en cliënt bespreken samen welke zorg het beste bij de cliënt past.</a:t>
            </a:r>
          </a:p>
          <a:p>
            <a:endParaRPr lang="nl-NL" sz="2800" dirty="0"/>
          </a:p>
          <a:p>
            <a:r>
              <a:rPr lang="nl-NL" sz="2800" dirty="0"/>
              <a:t>Hierbij worden alle opties, voor- en nadelen, voorkeuren en omstandigheden van de cliënt meegenomen, gedurende het gehele zorgproces.</a:t>
            </a:r>
          </a:p>
        </p:txBody>
      </p:sp>
    </p:spTree>
    <p:extLst>
      <p:ext uri="{BB962C8B-B14F-4D97-AF65-F5344CB8AC3E}">
        <p14:creationId xmlns:p14="http://schemas.microsoft.com/office/powerpoint/2010/main" val="568327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0FBB94D-5DC0-DBED-2812-D869BCB06FE1}"/>
              </a:ext>
            </a:extLst>
          </p:cNvPr>
          <p:cNvSpPr>
            <a:spLocks noGrp="1"/>
          </p:cNvSpPr>
          <p:nvPr>
            <p:ph type="title"/>
          </p:nvPr>
        </p:nvSpPr>
        <p:spPr>
          <a:xfrm>
            <a:off x="838200" y="365125"/>
            <a:ext cx="10515600" cy="1325563"/>
          </a:xfrm>
        </p:spPr>
        <p:txBody>
          <a:bodyPr/>
          <a:lstStyle/>
          <a:p>
            <a:r>
              <a:rPr lang="en-US" dirty="0" err="1"/>
              <a:t>Modellen</a:t>
            </a:r>
            <a:r>
              <a:rPr lang="en-US" dirty="0"/>
              <a:t> </a:t>
            </a:r>
            <a:r>
              <a:rPr lang="en-US" dirty="0" err="1"/>
              <a:t>voor</a:t>
            </a:r>
            <a:r>
              <a:rPr lang="en-US" dirty="0"/>
              <a:t> </a:t>
            </a:r>
            <a:r>
              <a:rPr lang="en-US" dirty="0" err="1"/>
              <a:t>Samen</a:t>
            </a:r>
            <a:r>
              <a:rPr lang="en-US" dirty="0"/>
              <a:t> </a:t>
            </a:r>
            <a:r>
              <a:rPr lang="en-US" dirty="0" err="1"/>
              <a:t>Beslissen</a:t>
            </a:r>
            <a:endParaRPr lang="en-US" dirty="0"/>
          </a:p>
        </p:txBody>
      </p:sp>
      <p:pic>
        <p:nvPicPr>
          <p:cNvPr id="4" name="Tijdelijke aanduiding voor inhoud 3" descr="Afbeelding met tekst&#10;&#10;Automatisch gegenereerde beschrijving">
            <a:extLst>
              <a:ext uri="{FF2B5EF4-FFF2-40B4-BE49-F238E27FC236}">
                <a16:creationId xmlns:a16="http://schemas.microsoft.com/office/drawing/2014/main" id="{D384BB84-DB5F-25A7-8A7B-3B146D14F9E8}"/>
              </a:ext>
            </a:extLst>
          </p:cNvPr>
          <p:cNvPicPr>
            <a:picLocks noGrp="1" noChangeAspect="1"/>
          </p:cNvPicPr>
          <p:nvPr>
            <p:ph idx="1"/>
          </p:nvPr>
        </p:nvPicPr>
        <p:blipFill>
          <a:blip r:embed="rId3"/>
          <a:stretch>
            <a:fillRect/>
          </a:stretch>
        </p:blipFill>
        <p:spPr>
          <a:xfrm>
            <a:off x="838200" y="1360170"/>
            <a:ext cx="10188745" cy="4839653"/>
          </a:xfrm>
          <a:prstGeom prst="rect">
            <a:avLst/>
          </a:prstGeom>
          <a:noFill/>
        </p:spPr>
      </p:pic>
      <p:sp>
        <p:nvSpPr>
          <p:cNvPr id="5" name="Tekstvak 4">
            <a:extLst>
              <a:ext uri="{FF2B5EF4-FFF2-40B4-BE49-F238E27FC236}">
                <a16:creationId xmlns:a16="http://schemas.microsoft.com/office/drawing/2014/main" id="{90D29F91-703B-7B9A-B7BC-464D0A69AA66}"/>
              </a:ext>
            </a:extLst>
          </p:cNvPr>
          <p:cNvSpPr txBox="1"/>
          <p:nvPr/>
        </p:nvSpPr>
        <p:spPr>
          <a:xfrm>
            <a:off x="6219826" y="6492875"/>
            <a:ext cx="7162800" cy="646331"/>
          </a:xfrm>
          <a:prstGeom prst="rect">
            <a:avLst/>
          </a:prstGeom>
          <a:noFill/>
        </p:spPr>
        <p:txBody>
          <a:bodyPr wrap="square" rtlCol="0">
            <a:spAutoFit/>
          </a:bodyPr>
          <a:lstStyle/>
          <a:p>
            <a:r>
              <a:rPr lang="nl-NL" dirty="0"/>
              <a:t>Gebaseerd op o.a. </a:t>
            </a:r>
            <a:r>
              <a:rPr lang="nl-NL" dirty="0" err="1"/>
              <a:t>Stiggelbout</a:t>
            </a:r>
            <a:r>
              <a:rPr lang="nl-NL" dirty="0"/>
              <a:t> et al. 2015 en </a:t>
            </a:r>
            <a:r>
              <a:rPr lang="nl-NL" dirty="0" err="1"/>
              <a:t>Elwyn</a:t>
            </a:r>
            <a:r>
              <a:rPr lang="nl-NL" dirty="0"/>
              <a:t> et al. 2017</a:t>
            </a:r>
          </a:p>
          <a:p>
            <a:endParaRPr lang="nl-NL" dirty="0"/>
          </a:p>
        </p:txBody>
      </p:sp>
    </p:spTree>
    <p:extLst>
      <p:ext uri="{BB962C8B-B14F-4D97-AF65-F5344CB8AC3E}">
        <p14:creationId xmlns:p14="http://schemas.microsoft.com/office/powerpoint/2010/main" val="800343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9C2549-C2B1-AAEA-14FC-BA9858F37DAF}"/>
              </a:ext>
            </a:extLst>
          </p:cNvPr>
          <p:cNvSpPr>
            <a:spLocks noGrp="1"/>
          </p:cNvSpPr>
          <p:nvPr>
            <p:ph type="title"/>
          </p:nvPr>
        </p:nvSpPr>
        <p:spPr/>
        <p:txBody>
          <a:bodyPr/>
          <a:lstStyle/>
          <a:p>
            <a:r>
              <a:rPr lang="nl-NL" dirty="0"/>
              <a:t>Samen Beslissen in de geboortezorg </a:t>
            </a:r>
          </a:p>
        </p:txBody>
      </p:sp>
      <p:sp>
        <p:nvSpPr>
          <p:cNvPr id="3" name="Tijdelijke aanduiding voor inhoud 2">
            <a:extLst>
              <a:ext uri="{FF2B5EF4-FFF2-40B4-BE49-F238E27FC236}">
                <a16:creationId xmlns:a16="http://schemas.microsoft.com/office/drawing/2014/main" id="{6C62CF3C-F3D1-30DB-4DF7-95AEDA21CCD2}"/>
              </a:ext>
            </a:extLst>
          </p:cNvPr>
          <p:cNvSpPr>
            <a:spLocks noGrp="1"/>
          </p:cNvSpPr>
          <p:nvPr>
            <p:ph idx="1"/>
          </p:nvPr>
        </p:nvSpPr>
        <p:spPr>
          <a:xfrm>
            <a:off x="831850" y="2333625"/>
            <a:ext cx="10359609" cy="4298597"/>
          </a:xfrm>
        </p:spPr>
        <p:txBody>
          <a:bodyPr>
            <a:normAutofit/>
          </a:bodyPr>
          <a:lstStyle/>
          <a:p>
            <a:pPr marL="0" indent="0">
              <a:buNone/>
            </a:pPr>
            <a:r>
              <a:rPr lang="nl-NL" dirty="0"/>
              <a:t>Geboortezorg is in de kern niet anders dan andere zorgsectoren wanneer het om Samen Beslissen gaat.</a:t>
            </a:r>
          </a:p>
          <a:p>
            <a:pPr marL="0" indent="0">
              <a:buNone/>
            </a:pPr>
            <a:r>
              <a:rPr lang="nl-NL" dirty="0"/>
              <a:t>Wel nuanceverschillen:</a:t>
            </a:r>
          </a:p>
          <a:p>
            <a:r>
              <a:rPr lang="nl-NL" dirty="0"/>
              <a:t>Cliënten zijn over het algemeen niet ziek</a:t>
            </a:r>
          </a:p>
          <a:p>
            <a:r>
              <a:rPr lang="nl-NL" dirty="0"/>
              <a:t>Veel jonge cliënten die relatief weinig zorgervaring hebben</a:t>
            </a:r>
          </a:p>
          <a:p>
            <a:r>
              <a:rPr lang="nl-NL" dirty="0"/>
              <a:t>Meer acute zorg, maar er is van tevoren bekend dat die kans er is</a:t>
            </a:r>
          </a:p>
          <a:p>
            <a:r>
              <a:rPr lang="nl-NL" dirty="0"/>
              <a:t>Gaat niet alleen over cliënt zelf maar ook over ongeboren kind (waar de moeder over beslist)</a:t>
            </a:r>
          </a:p>
          <a:p>
            <a:endParaRPr lang="nl-NL" dirty="0"/>
          </a:p>
          <a:p>
            <a:endParaRPr lang="nl-NL" dirty="0"/>
          </a:p>
        </p:txBody>
      </p:sp>
    </p:spTree>
    <p:extLst>
      <p:ext uri="{BB962C8B-B14F-4D97-AF65-F5344CB8AC3E}">
        <p14:creationId xmlns:p14="http://schemas.microsoft.com/office/powerpoint/2010/main" val="3440820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E4F2E-059B-804F-F51E-BF3F806094C5}"/>
              </a:ext>
            </a:extLst>
          </p:cNvPr>
          <p:cNvSpPr>
            <a:spLocks noGrp="1"/>
          </p:cNvSpPr>
          <p:nvPr>
            <p:ph type="title"/>
          </p:nvPr>
        </p:nvSpPr>
        <p:spPr/>
        <p:txBody>
          <a:bodyPr/>
          <a:lstStyle/>
          <a:p>
            <a:r>
              <a:rPr lang="nl-NL" dirty="0"/>
              <a:t>Samen Beslissen staat in de WGBO </a:t>
            </a:r>
            <a:r>
              <a:rPr lang="nl-NL" sz="3600" dirty="0"/>
              <a:t>(art 448)</a:t>
            </a:r>
          </a:p>
        </p:txBody>
      </p:sp>
      <p:sp>
        <p:nvSpPr>
          <p:cNvPr id="3" name="Tijdelijke aanduiding voor inhoud 2">
            <a:extLst>
              <a:ext uri="{FF2B5EF4-FFF2-40B4-BE49-F238E27FC236}">
                <a16:creationId xmlns:a16="http://schemas.microsoft.com/office/drawing/2014/main" id="{4E5735FA-1626-4277-BE3D-3D7E9B20AB15}"/>
              </a:ext>
            </a:extLst>
          </p:cNvPr>
          <p:cNvSpPr>
            <a:spLocks noGrp="1"/>
          </p:cNvSpPr>
          <p:nvPr>
            <p:ph idx="1"/>
          </p:nvPr>
        </p:nvSpPr>
        <p:spPr>
          <a:xfrm>
            <a:off x="721680" y="2291779"/>
            <a:ext cx="10359609" cy="5287825"/>
          </a:xfrm>
        </p:spPr>
        <p:txBody>
          <a:bodyPr>
            <a:normAutofit fontScale="32500" lnSpcReduction="20000"/>
          </a:bodyPr>
          <a:lstStyle/>
          <a:p>
            <a:pPr marL="0" indent="0" algn="l">
              <a:buNone/>
            </a:pPr>
            <a:r>
              <a:rPr lang="nl-NL" sz="6200" b="0" i="1" dirty="0">
                <a:solidFill>
                  <a:srgbClr val="333333"/>
                </a:solidFill>
                <a:effectLst/>
                <a:latin typeface="Rijksoverheid Sans"/>
              </a:rPr>
              <a:t>Voor 2020:</a:t>
            </a:r>
          </a:p>
          <a:p>
            <a:pPr algn="l">
              <a:buFont typeface="Arial" panose="020B0604020202020204" pitchFamily="34" charset="0"/>
              <a:buChar char="•"/>
            </a:pPr>
            <a:r>
              <a:rPr lang="nl-NL" sz="6200" b="1" i="0" dirty="0">
                <a:solidFill>
                  <a:srgbClr val="FF0000"/>
                </a:solidFill>
                <a:effectLst/>
                <a:latin typeface="Rijksoverheid Sans"/>
              </a:rPr>
              <a:t>1 De hulpverlener licht de patiënt op duidelijke wijze, en desgevraagd schriftelijk in </a:t>
            </a:r>
            <a:r>
              <a:rPr lang="nl-NL" sz="6200" b="0" i="0" dirty="0">
                <a:solidFill>
                  <a:srgbClr val="333333"/>
                </a:solidFill>
                <a:effectLst/>
                <a:latin typeface="Rijksoverheid Sans"/>
              </a:rPr>
              <a:t>over het voorgenomen onderzoek en de voorgestelde behandeling en over de ontwikkelingen omtrent het onderzoek, de behandeling en de gezondheidstoestand van de patiënt.</a:t>
            </a:r>
          </a:p>
          <a:p>
            <a:pPr marL="0" indent="0" algn="l">
              <a:buNone/>
            </a:pPr>
            <a:r>
              <a:rPr lang="nl-NL" sz="6200" i="1" dirty="0">
                <a:solidFill>
                  <a:srgbClr val="333333"/>
                </a:solidFill>
                <a:latin typeface="Rijksoverheid Sans"/>
              </a:rPr>
              <a:t>Vanaf 1-1-2020:</a:t>
            </a:r>
            <a:endParaRPr lang="nl-NL" sz="6200" b="0" i="1" dirty="0">
              <a:solidFill>
                <a:srgbClr val="333333"/>
              </a:solidFill>
              <a:effectLst/>
              <a:latin typeface="Rijksoverheid Sans"/>
            </a:endParaRPr>
          </a:p>
          <a:p>
            <a:pPr algn="l">
              <a:buFont typeface="Arial" panose="020B0604020202020204" pitchFamily="34" charset="0"/>
              <a:buChar char="•"/>
            </a:pPr>
            <a:r>
              <a:rPr lang="nl-NL" sz="6200" b="1" i="0" dirty="0">
                <a:effectLst/>
                <a:latin typeface="Rijksoverheid Sans"/>
              </a:rPr>
              <a:t>1 De hulpverlener licht de patiënt op duidelijke wijze in, die past bij zijn bevattingsvermogen,</a:t>
            </a:r>
            <a:r>
              <a:rPr lang="nl-NL" sz="6200" b="0" i="0" dirty="0">
                <a:effectLst/>
                <a:latin typeface="Rijksoverheid Sans"/>
              </a:rPr>
              <a:t> </a:t>
            </a:r>
            <a:r>
              <a:rPr lang="nl-NL" sz="6200" b="1" i="0" dirty="0">
                <a:solidFill>
                  <a:srgbClr val="FF0000"/>
                </a:solidFill>
                <a:effectLst/>
                <a:latin typeface="Rijksoverheid Sans"/>
              </a:rPr>
              <a:t>en overlegt tijdig met de patiënt</a:t>
            </a:r>
            <a:r>
              <a:rPr lang="nl-NL" sz="6200" b="1" i="0" dirty="0">
                <a:solidFill>
                  <a:srgbClr val="333333"/>
                </a:solidFill>
                <a:effectLst/>
                <a:latin typeface="Rijksoverheid Sans"/>
              </a:rPr>
              <a:t> </a:t>
            </a:r>
            <a:r>
              <a:rPr lang="nl-NL" sz="6200" b="0" i="0" dirty="0">
                <a:solidFill>
                  <a:srgbClr val="333333"/>
                </a:solidFill>
                <a:effectLst/>
                <a:latin typeface="Rijksoverheid Sans"/>
              </a:rPr>
              <a:t>over het voorgenomen onderzoek en de voorgestelde behandeling en over de ontwikkelingen omtrent het onderzoek, de behandeling en de gezondheidstoestand van de patiënt. De hulpverlener licht een patiënt die de leeftijd van twaalf jaren nog niet heeft bereikt op zodanige wijze in als past bij zijn bevattingsvermogen.</a:t>
            </a:r>
          </a:p>
          <a:p>
            <a:pPr marL="0" indent="0" algn="l">
              <a:buNone/>
            </a:pPr>
            <a:endParaRPr lang="nl-NL" sz="7200" b="0" i="0" dirty="0">
              <a:solidFill>
                <a:srgbClr val="333333"/>
              </a:solidFill>
              <a:effectLst/>
              <a:latin typeface="Rijksoverheid Sans"/>
            </a:endParaRPr>
          </a:p>
        </p:txBody>
      </p:sp>
    </p:spTree>
    <p:extLst>
      <p:ext uri="{BB962C8B-B14F-4D97-AF65-F5344CB8AC3E}">
        <p14:creationId xmlns:p14="http://schemas.microsoft.com/office/powerpoint/2010/main" val="483159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4C0F1F4-26A1-1126-2524-62292BAC830B}"/>
              </a:ext>
            </a:extLst>
          </p:cNvPr>
          <p:cNvSpPr>
            <a:spLocks noGrp="1"/>
          </p:cNvSpPr>
          <p:nvPr>
            <p:ph idx="1"/>
          </p:nvPr>
        </p:nvSpPr>
        <p:spPr>
          <a:xfrm>
            <a:off x="297455" y="495759"/>
            <a:ext cx="11424492" cy="6246564"/>
          </a:xfrm>
        </p:spPr>
        <p:txBody>
          <a:bodyPr>
            <a:normAutofit fontScale="32500" lnSpcReduction="20000"/>
          </a:bodyPr>
          <a:lstStyle/>
          <a:p>
            <a:pPr algn="l">
              <a:lnSpc>
                <a:spcPct val="120000"/>
              </a:lnSpc>
              <a:buFont typeface="Arial" panose="020B0604020202020204" pitchFamily="34" charset="0"/>
              <a:buChar char="•"/>
            </a:pPr>
            <a:r>
              <a:rPr lang="nl-NL" sz="7200" b="1" i="0" dirty="0">
                <a:solidFill>
                  <a:srgbClr val="333333"/>
                </a:solidFill>
                <a:effectLst/>
                <a:latin typeface="Rijksoverheid Sans"/>
              </a:rPr>
              <a:t>2 </a:t>
            </a:r>
            <a:r>
              <a:rPr lang="nl-NL" sz="7200" b="0" i="0" dirty="0">
                <a:solidFill>
                  <a:srgbClr val="333333"/>
                </a:solidFill>
                <a:effectLst/>
                <a:latin typeface="Rijksoverheid Sans"/>
              </a:rPr>
              <a:t>Bij het uitvoeren van de in lid 1 neergelegde verplichting laat de hulpverlener zich leiden door hetgeen de patiënt redelijkerwijze dient te weten ten aanzien van:</a:t>
            </a:r>
          </a:p>
          <a:p>
            <a:pPr marL="742950" lvl="1" indent="-285750" algn="l">
              <a:lnSpc>
                <a:spcPct val="120000"/>
              </a:lnSpc>
              <a:buFont typeface="Arial" panose="020B0604020202020204" pitchFamily="34" charset="0"/>
              <a:buChar char="•"/>
            </a:pPr>
            <a:r>
              <a:rPr lang="nl-NL" sz="7200" b="1" i="0" dirty="0">
                <a:solidFill>
                  <a:srgbClr val="333333"/>
                </a:solidFill>
                <a:effectLst/>
                <a:latin typeface="Rijksoverheid Sans"/>
              </a:rPr>
              <a:t>a. </a:t>
            </a:r>
            <a:r>
              <a:rPr lang="nl-NL" sz="7200" b="0" i="0" dirty="0">
                <a:solidFill>
                  <a:srgbClr val="333333"/>
                </a:solidFill>
                <a:effectLst/>
                <a:latin typeface="Rijksoverheid Sans"/>
              </a:rPr>
              <a:t>de aard en het doel van het voorgenomen onderzoek, de voorgestelde behandeling of de uit te voeren verrichtingen;</a:t>
            </a:r>
          </a:p>
          <a:p>
            <a:pPr marL="742950" lvl="1" indent="-285750" algn="l">
              <a:lnSpc>
                <a:spcPct val="120000"/>
              </a:lnSpc>
              <a:buFont typeface="Arial" panose="020B0604020202020204" pitchFamily="34" charset="0"/>
              <a:buChar char="•"/>
            </a:pPr>
            <a:r>
              <a:rPr lang="nl-NL" sz="7200" b="1" i="0" dirty="0">
                <a:solidFill>
                  <a:srgbClr val="333333"/>
                </a:solidFill>
                <a:effectLst/>
                <a:latin typeface="Rijksoverheid Sans"/>
              </a:rPr>
              <a:t>b. </a:t>
            </a:r>
            <a:r>
              <a:rPr lang="nl-NL" sz="7200" b="0" i="0" dirty="0">
                <a:solidFill>
                  <a:srgbClr val="333333"/>
                </a:solidFill>
                <a:effectLst/>
                <a:latin typeface="Rijksoverheid Sans"/>
              </a:rPr>
              <a:t>de te verwachten gevolgen en risico’s voor de gezondheid van de patiënt bij het voorgenomen onderzoek, de voorgestelde behandeling, de uit te voeren verrichtingen en </a:t>
            </a:r>
            <a:r>
              <a:rPr lang="nl-NL" sz="7200" b="1" i="0" dirty="0">
                <a:solidFill>
                  <a:srgbClr val="FF0000"/>
                </a:solidFill>
                <a:effectLst/>
                <a:latin typeface="Rijksoverheid Sans"/>
              </a:rPr>
              <a:t>bij niet behandeling</a:t>
            </a:r>
            <a:r>
              <a:rPr lang="nl-NL" sz="7200" b="0" i="0" dirty="0">
                <a:solidFill>
                  <a:srgbClr val="333333"/>
                </a:solidFill>
                <a:effectLst/>
                <a:latin typeface="Rijksoverheid Sans"/>
              </a:rPr>
              <a:t>;</a:t>
            </a:r>
          </a:p>
          <a:p>
            <a:pPr marL="742950" lvl="1" indent="-285750" algn="l">
              <a:lnSpc>
                <a:spcPct val="120000"/>
              </a:lnSpc>
              <a:buFont typeface="Arial" panose="020B0604020202020204" pitchFamily="34" charset="0"/>
              <a:buChar char="•"/>
            </a:pPr>
            <a:r>
              <a:rPr lang="nl-NL" sz="7200" b="1" i="0" dirty="0">
                <a:solidFill>
                  <a:srgbClr val="333333"/>
                </a:solidFill>
                <a:effectLst/>
                <a:latin typeface="Rijksoverheid Sans"/>
              </a:rPr>
              <a:t>c. </a:t>
            </a:r>
            <a:r>
              <a:rPr lang="nl-NL" sz="7200" b="0" i="0" dirty="0">
                <a:solidFill>
                  <a:srgbClr val="333333"/>
                </a:solidFill>
                <a:effectLst/>
                <a:latin typeface="Rijksoverheid Sans"/>
              </a:rPr>
              <a:t>andere mogelijke methoden van onderzoek en behandelingen al dan niet uitgevoerd door andere hulpverleners;</a:t>
            </a:r>
          </a:p>
          <a:p>
            <a:pPr marL="742950" lvl="1" indent="-285750" algn="l">
              <a:lnSpc>
                <a:spcPct val="120000"/>
              </a:lnSpc>
              <a:buFont typeface="Arial" panose="020B0604020202020204" pitchFamily="34" charset="0"/>
              <a:buChar char="•"/>
            </a:pPr>
            <a:r>
              <a:rPr lang="nl-NL" sz="7200" b="1" i="0" dirty="0">
                <a:solidFill>
                  <a:srgbClr val="333333"/>
                </a:solidFill>
                <a:effectLst/>
                <a:latin typeface="Rijksoverheid Sans"/>
              </a:rPr>
              <a:t>d. </a:t>
            </a:r>
            <a:r>
              <a:rPr lang="nl-NL" sz="7200" b="0" i="0" dirty="0">
                <a:solidFill>
                  <a:srgbClr val="333333"/>
                </a:solidFill>
                <a:effectLst/>
                <a:latin typeface="Rijksoverheid Sans"/>
              </a:rPr>
              <a:t>de staat van en de vooruitzichten met betrekking tot diens gezondheid voor wat betreft het terrein van de mogelijke methoden van onderzoek of behandelingen;</a:t>
            </a:r>
          </a:p>
          <a:p>
            <a:pPr marL="742950" lvl="1" indent="-285750" algn="l">
              <a:lnSpc>
                <a:spcPct val="120000"/>
              </a:lnSpc>
              <a:buFont typeface="Arial" panose="020B0604020202020204" pitchFamily="34" charset="0"/>
              <a:buChar char="•"/>
            </a:pPr>
            <a:r>
              <a:rPr lang="nl-NL" sz="7200" b="1" i="0" dirty="0">
                <a:solidFill>
                  <a:srgbClr val="333333"/>
                </a:solidFill>
                <a:effectLst/>
                <a:latin typeface="Rijksoverheid Sans"/>
              </a:rPr>
              <a:t>e. </a:t>
            </a:r>
            <a:r>
              <a:rPr lang="nl-NL" sz="7200" b="0" i="0" dirty="0">
                <a:solidFill>
                  <a:srgbClr val="333333"/>
                </a:solidFill>
                <a:effectLst/>
                <a:latin typeface="Rijksoverheid Sans"/>
              </a:rPr>
              <a:t>de termijn waarop de mogelijke methoden van onderzoek of behandelingen kunnen worden uitgevoerd en de verwachte tijdsduur ervan.</a:t>
            </a:r>
          </a:p>
          <a:p>
            <a:pPr algn="l">
              <a:lnSpc>
                <a:spcPct val="120000"/>
              </a:lnSpc>
              <a:buFont typeface="Arial" panose="020B0604020202020204" pitchFamily="34" charset="0"/>
              <a:buChar char="•"/>
            </a:pPr>
            <a:r>
              <a:rPr lang="nl-NL" sz="7200" b="1" i="0" dirty="0">
                <a:effectLst/>
                <a:latin typeface="Rijksoverheid Sans"/>
              </a:rPr>
              <a:t>3 </a:t>
            </a:r>
            <a:r>
              <a:rPr lang="nl-NL" sz="7200" b="1" i="0" dirty="0">
                <a:solidFill>
                  <a:srgbClr val="FF0000"/>
                </a:solidFill>
                <a:effectLst/>
                <a:latin typeface="Rijksoverheid Sans"/>
              </a:rPr>
              <a:t>De hulpverlener stelt zich tijdens het overleg op de hoogte van de situatie en behoeften van de patiënt, nodigt de patiënt uit om vragen te stellen </a:t>
            </a:r>
            <a:r>
              <a:rPr lang="nl-NL" sz="7200" b="0" i="0" dirty="0">
                <a:solidFill>
                  <a:srgbClr val="333333"/>
                </a:solidFill>
                <a:effectLst/>
                <a:latin typeface="Rijksoverheid Sans"/>
              </a:rPr>
              <a:t>en verstrekt desgevraagd schriftelijk of elektronisch informatie over het in lid 2 bepaalde.</a:t>
            </a:r>
          </a:p>
          <a:p>
            <a:endParaRPr lang="nl-NL" dirty="0"/>
          </a:p>
        </p:txBody>
      </p:sp>
    </p:spTree>
    <p:extLst>
      <p:ext uri="{BB962C8B-B14F-4D97-AF65-F5344CB8AC3E}">
        <p14:creationId xmlns:p14="http://schemas.microsoft.com/office/powerpoint/2010/main" val="3211555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B48694-FFA1-E2A6-2F4B-930C4A7AA098}"/>
              </a:ext>
            </a:extLst>
          </p:cNvPr>
          <p:cNvSpPr>
            <a:spLocks noGrp="1"/>
          </p:cNvSpPr>
          <p:nvPr>
            <p:ph type="title"/>
          </p:nvPr>
        </p:nvSpPr>
        <p:spPr/>
        <p:txBody>
          <a:bodyPr/>
          <a:lstStyle/>
          <a:p>
            <a:r>
              <a:rPr lang="nl-NL" dirty="0"/>
              <a:t>Samen Beslissen in de praktijk</a:t>
            </a:r>
          </a:p>
        </p:txBody>
      </p:sp>
      <p:sp>
        <p:nvSpPr>
          <p:cNvPr id="3" name="Tijdelijke aanduiding voor inhoud 2">
            <a:extLst>
              <a:ext uri="{FF2B5EF4-FFF2-40B4-BE49-F238E27FC236}">
                <a16:creationId xmlns:a16="http://schemas.microsoft.com/office/drawing/2014/main" id="{10D009BA-7A51-1563-BA22-74C15C25B27B}"/>
              </a:ext>
            </a:extLst>
          </p:cNvPr>
          <p:cNvSpPr>
            <a:spLocks noGrp="1"/>
          </p:cNvSpPr>
          <p:nvPr>
            <p:ph idx="1"/>
          </p:nvPr>
        </p:nvSpPr>
        <p:spPr>
          <a:xfrm>
            <a:off x="831850" y="2313812"/>
            <a:ext cx="10359609" cy="4318410"/>
          </a:xfrm>
        </p:spPr>
        <p:txBody>
          <a:bodyPr>
            <a:normAutofit/>
          </a:bodyPr>
          <a:lstStyle/>
          <a:p>
            <a:r>
              <a:rPr lang="nl-NL" dirty="0"/>
              <a:t>Meer dan 90% patiënten/cliënten wil Samen Beslissen met hun zorgverleners (Patiëntenfederatie 2020)</a:t>
            </a:r>
          </a:p>
          <a:p>
            <a:r>
              <a:rPr lang="nl-NL" dirty="0"/>
              <a:t>Ook patiënten/cliënten met beperkte gezondheidsvaardigheden (1 op de 4 Nederlanders) willen en kunnen Samen Beslissen, mits ze de juiste ondersteuning krijgen (</a:t>
            </a:r>
            <a:r>
              <a:rPr lang="nl-NL" dirty="0" err="1"/>
              <a:t>Nivel</a:t>
            </a:r>
            <a:r>
              <a:rPr lang="nl-NL" dirty="0"/>
              <a:t> 2022). </a:t>
            </a:r>
          </a:p>
          <a:p>
            <a:r>
              <a:rPr lang="nl-NL" dirty="0"/>
              <a:t>Zorgverleners geven vaker aan samen te beslissen dan patiënten/cliënten (</a:t>
            </a:r>
            <a:r>
              <a:rPr lang="nl-NL" dirty="0" err="1"/>
              <a:t>Nivel</a:t>
            </a:r>
            <a:r>
              <a:rPr lang="nl-NL" dirty="0"/>
              <a:t> 2020, </a:t>
            </a:r>
            <a:r>
              <a:rPr lang="nl-NL" dirty="0" err="1"/>
              <a:t>Kantar</a:t>
            </a:r>
            <a:r>
              <a:rPr lang="nl-NL" dirty="0"/>
              <a:t> 2022)</a:t>
            </a:r>
          </a:p>
          <a:p>
            <a:r>
              <a:rPr lang="nl-NL" dirty="0"/>
              <a:t>Samen Beslissen is op dit moment dus nog te weinig ‘samen’. </a:t>
            </a:r>
          </a:p>
        </p:txBody>
      </p:sp>
    </p:spTree>
    <p:extLst>
      <p:ext uri="{BB962C8B-B14F-4D97-AF65-F5344CB8AC3E}">
        <p14:creationId xmlns:p14="http://schemas.microsoft.com/office/powerpoint/2010/main" val="2475739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1BFD1D21-D09B-4984-5FBD-0B0D363F449F}"/>
              </a:ext>
            </a:extLst>
          </p:cNvPr>
          <p:cNvPicPr>
            <a:picLocks noGrp="1" noChangeAspect="1"/>
          </p:cNvPicPr>
          <p:nvPr>
            <p:ph idx="1"/>
          </p:nvPr>
        </p:nvPicPr>
        <p:blipFill>
          <a:blip r:embed="rId3"/>
          <a:stretch>
            <a:fillRect/>
          </a:stretch>
        </p:blipFill>
        <p:spPr>
          <a:xfrm>
            <a:off x="7329493" y="0"/>
            <a:ext cx="4862507" cy="6858000"/>
          </a:xfrm>
          <a:prstGeom prst="rect">
            <a:avLst/>
          </a:prstGeom>
        </p:spPr>
      </p:pic>
      <p:pic>
        <p:nvPicPr>
          <p:cNvPr id="4" name="Afbeelding 3">
            <a:extLst>
              <a:ext uri="{FF2B5EF4-FFF2-40B4-BE49-F238E27FC236}">
                <a16:creationId xmlns:a16="http://schemas.microsoft.com/office/drawing/2014/main" id="{808B18C7-A990-D8BC-4F2C-B8726D93C368}"/>
              </a:ext>
            </a:extLst>
          </p:cNvPr>
          <p:cNvPicPr>
            <a:picLocks noChangeAspect="1"/>
          </p:cNvPicPr>
          <p:nvPr/>
        </p:nvPicPr>
        <p:blipFill>
          <a:blip r:embed="rId4"/>
          <a:stretch>
            <a:fillRect/>
          </a:stretch>
        </p:blipFill>
        <p:spPr>
          <a:xfrm>
            <a:off x="0" y="0"/>
            <a:ext cx="4846320" cy="6858000"/>
          </a:xfrm>
          <a:prstGeom prst="rect">
            <a:avLst/>
          </a:prstGeom>
        </p:spPr>
      </p:pic>
      <p:sp>
        <p:nvSpPr>
          <p:cNvPr id="6" name="Tekstvak 5">
            <a:extLst>
              <a:ext uri="{FF2B5EF4-FFF2-40B4-BE49-F238E27FC236}">
                <a16:creationId xmlns:a16="http://schemas.microsoft.com/office/drawing/2014/main" id="{68A9CF71-4D5C-265D-B5D8-2122BECE8DB7}"/>
              </a:ext>
            </a:extLst>
          </p:cNvPr>
          <p:cNvSpPr txBox="1"/>
          <p:nvPr/>
        </p:nvSpPr>
        <p:spPr>
          <a:xfrm>
            <a:off x="5098973" y="3948880"/>
            <a:ext cx="1994053" cy="2677656"/>
          </a:xfrm>
          <a:prstGeom prst="rect">
            <a:avLst/>
          </a:prstGeom>
          <a:noFill/>
        </p:spPr>
        <p:txBody>
          <a:bodyPr wrap="square" rtlCol="0">
            <a:spAutoFit/>
          </a:bodyPr>
          <a:lstStyle/>
          <a:p>
            <a:pPr algn="ctr"/>
            <a:r>
              <a:rPr lang="nl-NL" sz="2400" dirty="0"/>
              <a:t>Landelijke </a:t>
            </a:r>
          </a:p>
          <a:p>
            <a:pPr algn="ctr"/>
            <a:r>
              <a:rPr lang="nl-NL" sz="2400" dirty="0"/>
              <a:t>sector-overstijgende campagne</a:t>
            </a:r>
          </a:p>
          <a:p>
            <a:pPr algn="ctr"/>
            <a:endParaRPr lang="nl-NL" sz="2400" dirty="0"/>
          </a:p>
          <a:p>
            <a:pPr algn="ctr"/>
            <a:r>
              <a:rPr lang="nl-NL" sz="2400" dirty="0"/>
              <a:t>Samen Beslissen</a:t>
            </a:r>
          </a:p>
        </p:txBody>
      </p:sp>
    </p:spTree>
    <p:extLst>
      <p:ext uri="{BB962C8B-B14F-4D97-AF65-F5344CB8AC3E}">
        <p14:creationId xmlns:p14="http://schemas.microsoft.com/office/powerpoint/2010/main" val="434642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2C2ACA-882B-A72D-CC06-630B4B010F0F}"/>
              </a:ext>
            </a:extLst>
          </p:cNvPr>
          <p:cNvSpPr>
            <a:spLocks noGrp="1"/>
          </p:cNvSpPr>
          <p:nvPr>
            <p:ph type="title"/>
          </p:nvPr>
        </p:nvSpPr>
        <p:spPr/>
        <p:txBody>
          <a:bodyPr>
            <a:normAutofit/>
          </a:bodyPr>
          <a:lstStyle/>
          <a:p>
            <a:r>
              <a:rPr lang="nl-NL" sz="4000" dirty="0"/>
              <a:t>Campagne: effect op commitment en gedrag? </a:t>
            </a:r>
          </a:p>
        </p:txBody>
      </p:sp>
      <p:sp>
        <p:nvSpPr>
          <p:cNvPr id="8" name="Tijdelijke aanduiding voor inhoud 7">
            <a:extLst>
              <a:ext uri="{FF2B5EF4-FFF2-40B4-BE49-F238E27FC236}">
                <a16:creationId xmlns:a16="http://schemas.microsoft.com/office/drawing/2014/main" id="{20148E45-69A0-C920-38F2-6345C958723D}"/>
              </a:ext>
            </a:extLst>
          </p:cNvPr>
          <p:cNvSpPr>
            <a:spLocks noGrp="1"/>
          </p:cNvSpPr>
          <p:nvPr>
            <p:ph idx="1"/>
          </p:nvPr>
        </p:nvSpPr>
        <p:spPr>
          <a:xfrm>
            <a:off x="831849" y="2258728"/>
            <a:ext cx="10359609" cy="4935286"/>
          </a:xfrm>
        </p:spPr>
        <p:txBody>
          <a:bodyPr>
            <a:normAutofit/>
          </a:bodyPr>
          <a:lstStyle/>
          <a:p>
            <a:pPr marL="0" indent="0">
              <a:buNone/>
            </a:pPr>
            <a:r>
              <a:rPr lang="nl-NL" dirty="0"/>
              <a:t>Effectmeting campagne</a:t>
            </a:r>
          </a:p>
          <a:p>
            <a:pPr algn="l"/>
            <a:r>
              <a:rPr lang="nl-NL" sz="1800" b="0" i="0" u="none" strike="noStrike" baseline="0" dirty="0">
                <a:solidFill>
                  <a:srgbClr val="333333"/>
                </a:solidFill>
                <a:latin typeface="CIDFont+F1"/>
              </a:rPr>
              <a:t>Ruim vier op de tien zorggebruikers en zes op de tien zorgverleners hebben de campagne gezien.</a:t>
            </a:r>
          </a:p>
          <a:p>
            <a:pPr algn="l"/>
            <a:r>
              <a:rPr lang="nl-NL" sz="1800" b="0" i="0" u="none" strike="noStrike" baseline="0" dirty="0">
                <a:solidFill>
                  <a:srgbClr val="333333"/>
                </a:solidFill>
                <a:latin typeface="CIDFont+F1"/>
              </a:rPr>
              <a:t>Een ruime meerderheid van zowel zorggebruikers (72%) als zorgverleners (70%) vindt het belangrijk dat er een campagne is die aandacht aan Samen Beslissen besteedt.</a:t>
            </a:r>
          </a:p>
          <a:p>
            <a:pPr algn="l"/>
            <a:r>
              <a:rPr lang="nl-NL" sz="1800" b="0" i="0" u="none" strike="noStrike" baseline="0" dirty="0">
                <a:solidFill>
                  <a:srgbClr val="333333"/>
                </a:solidFill>
                <a:latin typeface="CIDFont+F1"/>
              </a:rPr>
              <a:t>Het aantal zorggebruikers dat </a:t>
            </a:r>
            <a:r>
              <a:rPr lang="nl-NL" sz="1800" b="0" i="0" u="none" strike="noStrike" baseline="0" dirty="0">
                <a:solidFill>
                  <a:srgbClr val="0060FF"/>
                </a:solidFill>
                <a:latin typeface="CIDFont+F1"/>
              </a:rPr>
              <a:t>samen beslist </a:t>
            </a:r>
            <a:r>
              <a:rPr lang="nl-NL" sz="1800" b="0" i="0" u="none" strike="noStrike" baseline="0" dirty="0">
                <a:solidFill>
                  <a:srgbClr val="333333"/>
                </a:solidFill>
                <a:latin typeface="CIDFont+F1"/>
              </a:rPr>
              <a:t>is gestegen t.o.v. de 0-meting; Hiermee is het gat met zorgverleners kleiner geworden.</a:t>
            </a:r>
          </a:p>
          <a:p>
            <a:pPr algn="l"/>
            <a:r>
              <a:rPr lang="nl-NL" sz="1800" b="0" i="0" u="none" strike="noStrike" baseline="0" dirty="0">
                <a:solidFill>
                  <a:srgbClr val="333333"/>
                </a:solidFill>
                <a:latin typeface="CIDFont+F1"/>
              </a:rPr>
              <a:t>Zorggebruikers die de campagne zeker of misschien gezien hebben, geven vaker aan </a:t>
            </a:r>
            <a:r>
              <a:rPr lang="nl-NL" sz="1800" b="0" i="0" u="none" strike="noStrike" baseline="0" dirty="0">
                <a:solidFill>
                  <a:srgbClr val="0060FF"/>
                </a:solidFill>
                <a:latin typeface="CIDFont+F1"/>
              </a:rPr>
              <a:t>samen beslist </a:t>
            </a:r>
            <a:r>
              <a:rPr lang="nl-NL" sz="1800" b="0" i="0" u="none" strike="noStrike" baseline="0" dirty="0">
                <a:solidFill>
                  <a:srgbClr val="333333"/>
                </a:solidFill>
                <a:latin typeface="CIDFont+F1"/>
              </a:rPr>
              <a:t>te hebben dan de non-</a:t>
            </a:r>
            <a:r>
              <a:rPr lang="nl-NL" sz="1800" b="0" i="0" u="none" strike="noStrike" baseline="0" dirty="0" err="1">
                <a:solidFill>
                  <a:srgbClr val="333333"/>
                </a:solidFill>
                <a:latin typeface="CIDFont+F1"/>
              </a:rPr>
              <a:t>exposed</a:t>
            </a:r>
            <a:r>
              <a:rPr lang="nl-NL" sz="1800" b="0" i="0" u="none" strike="noStrike" baseline="0" dirty="0">
                <a:solidFill>
                  <a:srgbClr val="333333"/>
                </a:solidFill>
                <a:latin typeface="CIDFont+F1"/>
              </a:rPr>
              <a:t> groep</a:t>
            </a:r>
            <a:endParaRPr lang="nl-NL" dirty="0"/>
          </a:p>
        </p:txBody>
      </p:sp>
    </p:spTree>
    <p:extLst>
      <p:ext uri="{BB962C8B-B14F-4D97-AF65-F5344CB8AC3E}">
        <p14:creationId xmlns:p14="http://schemas.microsoft.com/office/powerpoint/2010/main" val="3999372582"/>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B1165DD0-ABA6-4BF8-A358-6C49C0A0578F}" vid="{C5A67CAF-30FC-415B-AF5E-0B3BA10CF0DE}"/>
    </a:ext>
  </a:extLst>
</a:theme>
</file>

<file path=ppt/theme/theme2.xml><?xml version="1.0" encoding="utf-8"?>
<a:theme xmlns:a="http://schemas.openxmlformats.org/drawingml/2006/main" name="Office-thema">
  <a:themeElements>
    <a:clrScheme name="Aangepast 24">
      <a:dk1>
        <a:sysClr val="windowText" lastClr="000000"/>
      </a:dk1>
      <a:lt1>
        <a:sysClr val="window" lastClr="FFFFFF"/>
      </a:lt1>
      <a:dk2>
        <a:srgbClr val="00ADEE"/>
      </a:dk2>
      <a:lt2>
        <a:srgbClr val="EEECE1"/>
      </a:lt2>
      <a:accent1>
        <a:srgbClr val="00ADEE"/>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PZ_powerpoint-breed.pptx" id="{7C208429-85D1-4C48-B008-EE8A6F6CAB99}" vid="{C1B7543E-D222-4923-B9FE-4B5EA5175964}"/>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7187F271E6764BA7C3A6A48E0CBADB" ma:contentTypeVersion="33" ma:contentTypeDescription="Een nieuw document maken." ma:contentTypeScope="" ma:versionID="ecfff41c9d2936038768f6adcf1ece61">
  <xsd:schema xmlns:xsd="http://www.w3.org/2001/XMLSchema" xmlns:xs="http://www.w3.org/2001/XMLSchema" xmlns:p="http://schemas.microsoft.com/office/2006/metadata/properties" xmlns:ns2="ec9541f1-3b43-482c-a8de-1b403dece07c" xmlns:ns3="bf4a096b-ecb1-4e85-a1e0-80c521e034ab" xmlns:ns4="18bc3f94-dfc0-4b96-9f8a-0e5bbfb16367" targetNamespace="http://schemas.microsoft.com/office/2006/metadata/properties" ma:root="true" ma:fieldsID="4909a18e9e6a35494d3a6136c17fff94" ns2:_="" ns3:_="" ns4:_="">
    <xsd:import namespace="ec9541f1-3b43-482c-a8de-1b403dece07c"/>
    <xsd:import namespace="bf4a096b-ecb1-4e85-a1e0-80c521e034ab"/>
    <xsd:import namespace="18bc3f94-dfc0-4b96-9f8a-0e5bbfb16367"/>
    <xsd:element name="properties">
      <xsd:complexType>
        <xsd:sequence>
          <xsd:element name="documentManagement">
            <xsd:complexType>
              <xsd:all>
                <xsd:element ref="ns2:SharedWithUsers" minOccurs="0"/>
                <xsd:element ref="ns3:SharingHintHash" minOccurs="0"/>
                <xsd:element ref="ns3: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9541f1-3b43-482c-a8de-1b403dece07c"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26" nillable="true" ma:displayName="Taxonomy Catch All Column" ma:hidden="true" ma:list="{1ba9669f-fda5-44cb-9829-f15bd6b779fc}" ma:internalName="TaxCatchAll" ma:showField="CatchAllData" ma:web="ec9541f1-3b43-482c-a8de-1b403dece07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4a096b-ecb1-4e85-a1e0-80c521e034ab" elementFormDefault="qualified">
    <xsd:import namespace="http://schemas.microsoft.com/office/2006/documentManagement/types"/>
    <xsd:import namespace="http://schemas.microsoft.com/office/infopath/2007/PartnerControls"/>
    <xsd:element name="SharingHintHash" ma:index="9" nillable="true" ma:displayName="Hint-hash delen" ma:internalName="SharingHintHash" ma:readOnly="true">
      <xsd:simpleType>
        <xsd:restriction base="dms:Text"/>
      </xsd:simpleType>
    </xsd:element>
    <xsd:element name="SharedWithDetails" ma:index="10" nillable="true" ma:displayName="Gedeeld met details" ma:description="" ma:internalName="SharedWithDetails" ma:readOnly="true">
      <xsd:simpleType>
        <xsd:restriction base="dms:Note">
          <xsd:maxLength value="255"/>
        </xsd:restriction>
      </xsd:simpleType>
    </xsd:element>
    <xsd:element name="LastSharedByUser" ma:index="11" nillable="true" ma:displayName="Laatst gedeeld, per gebruiker" ma:description="" ma:internalName="LastSharedByUser" ma:readOnly="true">
      <xsd:simpleType>
        <xsd:restriction base="dms:Note">
          <xsd:maxLength value="255"/>
        </xsd:restriction>
      </xsd:simpleType>
    </xsd:element>
    <xsd:element name="LastSharedByTime" ma:index="12"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8bc3f94-dfc0-4b96-9f8a-0e5bbfb1636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Afbeeldingtags" ma:readOnly="false" ma:fieldId="{5cf76f15-5ced-4ddc-b409-7134ff3c332f}" ma:taxonomyMulti="true" ma:sspId="92248758-2269-4e27-a668-b0982aadaf3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c9541f1-3b43-482c-a8de-1b403dece07c" xsi:nil="true"/>
    <lcf76f155ced4ddcb4097134ff3c332f xmlns="18bc3f94-dfc0-4b96-9f8a-0e5bbfb1636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FA99C79-8712-41B6-A220-9268A23077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9541f1-3b43-482c-a8de-1b403dece07c"/>
    <ds:schemaRef ds:uri="bf4a096b-ecb1-4e85-a1e0-80c521e034ab"/>
    <ds:schemaRef ds:uri="18bc3f94-dfc0-4b96-9f8a-0e5bbfb163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3E29E3-D5EF-4EF6-9869-84C64E187F88}">
  <ds:schemaRefs>
    <ds:schemaRef ds:uri="http://schemas.microsoft.com/sharepoint/v3/contenttype/forms"/>
  </ds:schemaRefs>
</ds:datastoreItem>
</file>

<file path=customXml/itemProps3.xml><?xml version="1.0" encoding="utf-8"?>
<ds:datastoreItem xmlns:ds="http://schemas.openxmlformats.org/officeDocument/2006/customXml" ds:itemID="{BD21BF94-3DD0-4921-9BE8-28731BF3EFE8}">
  <ds:schemaRefs>
    <ds:schemaRef ds:uri="http://purl.org/dc/elements/1.1/"/>
    <ds:schemaRef ds:uri="http://schemas.microsoft.com/office/infopath/2007/PartnerControls"/>
    <ds:schemaRef ds:uri="http://purl.org/dc/terms/"/>
    <ds:schemaRef ds:uri="ec9541f1-3b43-482c-a8de-1b403dece07c"/>
    <ds:schemaRef ds:uri="18bc3f94-dfc0-4b96-9f8a-0e5bbfb16367"/>
    <ds:schemaRef ds:uri="http://schemas.microsoft.com/office/2006/documentManagement/types"/>
    <ds:schemaRef ds:uri="http://schemas.openxmlformats.org/package/2006/metadata/core-properties"/>
    <ds:schemaRef ds:uri="bf4a096b-ecb1-4e85-a1e0-80c521e034ab"/>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8</TotalTime>
  <Words>1941</Words>
  <Application>Microsoft Office PowerPoint</Application>
  <PresentationFormat>Breedbeeld</PresentationFormat>
  <Paragraphs>104</Paragraphs>
  <Slides>13</Slides>
  <Notes>11</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13</vt:i4>
      </vt:variant>
    </vt:vector>
  </HeadingPairs>
  <TitlesOfParts>
    <vt:vector size="22" baseType="lpstr">
      <vt:lpstr>Arial</vt:lpstr>
      <vt:lpstr>Calibri</vt:lpstr>
      <vt:lpstr>Calibri Light</vt:lpstr>
      <vt:lpstr>CIDFont+F1</vt:lpstr>
      <vt:lpstr>Graphik</vt:lpstr>
      <vt:lpstr>Hero New</vt:lpstr>
      <vt:lpstr>Rijksoverheid Sans</vt:lpstr>
      <vt:lpstr>1_Kantoorthema</vt:lpstr>
      <vt:lpstr>Office-thema</vt:lpstr>
      <vt:lpstr>Welkom!</vt:lpstr>
      <vt:lpstr>PowerPoint-presentatie</vt:lpstr>
      <vt:lpstr>Modellen voor Samen Beslissen</vt:lpstr>
      <vt:lpstr>Samen Beslissen in de geboortezorg </vt:lpstr>
      <vt:lpstr>Samen Beslissen staat in de WGBO (art 448)</vt:lpstr>
      <vt:lpstr>PowerPoint-presentatie</vt:lpstr>
      <vt:lpstr>Samen Beslissen in de praktijk</vt:lpstr>
      <vt:lpstr>PowerPoint-presentatie</vt:lpstr>
      <vt:lpstr>Campagne: effect op commitment en gedrag? </vt:lpstr>
      <vt:lpstr>Campagne: effect op commitment en gedrag? </vt:lpstr>
      <vt:lpstr>Campagne: hoe nu verder?</vt:lpstr>
      <vt:lpstr>Mentimeter</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Josine van der Kraan | Patiëntenfederatie</dc:creator>
  <cp:lastModifiedBy>Anneke Wiggers</cp:lastModifiedBy>
  <cp:revision>1</cp:revision>
  <cp:lastPrinted>2022-11-17T12:55:22Z</cp:lastPrinted>
  <dcterms:created xsi:type="dcterms:W3CDTF">2022-11-11T09:40:07Z</dcterms:created>
  <dcterms:modified xsi:type="dcterms:W3CDTF">2022-11-17T13:28:39Z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0x010100DB7187F271E6764BA7C3A6A48E0CBADB</vt:lpwstr>
  </property>
  <property fmtid="{D5CDD505-2E9C-101B-9397-08002B2CF9AE}" pid="3" name="MediaServiceImageTags">
    <vt:lpwstr/>
  </property>
</Properties>
</file>