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Lst>
  <p:notesMasterIdLst>
    <p:notesMasterId r:id="rId14"/>
  </p:notesMasterIdLst>
  <p:handoutMasterIdLst>
    <p:handoutMasterId r:id="rId15"/>
  </p:handoutMasterIdLst>
  <p:sldIdLst>
    <p:sldId id="4734" r:id="rId5"/>
    <p:sldId id="4818" r:id="rId6"/>
    <p:sldId id="4819" r:id="rId7"/>
    <p:sldId id="4823" r:id="rId8"/>
    <p:sldId id="4824" r:id="rId9"/>
    <p:sldId id="4835" r:id="rId10"/>
    <p:sldId id="4837" r:id="rId11"/>
    <p:sldId id="4836" r:id="rId12"/>
    <p:sldId id="482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1. Tips for your presentation" id="{D3A0E622-6AF5-449C-8C07-75FDE649D303}">
          <p14:sldIdLst/>
        </p14:section>
        <p14:section name="2. Your presentation template" id="{7127EE0F-2E9A-4B39-BC72-18C85723AFB0}">
          <p14:sldIdLst>
            <p14:sldId id="4734"/>
            <p14:sldId id="4818"/>
            <p14:sldId id="4819"/>
            <p14:sldId id="4823"/>
            <p14:sldId id="4824"/>
            <p14:sldId id="4835"/>
            <p14:sldId id="4837"/>
            <p14:sldId id="4836"/>
            <p14:sldId id="4828"/>
          </p14:sldIdLst>
        </p14:section>
        <p14:section name="DIAGRAM template" id="{DF5CA3AF-CA15-488F-93FB-4E9CF022477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175"/>
    <a:srgbClr val="F1C308"/>
    <a:srgbClr val="F4CF39"/>
    <a:srgbClr val="C12B0E"/>
    <a:srgbClr val="00A9CD"/>
    <a:srgbClr val="EF503F"/>
    <a:srgbClr val="7671EF"/>
    <a:srgbClr val="E18FF7"/>
    <a:srgbClr val="EB240F"/>
    <a:srgbClr val="8CD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267BC1-9809-4DA0-8FA5-1C14E730ECD8}" v="4" dt="2022-11-23T15:31:13.73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6" autoAdjust="0"/>
    <p:restoredTop sz="77934" autoAdjust="0"/>
  </p:normalViewPr>
  <p:slideViewPr>
    <p:cSldViewPr snapToGrid="0">
      <p:cViewPr varScale="1">
        <p:scale>
          <a:sx n="57" d="100"/>
          <a:sy n="57" d="100"/>
        </p:scale>
        <p:origin x="900" y="28"/>
      </p:cViewPr>
      <p:guideLst>
        <p:guide orient="horz" pos="2160"/>
        <p:guide pos="3840"/>
      </p:guideLst>
    </p:cSldViewPr>
  </p:slideViewPr>
  <p:outlineViewPr>
    <p:cViewPr>
      <p:scale>
        <a:sx n="33" d="100"/>
        <a:sy n="33" d="100"/>
      </p:scale>
      <p:origin x="0" y="-4807"/>
    </p:cViewPr>
  </p:outlineViewPr>
  <p:notesTextViewPr>
    <p:cViewPr>
      <p:scale>
        <a:sx n="3" d="2"/>
        <a:sy n="3" d="2"/>
      </p:scale>
      <p:origin x="0" y="0"/>
    </p:cViewPr>
  </p:notesTextViewPr>
  <p:notesViewPr>
    <p:cSldViewPr snapToGrid="0">
      <p:cViewPr varScale="1">
        <p:scale>
          <a:sx n="68" d="100"/>
          <a:sy n="68" d="100"/>
        </p:scale>
        <p:origin x="1951"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AAB414-B4E5-4561-A8B0-478EEE081A6F}"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nl-NL"/>
        </a:p>
      </dgm:t>
    </dgm:pt>
    <dgm:pt modelId="{70AA71B5-A306-40F6-BD76-8806D3108BA0}">
      <dgm:prSet phldrT="[Tekst]" custT="1"/>
      <dgm:spPr/>
      <dgm:t>
        <a:bodyPr/>
        <a:lstStyle/>
        <a:p>
          <a:r>
            <a:rPr lang="nl-NL" sz="2000" b="0" dirty="0">
              <a:solidFill>
                <a:schemeClr val="tx1"/>
              </a:solidFill>
            </a:rPr>
            <a:t>Adviesraad</a:t>
          </a:r>
        </a:p>
      </dgm:t>
    </dgm:pt>
    <dgm:pt modelId="{C60E2948-F2FB-4E7D-A234-5DE6EF4EC838}" type="parTrans" cxnId="{A2A5B218-8AB5-4537-A57B-23DAEC073AF0}">
      <dgm:prSet/>
      <dgm:spPr/>
      <dgm:t>
        <a:bodyPr/>
        <a:lstStyle/>
        <a:p>
          <a:endParaRPr lang="nl-NL"/>
        </a:p>
      </dgm:t>
    </dgm:pt>
    <dgm:pt modelId="{A9229B59-2D90-44FB-AB05-A916D3F07AF8}" type="sibTrans" cxnId="{A2A5B218-8AB5-4537-A57B-23DAEC073AF0}">
      <dgm:prSet/>
      <dgm:spPr/>
      <dgm:t>
        <a:bodyPr/>
        <a:lstStyle/>
        <a:p>
          <a:endParaRPr lang="nl-NL"/>
        </a:p>
      </dgm:t>
    </dgm:pt>
    <dgm:pt modelId="{847CF876-C1B0-481E-9A8E-3D9AF0E1B252}">
      <dgm:prSet phldrT="[Tekst]" custT="1"/>
      <dgm:spPr/>
      <dgm:t>
        <a:bodyPr/>
        <a:lstStyle/>
        <a:p>
          <a:r>
            <a:rPr lang="nl-NL" sz="2000" dirty="0">
              <a:solidFill>
                <a:schemeClr val="tx1"/>
              </a:solidFill>
            </a:rPr>
            <a:t>Projectgroep</a:t>
          </a:r>
        </a:p>
      </dgm:t>
    </dgm:pt>
    <dgm:pt modelId="{E0C7DD92-B755-487D-9BF3-8AD8BF8EF8EB}" type="parTrans" cxnId="{9BC1754A-D3DB-461D-B01C-0A595753FA5F}">
      <dgm:prSet/>
      <dgm:spPr/>
      <dgm:t>
        <a:bodyPr/>
        <a:lstStyle/>
        <a:p>
          <a:endParaRPr lang="nl-NL"/>
        </a:p>
      </dgm:t>
    </dgm:pt>
    <dgm:pt modelId="{6C6775B3-F68E-4FD2-B670-FE4572FDB624}" type="sibTrans" cxnId="{9BC1754A-D3DB-461D-B01C-0A595753FA5F}">
      <dgm:prSet/>
      <dgm:spPr/>
      <dgm:t>
        <a:bodyPr/>
        <a:lstStyle/>
        <a:p>
          <a:endParaRPr lang="nl-NL"/>
        </a:p>
      </dgm:t>
    </dgm:pt>
    <dgm:pt modelId="{1D94E4AD-8740-4572-B96E-387BCA0C42DE}">
      <dgm:prSet phldrT="[Tekst]"/>
      <dgm:spPr/>
      <dgm:t>
        <a:bodyPr/>
        <a:lstStyle/>
        <a:p>
          <a:r>
            <a:rPr lang="nl-NL" dirty="0">
              <a:solidFill>
                <a:schemeClr val="tx1"/>
              </a:solidFill>
            </a:rPr>
            <a:t>Onderzoeksteam</a:t>
          </a:r>
        </a:p>
      </dgm:t>
    </dgm:pt>
    <dgm:pt modelId="{B2424346-6606-43F1-B203-93F0D29AF018}" type="parTrans" cxnId="{446EDEA0-EFA9-4102-8474-5B4659505F20}">
      <dgm:prSet/>
      <dgm:spPr/>
      <dgm:t>
        <a:bodyPr/>
        <a:lstStyle/>
        <a:p>
          <a:endParaRPr lang="nl-NL"/>
        </a:p>
      </dgm:t>
    </dgm:pt>
    <dgm:pt modelId="{048C60BF-860C-4F03-9BB9-38BE4176E1BE}" type="sibTrans" cxnId="{446EDEA0-EFA9-4102-8474-5B4659505F20}">
      <dgm:prSet/>
      <dgm:spPr/>
      <dgm:t>
        <a:bodyPr/>
        <a:lstStyle/>
        <a:p>
          <a:endParaRPr lang="nl-NL"/>
        </a:p>
      </dgm:t>
    </dgm:pt>
    <dgm:pt modelId="{FD775FA3-87EC-4856-A090-9C93270F5286}" type="pres">
      <dgm:prSet presAssocID="{97AAB414-B4E5-4561-A8B0-478EEE081A6F}" presName="Name0" presStyleCnt="0">
        <dgm:presLayoutVars>
          <dgm:chMax val="7"/>
          <dgm:resizeHandles val="exact"/>
        </dgm:presLayoutVars>
      </dgm:prSet>
      <dgm:spPr/>
    </dgm:pt>
    <dgm:pt modelId="{9918AB39-1B3A-4A51-ABBD-74E6DB4B389C}" type="pres">
      <dgm:prSet presAssocID="{97AAB414-B4E5-4561-A8B0-478EEE081A6F}" presName="comp1" presStyleCnt="0"/>
      <dgm:spPr/>
    </dgm:pt>
    <dgm:pt modelId="{8BDDE68D-06F1-4ABA-9E3D-EC72DF73B76C}" type="pres">
      <dgm:prSet presAssocID="{97AAB414-B4E5-4561-A8B0-478EEE081A6F}" presName="circle1" presStyleLbl="node1" presStyleIdx="0" presStyleCnt="3" custLinFactNeighborX="-252"/>
      <dgm:spPr/>
    </dgm:pt>
    <dgm:pt modelId="{E9EECAF2-D4A8-4F84-82E2-BB00B0D7EEC2}" type="pres">
      <dgm:prSet presAssocID="{97AAB414-B4E5-4561-A8B0-478EEE081A6F}" presName="c1text" presStyleLbl="node1" presStyleIdx="0" presStyleCnt="3">
        <dgm:presLayoutVars>
          <dgm:bulletEnabled val="1"/>
        </dgm:presLayoutVars>
      </dgm:prSet>
      <dgm:spPr/>
    </dgm:pt>
    <dgm:pt modelId="{0E35239F-77FF-4443-873A-D0E9107703C0}" type="pres">
      <dgm:prSet presAssocID="{97AAB414-B4E5-4561-A8B0-478EEE081A6F}" presName="comp2" presStyleCnt="0"/>
      <dgm:spPr/>
    </dgm:pt>
    <dgm:pt modelId="{B3007E5F-78BD-409B-988B-F9544E741705}" type="pres">
      <dgm:prSet presAssocID="{97AAB414-B4E5-4561-A8B0-478EEE081A6F}" presName="circle2" presStyleLbl="node1" presStyleIdx="1" presStyleCnt="3" custScaleX="96532" custScaleY="97849" custLinFactNeighborY="-1116"/>
      <dgm:spPr/>
    </dgm:pt>
    <dgm:pt modelId="{CA44D59C-B6A8-4818-8CAD-908C227039E6}" type="pres">
      <dgm:prSet presAssocID="{97AAB414-B4E5-4561-A8B0-478EEE081A6F}" presName="c2text" presStyleLbl="node1" presStyleIdx="1" presStyleCnt="3">
        <dgm:presLayoutVars>
          <dgm:bulletEnabled val="1"/>
        </dgm:presLayoutVars>
      </dgm:prSet>
      <dgm:spPr/>
    </dgm:pt>
    <dgm:pt modelId="{53FA45F8-B136-41F1-B244-E3639C969B4A}" type="pres">
      <dgm:prSet presAssocID="{97AAB414-B4E5-4561-A8B0-478EEE081A6F}" presName="comp3" presStyleCnt="0"/>
      <dgm:spPr/>
    </dgm:pt>
    <dgm:pt modelId="{8D575AF5-F540-4420-A5F8-AA91FBE5B18E}" type="pres">
      <dgm:prSet presAssocID="{97AAB414-B4E5-4561-A8B0-478EEE081A6F}" presName="circle3" presStyleLbl="node1" presStyleIdx="2" presStyleCnt="3" custScaleX="84009" custScaleY="79929" custLinFactNeighborX="287" custLinFactNeighborY="10036"/>
      <dgm:spPr/>
    </dgm:pt>
    <dgm:pt modelId="{57C47EF0-9460-48AE-A63D-379A286B178B}" type="pres">
      <dgm:prSet presAssocID="{97AAB414-B4E5-4561-A8B0-478EEE081A6F}" presName="c3text" presStyleLbl="node1" presStyleIdx="2" presStyleCnt="3">
        <dgm:presLayoutVars>
          <dgm:bulletEnabled val="1"/>
        </dgm:presLayoutVars>
      </dgm:prSet>
      <dgm:spPr/>
    </dgm:pt>
  </dgm:ptLst>
  <dgm:cxnLst>
    <dgm:cxn modelId="{8AD8D40A-A535-419C-9201-F579B7696211}" type="presOf" srcId="{847CF876-C1B0-481E-9A8E-3D9AF0E1B252}" destId="{B3007E5F-78BD-409B-988B-F9544E741705}" srcOrd="0" destOrd="0" presId="urn:microsoft.com/office/officeart/2005/8/layout/venn2"/>
    <dgm:cxn modelId="{A2A5B218-8AB5-4537-A57B-23DAEC073AF0}" srcId="{97AAB414-B4E5-4561-A8B0-478EEE081A6F}" destId="{70AA71B5-A306-40F6-BD76-8806D3108BA0}" srcOrd="0" destOrd="0" parTransId="{C60E2948-F2FB-4E7D-A234-5DE6EF4EC838}" sibTransId="{A9229B59-2D90-44FB-AB05-A916D3F07AF8}"/>
    <dgm:cxn modelId="{07223139-4777-4FA5-81D1-F0CC6489CC79}" type="presOf" srcId="{70AA71B5-A306-40F6-BD76-8806D3108BA0}" destId="{E9EECAF2-D4A8-4F84-82E2-BB00B0D7EEC2}" srcOrd="1" destOrd="0" presId="urn:microsoft.com/office/officeart/2005/8/layout/venn2"/>
    <dgm:cxn modelId="{70C5DC3E-3559-4B2D-93D1-545B13E2D1EF}" type="presOf" srcId="{1D94E4AD-8740-4572-B96E-387BCA0C42DE}" destId="{57C47EF0-9460-48AE-A63D-379A286B178B}" srcOrd="1" destOrd="0" presId="urn:microsoft.com/office/officeart/2005/8/layout/venn2"/>
    <dgm:cxn modelId="{E947E443-0D49-4DCB-83B6-99EC4CEAFC38}" type="presOf" srcId="{1D94E4AD-8740-4572-B96E-387BCA0C42DE}" destId="{8D575AF5-F540-4420-A5F8-AA91FBE5B18E}" srcOrd="0" destOrd="0" presId="urn:microsoft.com/office/officeart/2005/8/layout/venn2"/>
    <dgm:cxn modelId="{9BC1754A-D3DB-461D-B01C-0A595753FA5F}" srcId="{97AAB414-B4E5-4561-A8B0-478EEE081A6F}" destId="{847CF876-C1B0-481E-9A8E-3D9AF0E1B252}" srcOrd="1" destOrd="0" parTransId="{E0C7DD92-B755-487D-9BF3-8AD8BF8EF8EB}" sibTransId="{6C6775B3-F68E-4FD2-B670-FE4572FDB624}"/>
    <dgm:cxn modelId="{61C7AD59-C2EB-41A9-B48C-CD6951D211A8}" type="presOf" srcId="{70AA71B5-A306-40F6-BD76-8806D3108BA0}" destId="{8BDDE68D-06F1-4ABA-9E3D-EC72DF73B76C}" srcOrd="0" destOrd="0" presId="urn:microsoft.com/office/officeart/2005/8/layout/venn2"/>
    <dgm:cxn modelId="{F3F4238B-3016-4BCC-B2BB-BC6019357A9C}" type="presOf" srcId="{847CF876-C1B0-481E-9A8E-3D9AF0E1B252}" destId="{CA44D59C-B6A8-4818-8CAD-908C227039E6}" srcOrd="1" destOrd="0" presId="urn:microsoft.com/office/officeart/2005/8/layout/venn2"/>
    <dgm:cxn modelId="{446EDEA0-EFA9-4102-8474-5B4659505F20}" srcId="{97AAB414-B4E5-4561-A8B0-478EEE081A6F}" destId="{1D94E4AD-8740-4572-B96E-387BCA0C42DE}" srcOrd="2" destOrd="0" parTransId="{B2424346-6606-43F1-B203-93F0D29AF018}" sibTransId="{048C60BF-860C-4F03-9BB9-38BE4176E1BE}"/>
    <dgm:cxn modelId="{1F62B9D4-5569-4BCE-9A2C-84C8284D86C4}" type="presOf" srcId="{97AAB414-B4E5-4561-A8B0-478EEE081A6F}" destId="{FD775FA3-87EC-4856-A090-9C93270F5286}" srcOrd="0" destOrd="0" presId="urn:microsoft.com/office/officeart/2005/8/layout/venn2"/>
    <dgm:cxn modelId="{506F0AB9-B996-47C4-9E2A-117372F95858}" type="presParOf" srcId="{FD775FA3-87EC-4856-A090-9C93270F5286}" destId="{9918AB39-1B3A-4A51-ABBD-74E6DB4B389C}" srcOrd="0" destOrd="0" presId="urn:microsoft.com/office/officeart/2005/8/layout/venn2"/>
    <dgm:cxn modelId="{0A0B30F4-D225-4166-B6B6-D430EB033D80}" type="presParOf" srcId="{9918AB39-1B3A-4A51-ABBD-74E6DB4B389C}" destId="{8BDDE68D-06F1-4ABA-9E3D-EC72DF73B76C}" srcOrd="0" destOrd="0" presId="urn:microsoft.com/office/officeart/2005/8/layout/venn2"/>
    <dgm:cxn modelId="{2784A75F-12EF-4734-A756-3215A5A2F28B}" type="presParOf" srcId="{9918AB39-1B3A-4A51-ABBD-74E6DB4B389C}" destId="{E9EECAF2-D4A8-4F84-82E2-BB00B0D7EEC2}" srcOrd="1" destOrd="0" presId="urn:microsoft.com/office/officeart/2005/8/layout/venn2"/>
    <dgm:cxn modelId="{665E3E40-7A3A-4EAE-A490-5D8624E563AA}" type="presParOf" srcId="{FD775FA3-87EC-4856-A090-9C93270F5286}" destId="{0E35239F-77FF-4443-873A-D0E9107703C0}" srcOrd="1" destOrd="0" presId="urn:microsoft.com/office/officeart/2005/8/layout/venn2"/>
    <dgm:cxn modelId="{32BEC30E-0F1B-4A35-A91F-A4934B86B06D}" type="presParOf" srcId="{0E35239F-77FF-4443-873A-D0E9107703C0}" destId="{B3007E5F-78BD-409B-988B-F9544E741705}" srcOrd="0" destOrd="0" presId="urn:microsoft.com/office/officeart/2005/8/layout/venn2"/>
    <dgm:cxn modelId="{72B4F817-F638-47AA-ABD3-F2BE055B35DC}" type="presParOf" srcId="{0E35239F-77FF-4443-873A-D0E9107703C0}" destId="{CA44D59C-B6A8-4818-8CAD-908C227039E6}" srcOrd="1" destOrd="0" presId="urn:microsoft.com/office/officeart/2005/8/layout/venn2"/>
    <dgm:cxn modelId="{83D85BC7-B9BE-41FE-9C0D-D333E31AFF2C}" type="presParOf" srcId="{FD775FA3-87EC-4856-A090-9C93270F5286}" destId="{53FA45F8-B136-41F1-B244-E3639C969B4A}" srcOrd="2" destOrd="0" presId="urn:microsoft.com/office/officeart/2005/8/layout/venn2"/>
    <dgm:cxn modelId="{4F2C1CCB-A8A6-4D9C-8531-7E29DA8223E8}" type="presParOf" srcId="{53FA45F8-B136-41F1-B244-E3639C969B4A}" destId="{8D575AF5-F540-4420-A5F8-AA91FBE5B18E}" srcOrd="0" destOrd="0" presId="urn:microsoft.com/office/officeart/2005/8/layout/venn2"/>
    <dgm:cxn modelId="{B537FF96-198B-4853-89D3-7D72B0CB8251}" type="presParOf" srcId="{53FA45F8-B136-41F1-B244-E3639C969B4A}" destId="{57C47EF0-9460-48AE-A63D-379A286B178B}"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DE68D-06F1-4ABA-9E3D-EC72DF73B76C}">
      <dsp:nvSpPr>
        <dsp:cNvPr id="0" name=""/>
        <dsp:cNvSpPr/>
      </dsp:nvSpPr>
      <dsp:spPr>
        <a:xfrm>
          <a:off x="1799322" y="0"/>
          <a:ext cx="6858000" cy="6858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0" kern="1200" dirty="0">
              <a:solidFill>
                <a:schemeClr val="tx1"/>
              </a:solidFill>
            </a:rPr>
            <a:t>Adviesraad</a:t>
          </a:r>
        </a:p>
      </dsp:txBody>
      <dsp:txXfrm>
        <a:off x="4029886" y="342899"/>
        <a:ext cx="2396871" cy="1028700"/>
      </dsp:txXfrm>
    </dsp:sp>
    <dsp:sp modelId="{B3007E5F-78BD-409B-988B-F9544E741705}">
      <dsp:nvSpPr>
        <dsp:cNvPr id="0" name=""/>
        <dsp:cNvSpPr/>
      </dsp:nvSpPr>
      <dsp:spPr>
        <a:xfrm>
          <a:off x="2763042" y="1712416"/>
          <a:ext cx="4965123" cy="50328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kern="1200" dirty="0">
              <a:solidFill>
                <a:schemeClr val="tx1"/>
              </a:solidFill>
            </a:rPr>
            <a:t>Projectgroep</a:t>
          </a:r>
        </a:p>
      </dsp:txBody>
      <dsp:txXfrm>
        <a:off x="4088730" y="2026970"/>
        <a:ext cx="2313747" cy="943661"/>
      </dsp:txXfrm>
    </dsp:sp>
    <dsp:sp modelId="{8D575AF5-F540-4420-A5F8-AA91FBE5B18E}">
      <dsp:nvSpPr>
        <dsp:cNvPr id="0" name=""/>
        <dsp:cNvSpPr/>
      </dsp:nvSpPr>
      <dsp:spPr>
        <a:xfrm>
          <a:off x="3815111" y="4117234"/>
          <a:ext cx="2880668" cy="27407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l-NL" sz="1800" kern="1200" dirty="0">
              <a:solidFill>
                <a:schemeClr val="tx1"/>
              </a:solidFill>
            </a:rPr>
            <a:t>Onderzoeksteam</a:t>
          </a:r>
        </a:p>
      </dsp:txBody>
      <dsp:txXfrm>
        <a:off x="4236975" y="4802425"/>
        <a:ext cx="2036940" cy="137038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F67B7B-F9D7-4775-BA20-0B2BB88D38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CACBCE4-52C4-4027-A397-386D54FCAD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3AFA5C-6638-4F26-A652-660B2FC39202}" type="datetimeFigureOut">
              <a:rPr lang="en-US" smtClean="0"/>
              <a:t>11/23/2022</a:t>
            </a:fld>
            <a:endParaRPr lang="en-US"/>
          </a:p>
        </p:txBody>
      </p:sp>
      <p:sp>
        <p:nvSpPr>
          <p:cNvPr id="4" name="Footer Placeholder 3">
            <a:extLst>
              <a:ext uri="{FF2B5EF4-FFF2-40B4-BE49-F238E27FC236}">
                <a16:creationId xmlns:a16="http://schemas.microsoft.com/office/drawing/2014/main" id="{0B3BB13F-5A37-415B-8529-5EBC3E25FC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D81629-5575-43C1-AA1D-D86FB4E526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4EFE62-B543-45CE-81EB-666A051B104F}" type="slidenum">
              <a:rPr lang="en-US" smtClean="0"/>
              <a:t>‹nr.›</a:t>
            </a:fld>
            <a:endParaRPr lang="en-US"/>
          </a:p>
        </p:txBody>
      </p:sp>
    </p:spTree>
    <p:extLst>
      <p:ext uri="{BB962C8B-B14F-4D97-AF65-F5344CB8AC3E}">
        <p14:creationId xmlns:p14="http://schemas.microsoft.com/office/powerpoint/2010/main" val="3485559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B8EB32-B08E-443C-94EC-9AA5F9E9280C}" type="datetimeFigureOut">
              <a:rPr lang="en-US" smtClean="0"/>
              <a:t>11/23/2022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B00ABD-11C1-4A72-8621-014F122E4603}" type="slidenum">
              <a:rPr lang="en-US" smtClean="0"/>
              <a:t>‹nr.›</a:t>
            </a:fld>
            <a:endParaRPr lang="en-US"/>
          </a:p>
        </p:txBody>
      </p:sp>
    </p:spTree>
    <p:extLst>
      <p:ext uri="{BB962C8B-B14F-4D97-AF65-F5344CB8AC3E}">
        <p14:creationId xmlns:p14="http://schemas.microsoft.com/office/powerpoint/2010/main" val="1087972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4B00ABD-11C1-4A72-8621-014F122E4603}" type="slidenum">
              <a:rPr lang="en-US" smtClean="0"/>
              <a:t>2</a:t>
            </a:fld>
            <a:endParaRPr lang="en-US"/>
          </a:p>
        </p:txBody>
      </p:sp>
    </p:spTree>
    <p:extLst>
      <p:ext uri="{BB962C8B-B14F-4D97-AF65-F5344CB8AC3E}">
        <p14:creationId xmlns:p14="http://schemas.microsoft.com/office/powerpoint/2010/main" val="2381006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4B00ABD-11C1-4A72-8621-014F122E4603}" type="slidenum">
              <a:rPr lang="en-US" smtClean="0"/>
              <a:t>4</a:t>
            </a:fld>
            <a:endParaRPr lang="en-US"/>
          </a:p>
        </p:txBody>
      </p:sp>
    </p:spTree>
    <p:extLst>
      <p:ext uri="{BB962C8B-B14F-4D97-AF65-F5344CB8AC3E}">
        <p14:creationId xmlns:p14="http://schemas.microsoft.com/office/powerpoint/2010/main" val="2574067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4B00ABD-11C1-4A72-8621-014F122E4603}" type="slidenum">
              <a:rPr lang="en-US" smtClean="0"/>
              <a:t>5</a:t>
            </a:fld>
            <a:endParaRPr lang="en-US"/>
          </a:p>
        </p:txBody>
      </p:sp>
    </p:spTree>
    <p:extLst>
      <p:ext uri="{BB962C8B-B14F-4D97-AF65-F5344CB8AC3E}">
        <p14:creationId xmlns:p14="http://schemas.microsoft.com/office/powerpoint/2010/main" val="1953030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4B00ABD-11C1-4A72-8621-014F122E4603}" type="slidenum">
              <a:rPr lang="en-US" smtClean="0"/>
              <a:t>6</a:t>
            </a:fld>
            <a:endParaRPr lang="en-US"/>
          </a:p>
        </p:txBody>
      </p:sp>
    </p:spTree>
    <p:extLst>
      <p:ext uri="{BB962C8B-B14F-4D97-AF65-F5344CB8AC3E}">
        <p14:creationId xmlns:p14="http://schemas.microsoft.com/office/powerpoint/2010/main" val="383473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4B00ABD-11C1-4A72-8621-014F122E4603}" type="slidenum">
              <a:rPr lang="en-US" smtClean="0"/>
              <a:t>7</a:t>
            </a:fld>
            <a:endParaRPr lang="en-US"/>
          </a:p>
        </p:txBody>
      </p:sp>
    </p:spTree>
    <p:extLst>
      <p:ext uri="{BB962C8B-B14F-4D97-AF65-F5344CB8AC3E}">
        <p14:creationId xmlns:p14="http://schemas.microsoft.com/office/powerpoint/2010/main" val="173220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4B00ABD-11C1-4A72-8621-014F122E4603}" type="slidenum">
              <a:rPr lang="en-US" smtClean="0"/>
              <a:t>8</a:t>
            </a:fld>
            <a:endParaRPr lang="en-US"/>
          </a:p>
        </p:txBody>
      </p:sp>
    </p:spTree>
    <p:extLst>
      <p:ext uri="{BB962C8B-B14F-4D97-AF65-F5344CB8AC3E}">
        <p14:creationId xmlns:p14="http://schemas.microsoft.com/office/powerpoint/2010/main" val="220755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4B00ABD-11C1-4A72-8621-014F122E4603}" type="slidenum">
              <a:rPr lang="en-US" smtClean="0"/>
              <a:t>9</a:t>
            </a:fld>
            <a:endParaRPr lang="en-US"/>
          </a:p>
        </p:txBody>
      </p:sp>
    </p:spTree>
    <p:extLst>
      <p:ext uri="{BB962C8B-B14F-4D97-AF65-F5344CB8AC3E}">
        <p14:creationId xmlns:p14="http://schemas.microsoft.com/office/powerpoint/2010/main" val="18132848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9414A0F-0128-4528-816F-1D2D59208B47}"/>
              </a:ext>
            </a:extLst>
          </p:cNvPr>
          <p:cNvSpPr>
            <a:spLocks noGrp="1"/>
          </p:cNvSpPr>
          <p:nvPr>
            <p:ph type="ctrTitle" hasCustomPrompt="1"/>
          </p:nvPr>
        </p:nvSpPr>
        <p:spPr>
          <a:xfrm>
            <a:off x="1317357" y="1134044"/>
            <a:ext cx="7614834" cy="2739393"/>
          </a:xfrm>
          <a:noFill/>
        </p:spPr>
        <p:txBody>
          <a:bodyPr lIns="457200" tIns="274320" rIns="457200" bIns="274320" anchor="ctr"/>
          <a:lstStyle>
            <a:lvl1pPr algn="l">
              <a:defRPr sz="6000">
                <a:solidFill>
                  <a:schemeClr val="bg1"/>
                </a:solidFill>
              </a:defRPr>
            </a:lvl1pPr>
          </a:lstStyle>
          <a:p>
            <a:r>
              <a:rPr lang="en-US" dirty="0"/>
              <a:t>#engaging title of your presentation</a:t>
            </a:r>
          </a:p>
        </p:txBody>
      </p:sp>
      <p:sp>
        <p:nvSpPr>
          <p:cNvPr id="11" name="Freeform: Shape 10">
            <a:extLst>
              <a:ext uri="{FF2B5EF4-FFF2-40B4-BE49-F238E27FC236}">
                <a16:creationId xmlns:a16="http://schemas.microsoft.com/office/drawing/2014/main" id="{9BE8A74B-79A6-42B9-983E-E06CBBB52A63}"/>
              </a:ext>
            </a:extLst>
          </p:cNvPr>
          <p:cNvSpPr/>
          <p:nvPr userDrawn="1"/>
        </p:nvSpPr>
        <p:spPr>
          <a:xfrm rot="16200000">
            <a:off x="7325580" y="0"/>
            <a:ext cx="4866421" cy="4866421"/>
          </a:xfrm>
          <a:custGeom>
            <a:avLst/>
            <a:gdLst>
              <a:gd name="connsiteX0" fmla="*/ 3019546 w 3019546"/>
              <a:gd name="connsiteY0" fmla="*/ 0 h 3019546"/>
              <a:gd name="connsiteX1" fmla="*/ 3019546 w 3019546"/>
              <a:gd name="connsiteY1" fmla="*/ 3019546 h 3019546"/>
              <a:gd name="connsiteX2" fmla="*/ 0 w 3019546"/>
              <a:gd name="connsiteY2" fmla="*/ 3019546 h 3019546"/>
              <a:gd name="connsiteX3" fmla="*/ 155348 w 3019546"/>
              <a:gd name="connsiteY3" fmla="*/ 3015618 h 3019546"/>
              <a:gd name="connsiteX4" fmla="*/ 3015618 w 3019546"/>
              <a:gd name="connsiteY4" fmla="*/ 155348 h 3019546"/>
              <a:gd name="connsiteX5" fmla="*/ 3019546 w 3019546"/>
              <a:gd name="connsiteY5" fmla="*/ 0 h 301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9546" h="3019546">
                <a:moveTo>
                  <a:pt x="3019546" y="0"/>
                </a:moveTo>
                <a:lnTo>
                  <a:pt x="3019546" y="3019546"/>
                </a:lnTo>
                <a:lnTo>
                  <a:pt x="0" y="3019546"/>
                </a:lnTo>
                <a:lnTo>
                  <a:pt x="155348" y="3015618"/>
                </a:lnTo>
                <a:cubicBezTo>
                  <a:pt x="1699340" y="2937353"/>
                  <a:pt x="2937353" y="1699340"/>
                  <a:pt x="3015618" y="155348"/>
                </a:cubicBezTo>
                <a:lnTo>
                  <a:pt x="301954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8C5EE93-01D5-4BBA-B389-B0C97E072634}"/>
              </a:ext>
            </a:extLst>
          </p:cNvPr>
          <p:cNvSpPr/>
          <p:nvPr userDrawn="1"/>
        </p:nvSpPr>
        <p:spPr>
          <a:xfrm rot="5400000">
            <a:off x="0" y="2053525"/>
            <a:ext cx="4804475" cy="4804475"/>
          </a:xfrm>
          <a:custGeom>
            <a:avLst/>
            <a:gdLst>
              <a:gd name="connsiteX0" fmla="*/ 3019546 w 3019546"/>
              <a:gd name="connsiteY0" fmla="*/ 0 h 3019546"/>
              <a:gd name="connsiteX1" fmla="*/ 3019546 w 3019546"/>
              <a:gd name="connsiteY1" fmla="*/ 3019546 h 3019546"/>
              <a:gd name="connsiteX2" fmla="*/ 0 w 3019546"/>
              <a:gd name="connsiteY2" fmla="*/ 3019546 h 3019546"/>
              <a:gd name="connsiteX3" fmla="*/ 155348 w 3019546"/>
              <a:gd name="connsiteY3" fmla="*/ 3015618 h 3019546"/>
              <a:gd name="connsiteX4" fmla="*/ 3015618 w 3019546"/>
              <a:gd name="connsiteY4" fmla="*/ 155348 h 3019546"/>
              <a:gd name="connsiteX5" fmla="*/ 3019546 w 3019546"/>
              <a:gd name="connsiteY5" fmla="*/ 0 h 301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9546" h="3019546">
                <a:moveTo>
                  <a:pt x="3019546" y="0"/>
                </a:moveTo>
                <a:lnTo>
                  <a:pt x="3019546" y="3019546"/>
                </a:lnTo>
                <a:lnTo>
                  <a:pt x="0" y="3019546"/>
                </a:lnTo>
                <a:lnTo>
                  <a:pt x="155348" y="3015618"/>
                </a:lnTo>
                <a:cubicBezTo>
                  <a:pt x="1699340" y="2937353"/>
                  <a:pt x="2937353" y="1699340"/>
                  <a:pt x="3015618" y="155348"/>
                </a:cubicBezTo>
                <a:lnTo>
                  <a:pt x="301954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Subtitle 2">
            <a:extLst>
              <a:ext uri="{FF2B5EF4-FFF2-40B4-BE49-F238E27FC236}">
                <a16:creationId xmlns:a16="http://schemas.microsoft.com/office/drawing/2014/main" id="{7DE5536E-B6CE-4525-961D-B8F2D7E2E5B5}"/>
              </a:ext>
            </a:extLst>
          </p:cNvPr>
          <p:cNvSpPr>
            <a:spLocks noGrp="1"/>
          </p:cNvSpPr>
          <p:nvPr>
            <p:ph type="subTitle" idx="1" hasCustomPrompt="1"/>
          </p:nvPr>
        </p:nvSpPr>
        <p:spPr>
          <a:xfrm>
            <a:off x="402398" y="4194874"/>
            <a:ext cx="2349302" cy="2268594"/>
          </a:xfrm>
          <a:prstGeom prst="ellipse">
            <a:avLst/>
          </a:prstGeom>
          <a:solidFill>
            <a:schemeClr val="accent2"/>
          </a:solidFill>
        </p:spPr>
        <p:txBody>
          <a:bodyPr anchor="ctr">
            <a:normAutofit/>
          </a:bodyPr>
          <a:lstStyle>
            <a:lvl1pPr marL="0" indent="0" algn="ctr">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#extra explanation or your name</a:t>
            </a:r>
          </a:p>
        </p:txBody>
      </p:sp>
      <p:pic>
        <p:nvPicPr>
          <p:cNvPr id="14" name="Picture 13">
            <a:extLst>
              <a:ext uri="{FF2B5EF4-FFF2-40B4-BE49-F238E27FC236}">
                <a16:creationId xmlns:a16="http://schemas.microsoft.com/office/drawing/2014/main" id="{4A9046A3-78AF-4D17-8246-BE3EDB9A8DE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08966" y="351295"/>
            <a:ext cx="823652" cy="782749"/>
          </a:xfrm>
          <a:prstGeom prst="rect">
            <a:avLst/>
          </a:prstGeom>
        </p:spPr>
      </p:pic>
      <p:pic>
        <p:nvPicPr>
          <p:cNvPr id="8" name="Graphic 7">
            <a:extLst>
              <a:ext uri="{FF2B5EF4-FFF2-40B4-BE49-F238E27FC236}">
                <a16:creationId xmlns:a16="http://schemas.microsoft.com/office/drawing/2014/main" id="{E5A438AC-D914-48E5-8318-10AE7581A0A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30457" y="1859397"/>
            <a:ext cx="7112084" cy="6335486"/>
          </a:xfrm>
          <a:prstGeom prst="rect">
            <a:avLst/>
          </a:prstGeom>
        </p:spPr>
      </p:pic>
      <p:sp>
        <p:nvSpPr>
          <p:cNvPr id="9" name="Picture Placeholder 7">
            <a:extLst>
              <a:ext uri="{FF2B5EF4-FFF2-40B4-BE49-F238E27FC236}">
                <a16:creationId xmlns:a16="http://schemas.microsoft.com/office/drawing/2014/main" id="{7630FFAD-F6AE-4A68-9BF8-C66B308FBFB4}"/>
              </a:ext>
            </a:extLst>
          </p:cNvPr>
          <p:cNvSpPr>
            <a:spLocks noGrp="1"/>
          </p:cNvSpPr>
          <p:nvPr>
            <p:ph type="pic" sz="quarter" idx="10"/>
          </p:nvPr>
        </p:nvSpPr>
        <p:spPr>
          <a:xfrm>
            <a:off x="7853796" y="2665497"/>
            <a:ext cx="5014015" cy="5014015"/>
          </a:xfrm>
          <a:prstGeom prst="ellipse">
            <a:avLst/>
          </a:prstGeom>
          <a:solidFill>
            <a:schemeClr val="accent3">
              <a:lumMod val="20000"/>
              <a:lumOff val="80000"/>
            </a:schemeClr>
          </a:solidFill>
        </p:spPr>
        <p:txBody>
          <a:bodyPr>
            <a:normAutofit/>
          </a:bodyPr>
          <a:lstStyle>
            <a:lvl1pPr algn="ctr">
              <a:defRPr sz="1800"/>
            </a:lvl1pPr>
          </a:lstStyle>
          <a:p>
            <a:endParaRPr lang="en-US" dirty="0"/>
          </a:p>
          <a:p>
            <a:r>
              <a:rPr lang="en-US" dirty="0"/>
              <a:t>1) Add a round picture by first making it a perfect square by using Crop &gt; Aspect ratio 1:1 (under Shape Format)</a:t>
            </a:r>
          </a:p>
          <a:p>
            <a:r>
              <a:rPr lang="en-US" dirty="0"/>
              <a:t>2) Then select “Crop to shape” to make it into a circle. Then you can add it to this placeholder.</a:t>
            </a:r>
          </a:p>
        </p:txBody>
      </p:sp>
    </p:spTree>
    <p:extLst>
      <p:ext uri="{BB962C8B-B14F-4D97-AF65-F5344CB8AC3E}">
        <p14:creationId xmlns:p14="http://schemas.microsoft.com/office/powerpoint/2010/main" val="66070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eaker with pictur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FC2FC89-53F4-491C-97F4-2FD9D7B62CBA}"/>
              </a:ext>
            </a:extLst>
          </p:cNvPr>
          <p:cNvSpPr/>
          <p:nvPr userDrawn="1"/>
        </p:nvSpPr>
        <p:spPr>
          <a:xfrm>
            <a:off x="6541192" y="0"/>
            <a:ext cx="5650807" cy="6142731"/>
          </a:xfrm>
          <a:custGeom>
            <a:avLst/>
            <a:gdLst>
              <a:gd name="connsiteX0" fmla="*/ 22647 w 5650807"/>
              <a:gd name="connsiteY0" fmla="*/ 0 h 6142731"/>
              <a:gd name="connsiteX1" fmla="*/ 5650807 w 5650807"/>
              <a:gd name="connsiteY1" fmla="*/ 0 h 6142731"/>
              <a:gd name="connsiteX2" fmla="*/ 5650807 w 5650807"/>
              <a:gd name="connsiteY2" fmla="*/ 6142731 h 6142731"/>
              <a:gd name="connsiteX3" fmla="*/ 5360018 w 5650807"/>
              <a:gd name="connsiteY3" fmla="*/ 6135378 h 6142731"/>
              <a:gd name="connsiteX4" fmla="*/ 0 w 5650807"/>
              <a:gd name="connsiteY4" fmla="*/ 491923 h 6142731"/>
              <a:gd name="connsiteX5" fmla="*/ 7353 w 5650807"/>
              <a:gd name="connsiteY5" fmla="*/ 201133 h 614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0807" h="6142731">
                <a:moveTo>
                  <a:pt x="22647" y="0"/>
                </a:moveTo>
                <a:lnTo>
                  <a:pt x="5650807" y="0"/>
                </a:lnTo>
                <a:lnTo>
                  <a:pt x="5650807" y="6142731"/>
                </a:lnTo>
                <a:lnTo>
                  <a:pt x="5360018" y="6135378"/>
                </a:lnTo>
                <a:cubicBezTo>
                  <a:pt x="2374302" y="5984032"/>
                  <a:pt x="0" y="3515251"/>
                  <a:pt x="0" y="491923"/>
                </a:cubicBezTo>
                <a:cubicBezTo>
                  <a:pt x="0" y="394396"/>
                  <a:pt x="2471" y="297447"/>
                  <a:pt x="7353" y="20113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14F07C8-E87D-40D5-B2CF-A287266A79ED}"/>
              </a:ext>
            </a:extLst>
          </p:cNvPr>
          <p:cNvSpPr>
            <a:spLocks noGrp="1"/>
          </p:cNvSpPr>
          <p:nvPr>
            <p:ph type="title" hasCustomPrompt="1"/>
          </p:nvPr>
        </p:nvSpPr>
        <p:spPr>
          <a:xfrm>
            <a:off x="574502" y="2484928"/>
            <a:ext cx="5763491" cy="1325563"/>
          </a:xfrm>
        </p:spPr>
        <p:txBody>
          <a:bodyPr anchor="b">
            <a:normAutofit/>
          </a:bodyPr>
          <a:lstStyle>
            <a:lvl1pPr algn="l">
              <a:defRPr sz="3600">
                <a:solidFill>
                  <a:schemeClr val="accent1"/>
                </a:solidFill>
              </a:defRPr>
            </a:lvl1pPr>
          </a:lstStyle>
          <a:p>
            <a:r>
              <a:rPr lang="en-US" dirty="0"/>
              <a:t>#naam van de </a:t>
            </a:r>
            <a:r>
              <a:rPr lang="en-US" dirty="0" err="1"/>
              <a:t>spreker</a:t>
            </a:r>
            <a:endParaRPr lang="en-US" dirty="0"/>
          </a:p>
        </p:txBody>
      </p:sp>
      <p:sp>
        <p:nvSpPr>
          <p:cNvPr id="8" name="Picture Placeholder 7">
            <a:extLst>
              <a:ext uri="{FF2B5EF4-FFF2-40B4-BE49-F238E27FC236}">
                <a16:creationId xmlns:a16="http://schemas.microsoft.com/office/drawing/2014/main" id="{873C2C7F-5025-4D82-BE3A-2D1CE4DFCA6E}"/>
              </a:ext>
            </a:extLst>
          </p:cNvPr>
          <p:cNvSpPr>
            <a:spLocks noGrp="1"/>
          </p:cNvSpPr>
          <p:nvPr>
            <p:ph type="pic" sz="quarter" idx="10"/>
          </p:nvPr>
        </p:nvSpPr>
        <p:spPr>
          <a:xfrm>
            <a:off x="6337993" y="951545"/>
            <a:ext cx="4392327" cy="4392327"/>
          </a:xfrm>
          <a:prstGeom prst="ellipse">
            <a:avLst/>
          </a:prstGeom>
          <a:solidFill>
            <a:schemeClr val="accent3">
              <a:lumMod val="20000"/>
              <a:lumOff val="80000"/>
            </a:schemeClr>
          </a:solidFill>
        </p:spPr>
        <p:txBody>
          <a:bodyPr>
            <a:normAutofit/>
          </a:bodyPr>
          <a:lstStyle>
            <a:lvl1pPr algn="ctr">
              <a:defRPr sz="1800"/>
            </a:lvl1pPr>
          </a:lstStyle>
          <a:p>
            <a:endParaRPr lang="en-US" dirty="0"/>
          </a:p>
          <a:p>
            <a:r>
              <a:rPr lang="en-US" dirty="0"/>
              <a:t>1) Add a round picture by first making it a perfect square by using Crop &gt; Aspect ratio 1:1 (under Shape Format)</a:t>
            </a:r>
          </a:p>
          <a:p>
            <a:r>
              <a:rPr lang="en-US" dirty="0"/>
              <a:t>2) Then select “Crop to shape” to make it into a circle. Then you can add it to this placeholder.</a:t>
            </a:r>
          </a:p>
        </p:txBody>
      </p:sp>
      <p:sp>
        <p:nvSpPr>
          <p:cNvPr id="10" name="Text Placeholder 9">
            <a:extLst>
              <a:ext uri="{FF2B5EF4-FFF2-40B4-BE49-F238E27FC236}">
                <a16:creationId xmlns:a16="http://schemas.microsoft.com/office/drawing/2014/main" id="{497FEEB2-CAAD-452B-8EAC-7C4064EAA16D}"/>
              </a:ext>
            </a:extLst>
          </p:cNvPr>
          <p:cNvSpPr>
            <a:spLocks noGrp="1"/>
          </p:cNvSpPr>
          <p:nvPr>
            <p:ph type="body" sz="quarter" idx="11" hasCustomPrompt="1"/>
          </p:nvPr>
        </p:nvSpPr>
        <p:spPr>
          <a:xfrm>
            <a:off x="9100741" y="4385670"/>
            <a:ext cx="2092541" cy="2097087"/>
          </a:xfrm>
          <a:prstGeom prst="ellipse">
            <a:avLst/>
          </a:prstGeom>
          <a:solidFill>
            <a:schemeClr val="accent1"/>
          </a:solidFill>
        </p:spPr>
        <p:txBody>
          <a:bodyPr anchor="ctr">
            <a:normAutofit/>
          </a:bodyPr>
          <a:lstStyle>
            <a:lvl1pPr algn="ctr">
              <a:defRPr sz="2000" b="1">
                <a:solidFill>
                  <a:schemeClr val="bg2"/>
                </a:solidFill>
              </a:defRPr>
            </a:lvl1pPr>
          </a:lstStyle>
          <a:p>
            <a:pPr lvl="0"/>
            <a:r>
              <a:rPr lang="en-US" dirty="0"/>
              <a:t>#functie</a:t>
            </a:r>
          </a:p>
        </p:txBody>
      </p:sp>
      <p:sp>
        <p:nvSpPr>
          <p:cNvPr id="12" name="Text Placeholder 11">
            <a:extLst>
              <a:ext uri="{FF2B5EF4-FFF2-40B4-BE49-F238E27FC236}">
                <a16:creationId xmlns:a16="http://schemas.microsoft.com/office/drawing/2014/main" id="{6F5D351F-487D-40A5-B7DB-AE70493E3318}"/>
              </a:ext>
            </a:extLst>
          </p:cNvPr>
          <p:cNvSpPr>
            <a:spLocks noGrp="1"/>
          </p:cNvSpPr>
          <p:nvPr>
            <p:ph type="body" sz="quarter" idx="12" hasCustomPrompt="1"/>
          </p:nvPr>
        </p:nvSpPr>
        <p:spPr>
          <a:xfrm>
            <a:off x="574502" y="3997527"/>
            <a:ext cx="5119688" cy="776287"/>
          </a:xfrm>
        </p:spPr>
        <p:txBody>
          <a:bodyPr>
            <a:normAutofit/>
          </a:bodyPr>
          <a:lstStyle>
            <a:lvl1pPr>
              <a:defRPr sz="2400"/>
            </a:lvl1pPr>
          </a:lstStyle>
          <a:p>
            <a:pPr lvl="0"/>
            <a:r>
              <a:rPr lang="en-US" dirty="0"/>
              <a:t>#organisatie of </a:t>
            </a:r>
            <a:r>
              <a:rPr lang="en-US" dirty="0" err="1"/>
              <a:t>universiteit</a:t>
            </a:r>
            <a:endParaRPr lang="en-US" dirty="0"/>
          </a:p>
        </p:txBody>
      </p:sp>
      <p:pic>
        <p:nvPicPr>
          <p:cNvPr id="14" name="Picture 13">
            <a:extLst>
              <a:ext uri="{FF2B5EF4-FFF2-40B4-BE49-F238E27FC236}">
                <a16:creationId xmlns:a16="http://schemas.microsoft.com/office/drawing/2014/main" id="{FFF2FBD7-337E-4C7D-83D5-65D30F39853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81456" y="560170"/>
            <a:ext cx="823652" cy="782749"/>
          </a:xfrm>
          <a:prstGeom prst="rect">
            <a:avLst/>
          </a:prstGeom>
        </p:spPr>
      </p:pic>
    </p:spTree>
    <p:extLst>
      <p:ext uri="{BB962C8B-B14F-4D97-AF65-F5344CB8AC3E}">
        <p14:creationId xmlns:p14="http://schemas.microsoft.com/office/powerpoint/2010/main" val="592182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559A854-DAEC-4153-8F1F-C17B2AEBB0DC}"/>
              </a:ext>
            </a:extLst>
          </p:cNvPr>
          <p:cNvSpPr/>
          <p:nvPr userDrawn="1"/>
        </p:nvSpPr>
        <p:spPr>
          <a:xfrm>
            <a:off x="1000913" y="1543295"/>
            <a:ext cx="10352102" cy="5314705"/>
          </a:xfrm>
          <a:custGeom>
            <a:avLst/>
            <a:gdLst>
              <a:gd name="connsiteX0" fmla="*/ 5176051 w 10352102"/>
              <a:gd name="connsiteY0" fmla="*/ 0 h 5314705"/>
              <a:gd name="connsiteX1" fmla="*/ 10352102 w 10352102"/>
              <a:gd name="connsiteY1" fmla="*/ 5176051 h 5314705"/>
              <a:gd name="connsiteX2" fmla="*/ 10348596 w 10352102"/>
              <a:gd name="connsiteY2" fmla="*/ 5314705 h 5314705"/>
              <a:gd name="connsiteX3" fmla="*/ 3506 w 10352102"/>
              <a:gd name="connsiteY3" fmla="*/ 5314705 h 5314705"/>
              <a:gd name="connsiteX4" fmla="*/ 0 w 10352102"/>
              <a:gd name="connsiteY4" fmla="*/ 5176051 h 5314705"/>
              <a:gd name="connsiteX5" fmla="*/ 5176051 w 10352102"/>
              <a:gd name="connsiteY5" fmla="*/ 0 h 531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2102" h="5314705">
                <a:moveTo>
                  <a:pt x="5176051" y="0"/>
                </a:moveTo>
                <a:cubicBezTo>
                  <a:pt x="8034705" y="0"/>
                  <a:pt x="10352102" y="2317397"/>
                  <a:pt x="10352102" y="5176051"/>
                </a:cubicBezTo>
                <a:lnTo>
                  <a:pt x="10348596" y="5314705"/>
                </a:lnTo>
                <a:lnTo>
                  <a:pt x="3506" y="5314705"/>
                </a:lnTo>
                <a:lnTo>
                  <a:pt x="0" y="5176051"/>
                </a:lnTo>
                <a:cubicBezTo>
                  <a:pt x="0" y="2317397"/>
                  <a:pt x="2317397" y="0"/>
                  <a:pt x="517605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CBD353D-76CC-499D-9255-833A91084EFB}"/>
              </a:ext>
            </a:extLst>
          </p:cNvPr>
          <p:cNvSpPr>
            <a:spLocks noGrp="1"/>
          </p:cNvSpPr>
          <p:nvPr>
            <p:ph type="title" hasCustomPrompt="1"/>
          </p:nvPr>
        </p:nvSpPr>
        <p:spPr>
          <a:xfrm>
            <a:off x="3143089" y="4672632"/>
            <a:ext cx="5437718" cy="1325563"/>
          </a:xfrm>
        </p:spPr>
        <p:txBody>
          <a:bodyPr/>
          <a:lstStyle>
            <a:lvl1pPr algn="ctr">
              <a:defRPr/>
            </a:lvl1pPr>
          </a:lstStyle>
          <a:p>
            <a:r>
              <a:rPr lang="nl-NL" dirty="0"/>
              <a:t>#</a:t>
            </a:r>
            <a:r>
              <a:rPr lang="en-US" dirty="0"/>
              <a:t>Team</a:t>
            </a:r>
          </a:p>
        </p:txBody>
      </p:sp>
      <p:sp>
        <p:nvSpPr>
          <p:cNvPr id="3" name="Picture Placeholder 7">
            <a:extLst>
              <a:ext uri="{FF2B5EF4-FFF2-40B4-BE49-F238E27FC236}">
                <a16:creationId xmlns:a16="http://schemas.microsoft.com/office/drawing/2014/main" id="{A1F24525-CE32-4233-AB2C-4021224F2F2D}"/>
              </a:ext>
            </a:extLst>
          </p:cNvPr>
          <p:cNvSpPr>
            <a:spLocks noGrp="1"/>
          </p:cNvSpPr>
          <p:nvPr>
            <p:ph type="pic" sz="quarter" idx="10"/>
          </p:nvPr>
        </p:nvSpPr>
        <p:spPr>
          <a:xfrm>
            <a:off x="704848" y="2727081"/>
            <a:ext cx="1945551" cy="1945551"/>
          </a:xfrm>
          <a:prstGeom prst="ellipse">
            <a:avLst/>
          </a:prstGeom>
          <a:solidFill>
            <a:schemeClr val="accent3">
              <a:lumMod val="20000"/>
              <a:lumOff val="80000"/>
            </a:schemeClr>
          </a:solidFill>
        </p:spPr>
        <p:txBody>
          <a:bodyPr>
            <a:normAutofit/>
          </a:bodyPr>
          <a:lstStyle>
            <a:lvl1pPr>
              <a:defRPr sz="1800"/>
            </a:lvl1pPr>
          </a:lstStyle>
          <a:p>
            <a:endParaRPr lang="en-US" dirty="0"/>
          </a:p>
        </p:txBody>
      </p:sp>
      <p:sp>
        <p:nvSpPr>
          <p:cNvPr id="5" name="Text Placeholder 4">
            <a:extLst>
              <a:ext uri="{FF2B5EF4-FFF2-40B4-BE49-F238E27FC236}">
                <a16:creationId xmlns:a16="http://schemas.microsoft.com/office/drawing/2014/main" id="{CA623B74-6A8C-49F6-8A92-81C2DA7D24C4}"/>
              </a:ext>
            </a:extLst>
          </p:cNvPr>
          <p:cNvSpPr>
            <a:spLocks noGrp="1"/>
          </p:cNvSpPr>
          <p:nvPr>
            <p:ph type="body" sz="quarter" idx="11" hasCustomPrompt="1"/>
          </p:nvPr>
        </p:nvSpPr>
        <p:spPr>
          <a:xfrm>
            <a:off x="425712" y="4828985"/>
            <a:ext cx="2425700" cy="434975"/>
          </a:xfrm>
        </p:spPr>
        <p:txBody>
          <a:bodyPr>
            <a:noAutofit/>
          </a:bodyPr>
          <a:lstStyle>
            <a:lvl1pPr algn="ctr">
              <a:defRPr sz="1600" b="1"/>
            </a:lvl1pPr>
          </a:lstStyle>
          <a:p>
            <a:pPr lvl="0"/>
            <a:r>
              <a:rPr lang="en-US" dirty="0"/>
              <a:t>#NameNameName</a:t>
            </a:r>
          </a:p>
        </p:txBody>
      </p:sp>
      <p:sp>
        <p:nvSpPr>
          <p:cNvPr id="6" name="Picture Placeholder 7">
            <a:extLst>
              <a:ext uri="{FF2B5EF4-FFF2-40B4-BE49-F238E27FC236}">
                <a16:creationId xmlns:a16="http://schemas.microsoft.com/office/drawing/2014/main" id="{DE4264D7-A61E-46BE-95F5-7E5604A14D5E}"/>
              </a:ext>
            </a:extLst>
          </p:cNvPr>
          <p:cNvSpPr>
            <a:spLocks noGrp="1"/>
          </p:cNvSpPr>
          <p:nvPr>
            <p:ph type="pic" sz="quarter" idx="12"/>
          </p:nvPr>
        </p:nvSpPr>
        <p:spPr>
          <a:xfrm>
            <a:off x="3583428" y="838751"/>
            <a:ext cx="1945551" cy="1945551"/>
          </a:xfrm>
          <a:prstGeom prst="ellipse">
            <a:avLst/>
          </a:prstGeom>
          <a:solidFill>
            <a:schemeClr val="accent3">
              <a:lumMod val="20000"/>
              <a:lumOff val="80000"/>
            </a:schemeClr>
          </a:solidFill>
        </p:spPr>
        <p:txBody>
          <a:bodyPr>
            <a:normAutofit/>
          </a:bodyPr>
          <a:lstStyle>
            <a:lvl1pPr>
              <a:defRPr sz="1800"/>
            </a:lvl1pPr>
          </a:lstStyle>
          <a:p>
            <a:endParaRPr lang="en-US" dirty="0"/>
          </a:p>
        </p:txBody>
      </p:sp>
      <p:sp>
        <p:nvSpPr>
          <p:cNvPr id="7" name="Text Placeholder 4">
            <a:extLst>
              <a:ext uri="{FF2B5EF4-FFF2-40B4-BE49-F238E27FC236}">
                <a16:creationId xmlns:a16="http://schemas.microsoft.com/office/drawing/2014/main" id="{BB54FC5F-B828-47BA-9911-60C35A3C9CA7}"/>
              </a:ext>
            </a:extLst>
          </p:cNvPr>
          <p:cNvSpPr>
            <a:spLocks noGrp="1"/>
          </p:cNvSpPr>
          <p:nvPr>
            <p:ph type="body" sz="quarter" idx="13" hasCustomPrompt="1"/>
          </p:nvPr>
        </p:nvSpPr>
        <p:spPr>
          <a:xfrm>
            <a:off x="3162642" y="2940655"/>
            <a:ext cx="2425700" cy="434975"/>
          </a:xfrm>
        </p:spPr>
        <p:txBody>
          <a:bodyPr>
            <a:noAutofit/>
          </a:bodyPr>
          <a:lstStyle>
            <a:lvl1pPr algn="ctr">
              <a:defRPr sz="1600" b="1"/>
            </a:lvl1pPr>
          </a:lstStyle>
          <a:p>
            <a:pPr lvl="0"/>
            <a:r>
              <a:rPr lang="en-US" dirty="0"/>
              <a:t>#NameNameName</a:t>
            </a:r>
          </a:p>
        </p:txBody>
      </p:sp>
      <p:sp>
        <p:nvSpPr>
          <p:cNvPr id="8" name="Picture Placeholder 7">
            <a:extLst>
              <a:ext uri="{FF2B5EF4-FFF2-40B4-BE49-F238E27FC236}">
                <a16:creationId xmlns:a16="http://schemas.microsoft.com/office/drawing/2014/main" id="{9AA7055D-D24E-4C08-9B8C-B7B24A37D097}"/>
              </a:ext>
            </a:extLst>
          </p:cNvPr>
          <p:cNvSpPr>
            <a:spLocks noGrp="1"/>
          </p:cNvSpPr>
          <p:nvPr>
            <p:ph type="pic" sz="quarter" idx="14"/>
          </p:nvPr>
        </p:nvSpPr>
        <p:spPr>
          <a:xfrm>
            <a:off x="6462008" y="841129"/>
            <a:ext cx="1945551" cy="1945551"/>
          </a:xfrm>
          <a:prstGeom prst="ellipse">
            <a:avLst/>
          </a:prstGeom>
          <a:solidFill>
            <a:schemeClr val="accent3">
              <a:lumMod val="20000"/>
              <a:lumOff val="80000"/>
            </a:schemeClr>
          </a:solidFill>
        </p:spPr>
        <p:txBody>
          <a:bodyPr>
            <a:normAutofit/>
          </a:bodyPr>
          <a:lstStyle>
            <a:lvl1pPr>
              <a:defRPr sz="1800"/>
            </a:lvl1pPr>
          </a:lstStyle>
          <a:p>
            <a:endParaRPr lang="en-US" dirty="0"/>
          </a:p>
        </p:txBody>
      </p:sp>
      <p:sp>
        <p:nvSpPr>
          <p:cNvPr id="9" name="Text Placeholder 4">
            <a:extLst>
              <a:ext uri="{FF2B5EF4-FFF2-40B4-BE49-F238E27FC236}">
                <a16:creationId xmlns:a16="http://schemas.microsoft.com/office/drawing/2014/main" id="{EFEE0157-4869-4880-A1D8-9A29E61C3975}"/>
              </a:ext>
            </a:extLst>
          </p:cNvPr>
          <p:cNvSpPr>
            <a:spLocks noGrp="1"/>
          </p:cNvSpPr>
          <p:nvPr>
            <p:ph type="body" sz="quarter" idx="15" hasCustomPrompt="1"/>
          </p:nvPr>
        </p:nvSpPr>
        <p:spPr>
          <a:xfrm>
            <a:off x="6100585" y="2943033"/>
            <a:ext cx="2425700" cy="434975"/>
          </a:xfrm>
        </p:spPr>
        <p:txBody>
          <a:bodyPr>
            <a:noAutofit/>
          </a:bodyPr>
          <a:lstStyle>
            <a:lvl1pPr algn="ctr">
              <a:defRPr sz="1600" b="1"/>
            </a:lvl1pPr>
          </a:lstStyle>
          <a:p>
            <a:pPr lvl="0"/>
            <a:r>
              <a:rPr lang="en-US" dirty="0"/>
              <a:t>#NameNameName</a:t>
            </a:r>
          </a:p>
        </p:txBody>
      </p:sp>
      <p:sp>
        <p:nvSpPr>
          <p:cNvPr id="10" name="Picture Placeholder 7">
            <a:extLst>
              <a:ext uri="{FF2B5EF4-FFF2-40B4-BE49-F238E27FC236}">
                <a16:creationId xmlns:a16="http://schemas.microsoft.com/office/drawing/2014/main" id="{91FECA38-36B5-49A0-AC8C-00502C79EA4B}"/>
              </a:ext>
            </a:extLst>
          </p:cNvPr>
          <p:cNvSpPr>
            <a:spLocks noGrp="1"/>
          </p:cNvSpPr>
          <p:nvPr>
            <p:ph type="pic" sz="quarter" idx="16"/>
          </p:nvPr>
        </p:nvSpPr>
        <p:spPr>
          <a:xfrm>
            <a:off x="9340588" y="2727081"/>
            <a:ext cx="1945551" cy="1945551"/>
          </a:xfrm>
          <a:prstGeom prst="ellipse">
            <a:avLst/>
          </a:prstGeom>
          <a:solidFill>
            <a:schemeClr val="accent3">
              <a:lumMod val="20000"/>
              <a:lumOff val="80000"/>
            </a:schemeClr>
          </a:solidFill>
        </p:spPr>
        <p:txBody>
          <a:bodyPr>
            <a:normAutofit/>
          </a:bodyPr>
          <a:lstStyle>
            <a:lvl1pPr>
              <a:defRPr sz="1800"/>
            </a:lvl1pPr>
          </a:lstStyle>
          <a:p>
            <a:endParaRPr lang="en-US" dirty="0"/>
          </a:p>
        </p:txBody>
      </p:sp>
      <p:sp>
        <p:nvSpPr>
          <p:cNvPr id="11" name="Text Placeholder 4">
            <a:extLst>
              <a:ext uri="{FF2B5EF4-FFF2-40B4-BE49-F238E27FC236}">
                <a16:creationId xmlns:a16="http://schemas.microsoft.com/office/drawing/2014/main" id="{82F9D375-05DF-4211-8917-6E3212BD0390}"/>
              </a:ext>
            </a:extLst>
          </p:cNvPr>
          <p:cNvSpPr>
            <a:spLocks noGrp="1"/>
          </p:cNvSpPr>
          <p:nvPr>
            <p:ph type="body" sz="quarter" idx="17" hasCustomPrompt="1"/>
          </p:nvPr>
        </p:nvSpPr>
        <p:spPr>
          <a:xfrm>
            <a:off x="9061452" y="4828985"/>
            <a:ext cx="2425700" cy="434975"/>
          </a:xfrm>
        </p:spPr>
        <p:txBody>
          <a:bodyPr>
            <a:noAutofit/>
          </a:bodyPr>
          <a:lstStyle>
            <a:lvl1pPr algn="ctr">
              <a:defRPr sz="1600" b="1"/>
            </a:lvl1pPr>
          </a:lstStyle>
          <a:p>
            <a:pPr lvl="0"/>
            <a:r>
              <a:rPr lang="en-US" dirty="0"/>
              <a:t>#NameNameName</a:t>
            </a:r>
          </a:p>
        </p:txBody>
      </p:sp>
    </p:spTree>
    <p:extLst>
      <p:ext uri="{BB962C8B-B14F-4D97-AF65-F5344CB8AC3E}">
        <p14:creationId xmlns:p14="http://schemas.microsoft.com/office/powerpoint/2010/main" val="2839413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search pap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80FD3-4EC1-41F2-B69C-FDD2AF75CCD2}"/>
              </a:ext>
            </a:extLst>
          </p:cNvPr>
          <p:cNvSpPr>
            <a:spLocks noGrp="1"/>
          </p:cNvSpPr>
          <p:nvPr>
            <p:ph type="title"/>
          </p:nvPr>
        </p:nvSpPr>
        <p:spPr>
          <a:xfrm>
            <a:off x="0" y="1090749"/>
            <a:ext cx="5577840" cy="4676502"/>
          </a:xfrm>
          <a:noFill/>
        </p:spPr>
        <p:txBody>
          <a:bodyPr lIns="640080" tIns="274320" rIns="640080" bIns="274320">
            <a:normAutofit/>
          </a:bodyPr>
          <a:lstStyle>
            <a:lvl1pPr algn="l">
              <a:lnSpc>
                <a:spcPct val="105000"/>
              </a:lnSpc>
              <a:defRPr sz="4000"/>
            </a:lvl1pPr>
          </a:lstStyle>
          <a:p>
            <a:r>
              <a:rPr lang="en-US" dirty="0"/>
              <a:t>Click to edit Master title style</a:t>
            </a:r>
          </a:p>
        </p:txBody>
      </p:sp>
      <p:sp>
        <p:nvSpPr>
          <p:cNvPr id="7" name="Oval 6">
            <a:extLst>
              <a:ext uri="{FF2B5EF4-FFF2-40B4-BE49-F238E27FC236}">
                <a16:creationId xmlns:a16="http://schemas.microsoft.com/office/drawing/2014/main" id="{B9FC25C3-7D77-40E6-B0B0-72C9500D2895}"/>
              </a:ext>
            </a:extLst>
          </p:cNvPr>
          <p:cNvSpPr/>
          <p:nvPr userDrawn="1"/>
        </p:nvSpPr>
        <p:spPr>
          <a:xfrm>
            <a:off x="10280469" y="-459355"/>
            <a:ext cx="2734493" cy="27344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D5C73657-9E64-45FC-A69D-43645B9C6AD6}"/>
              </a:ext>
            </a:extLst>
          </p:cNvPr>
          <p:cNvSpPr>
            <a:spLocks noGrp="1"/>
          </p:cNvSpPr>
          <p:nvPr>
            <p:ph type="pic" sz="quarter" idx="10" hasCustomPrompt="1"/>
          </p:nvPr>
        </p:nvSpPr>
        <p:spPr>
          <a:xfrm>
            <a:off x="6331131" y="1279570"/>
            <a:ext cx="4876800" cy="6153195"/>
          </a:xfrm>
          <a:solidFill>
            <a:schemeClr val="bg1"/>
          </a:solidFill>
          <a:ln w="508000" cap="rnd">
            <a:solidFill>
              <a:srgbClr val="FFFFFF"/>
            </a:solidFill>
            <a:miter lim="800000"/>
          </a:ln>
          <a:effectLst>
            <a:outerShdw blurRad="457200" algn="tl" rotWithShape="0">
              <a:srgbClr val="000000">
                <a:alpha val="15000"/>
              </a:srgbClr>
            </a:outerShdw>
          </a:effectLst>
        </p:spPr>
        <p:txBody>
          <a:bodyPr/>
          <a:lstStyle>
            <a:lvl1pPr>
              <a:defRPr/>
            </a:lvl1pPr>
          </a:lstStyle>
          <a:p>
            <a:r>
              <a:rPr lang="en-US" dirty="0"/>
              <a:t>#Take a screenshot of your research paper in PDF and add it here</a:t>
            </a:r>
          </a:p>
          <a:p>
            <a:endParaRPr lang="en-US" dirty="0"/>
          </a:p>
          <a:p>
            <a:r>
              <a:rPr lang="en-US" dirty="0"/>
              <a:t>Or if it doesn’t fit, just place it over this shape.</a:t>
            </a:r>
          </a:p>
        </p:txBody>
      </p:sp>
    </p:spTree>
    <p:extLst>
      <p:ext uri="{BB962C8B-B14F-4D97-AF65-F5344CB8AC3E}">
        <p14:creationId xmlns:p14="http://schemas.microsoft.com/office/powerpoint/2010/main" val="4038748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apport">
    <p:bg>
      <p:bgPr>
        <a:solidFill>
          <a:schemeClr val="bg2"/>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B3C423A-9EC6-432D-BD99-4601EDCAE63D}"/>
              </a:ext>
            </a:extLst>
          </p:cNvPr>
          <p:cNvSpPr/>
          <p:nvPr userDrawn="1"/>
        </p:nvSpPr>
        <p:spPr>
          <a:xfrm>
            <a:off x="0" y="0"/>
            <a:ext cx="1874779" cy="1800942"/>
          </a:xfrm>
          <a:custGeom>
            <a:avLst/>
            <a:gdLst>
              <a:gd name="connsiteX0" fmla="*/ 0 w 1874779"/>
              <a:gd name="connsiteY0" fmla="*/ 0 h 1800942"/>
              <a:gd name="connsiteX1" fmla="*/ 1803385 w 1874779"/>
              <a:gd name="connsiteY1" fmla="*/ 0 h 1800942"/>
              <a:gd name="connsiteX2" fmla="*/ 1813310 w 1874779"/>
              <a:gd name="connsiteY2" fmla="*/ 27117 h 1800942"/>
              <a:gd name="connsiteX3" fmla="*/ 1874779 w 1874779"/>
              <a:gd name="connsiteY3" fmla="*/ 433695 h 1800942"/>
              <a:gd name="connsiteX4" fmla="*/ 507532 w 1874779"/>
              <a:gd name="connsiteY4" fmla="*/ 1800942 h 1800942"/>
              <a:gd name="connsiteX5" fmla="*/ 100954 w 1874779"/>
              <a:gd name="connsiteY5" fmla="*/ 1739473 h 1800942"/>
              <a:gd name="connsiteX6" fmla="*/ 0 w 1874779"/>
              <a:gd name="connsiteY6" fmla="*/ 1702524 h 180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4779" h="1800942">
                <a:moveTo>
                  <a:pt x="0" y="0"/>
                </a:moveTo>
                <a:lnTo>
                  <a:pt x="1803385" y="0"/>
                </a:lnTo>
                <a:lnTo>
                  <a:pt x="1813310" y="27117"/>
                </a:lnTo>
                <a:cubicBezTo>
                  <a:pt x="1853259" y="155555"/>
                  <a:pt x="1874779" y="292112"/>
                  <a:pt x="1874779" y="433695"/>
                </a:cubicBezTo>
                <a:cubicBezTo>
                  <a:pt x="1874779" y="1188805"/>
                  <a:pt x="1262642" y="1800942"/>
                  <a:pt x="507532" y="1800942"/>
                </a:cubicBezTo>
                <a:cubicBezTo>
                  <a:pt x="365949" y="1800942"/>
                  <a:pt x="229392" y="1779422"/>
                  <a:pt x="100954" y="1739473"/>
                </a:cubicBezTo>
                <a:lnTo>
                  <a:pt x="0" y="170252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2480FD3-4EC1-41F2-B69C-FDD2AF75CCD2}"/>
              </a:ext>
            </a:extLst>
          </p:cNvPr>
          <p:cNvSpPr>
            <a:spLocks noGrp="1"/>
          </p:cNvSpPr>
          <p:nvPr>
            <p:ph type="title" hasCustomPrompt="1"/>
          </p:nvPr>
        </p:nvSpPr>
        <p:spPr>
          <a:xfrm>
            <a:off x="5366222" y="433695"/>
            <a:ext cx="6421700" cy="5990610"/>
          </a:xfrm>
          <a:noFill/>
        </p:spPr>
        <p:txBody>
          <a:bodyPr lIns="640080" tIns="274320" rIns="640080" bIns="274320">
            <a:normAutofit/>
          </a:bodyPr>
          <a:lstStyle>
            <a:lvl1pPr algn="l">
              <a:lnSpc>
                <a:spcPct val="105000"/>
              </a:lnSpc>
              <a:defRPr sz="3200"/>
            </a:lvl1pPr>
          </a:lstStyle>
          <a:p>
            <a:r>
              <a:rPr lang="en-US" dirty="0"/>
              <a:t>#Report title or main conclusion</a:t>
            </a:r>
          </a:p>
        </p:txBody>
      </p:sp>
      <p:sp>
        <p:nvSpPr>
          <p:cNvPr id="5" name="Picture Placeholder 4">
            <a:extLst>
              <a:ext uri="{FF2B5EF4-FFF2-40B4-BE49-F238E27FC236}">
                <a16:creationId xmlns:a16="http://schemas.microsoft.com/office/drawing/2014/main" id="{D5C73657-9E64-45FC-A69D-43645B9C6AD6}"/>
              </a:ext>
            </a:extLst>
          </p:cNvPr>
          <p:cNvSpPr>
            <a:spLocks noGrp="1" noChangeAspect="1"/>
          </p:cNvSpPr>
          <p:nvPr>
            <p:ph type="pic" sz="quarter" idx="10" hasCustomPrompt="1"/>
          </p:nvPr>
        </p:nvSpPr>
        <p:spPr>
          <a:xfrm>
            <a:off x="507532" y="433695"/>
            <a:ext cx="4221954" cy="5990610"/>
          </a:xfrm>
          <a:solidFill>
            <a:schemeClr val="bg1"/>
          </a:solidFill>
          <a:ln w="0" cap="rnd">
            <a:solidFill>
              <a:srgbClr val="FFFFFF"/>
            </a:solidFill>
            <a:round/>
          </a:ln>
          <a:effectLst>
            <a:outerShdw blurRad="457200" algn="tl" rotWithShape="0">
              <a:srgbClr val="000000">
                <a:alpha val="15000"/>
              </a:srgbClr>
            </a:outerShdw>
          </a:effectLst>
        </p:spPr>
        <p:txBody>
          <a:bodyPr anchor="ctr">
            <a:normAutofit/>
          </a:bodyPr>
          <a:lstStyle>
            <a:lvl1pPr algn="ctr">
              <a:defRPr sz="2000"/>
            </a:lvl1pPr>
          </a:lstStyle>
          <a:p>
            <a:r>
              <a:rPr lang="en-US" dirty="0"/>
              <a:t>#Add the report cover (A4 or A5) to this placeholder</a:t>
            </a:r>
          </a:p>
          <a:p>
            <a:endParaRPr lang="en-US" dirty="0"/>
          </a:p>
        </p:txBody>
      </p:sp>
    </p:spTree>
    <p:extLst>
      <p:ext uri="{BB962C8B-B14F-4D97-AF65-F5344CB8AC3E}">
        <p14:creationId xmlns:p14="http://schemas.microsoft.com/office/powerpoint/2010/main" val="3249381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3DAB-3EB5-4B65-B6EF-F7A588063CE5}"/>
              </a:ext>
            </a:extLst>
          </p:cNvPr>
          <p:cNvSpPr>
            <a:spLocks noGrp="1"/>
          </p:cNvSpPr>
          <p:nvPr>
            <p:ph type="title" hasCustomPrompt="1"/>
          </p:nvPr>
        </p:nvSpPr>
        <p:spPr>
          <a:xfrm>
            <a:off x="2235664" y="2034273"/>
            <a:ext cx="6282407" cy="3256183"/>
          </a:xfrm>
        </p:spPr>
        <p:txBody>
          <a:bodyPr anchor="t"/>
          <a:lstStyle>
            <a:lvl1pPr>
              <a:lnSpc>
                <a:spcPct val="120000"/>
              </a:lnSpc>
              <a:defRPr/>
            </a:lvl1pPr>
          </a:lstStyle>
          <a:p>
            <a:r>
              <a:rPr lang="en-US" dirty="0"/>
              <a:t>#a single quote, conclusion or sound bite</a:t>
            </a:r>
          </a:p>
        </p:txBody>
      </p:sp>
      <p:sp>
        <p:nvSpPr>
          <p:cNvPr id="3" name="Freeform 14">
            <a:extLst>
              <a:ext uri="{FF2B5EF4-FFF2-40B4-BE49-F238E27FC236}">
                <a16:creationId xmlns:a16="http://schemas.microsoft.com/office/drawing/2014/main" id="{79E1FA93-4326-47B6-B8DF-1A9D5A8C2793}"/>
              </a:ext>
            </a:extLst>
          </p:cNvPr>
          <p:cNvSpPr>
            <a:spLocks noEditPoints="1"/>
          </p:cNvSpPr>
          <p:nvPr/>
        </p:nvSpPr>
        <p:spPr bwMode="auto">
          <a:xfrm>
            <a:off x="838200" y="1554591"/>
            <a:ext cx="1023106" cy="956127"/>
          </a:xfrm>
          <a:custGeom>
            <a:avLst/>
            <a:gdLst>
              <a:gd name="T0" fmla="*/ 79 w 185"/>
              <a:gd name="T1" fmla="*/ 8 h 172"/>
              <a:gd name="T2" fmla="*/ 79 w 185"/>
              <a:gd name="T3" fmla="*/ 38 h 172"/>
              <a:gd name="T4" fmla="*/ 72 w 185"/>
              <a:gd name="T5" fmla="*/ 46 h 172"/>
              <a:gd name="T6" fmla="*/ 48 w 185"/>
              <a:gd name="T7" fmla="*/ 91 h 172"/>
              <a:gd name="T8" fmla="*/ 72 w 185"/>
              <a:gd name="T9" fmla="*/ 91 h 172"/>
              <a:gd name="T10" fmla="*/ 79 w 185"/>
              <a:gd name="T11" fmla="*/ 99 h 172"/>
              <a:gd name="T12" fmla="*/ 79 w 185"/>
              <a:gd name="T13" fmla="*/ 164 h 172"/>
              <a:gd name="T14" fmla="*/ 72 w 185"/>
              <a:gd name="T15" fmla="*/ 172 h 172"/>
              <a:gd name="T16" fmla="*/ 8 w 185"/>
              <a:gd name="T17" fmla="*/ 172 h 172"/>
              <a:gd name="T18" fmla="*/ 0 w 185"/>
              <a:gd name="T19" fmla="*/ 164 h 172"/>
              <a:gd name="T20" fmla="*/ 0 w 185"/>
              <a:gd name="T21" fmla="*/ 99 h 172"/>
              <a:gd name="T22" fmla="*/ 4 w 185"/>
              <a:gd name="T23" fmla="*/ 59 h 172"/>
              <a:gd name="T24" fmla="*/ 18 w 185"/>
              <a:gd name="T25" fmla="*/ 28 h 172"/>
              <a:gd name="T26" fmla="*/ 41 w 185"/>
              <a:gd name="T27" fmla="*/ 7 h 172"/>
              <a:gd name="T28" fmla="*/ 72 w 185"/>
              <a:gd name="T29" fmla="*/ 0 h 172"/>
              <a:gd name="T30" fmla="*/ 79 w 185"/>
              <a:gd name="T31" fmla="*/ 8 h 172"/>
              <a:gd name="T32" fmla="*/ 177 w 185"/>
              <a:gd name="T33" fmla="*/ 46 h 172"/>
              <a:gd name="T34" fmla="*/ 185 w 185"/>
              <a:gd name="T35" fmla="*/ 38 h 172"/>
              <a:gd name="T36" fmla="*/ 185 w 185"/>
              <a:gd name="T37" fmla="*/ 8 h 172"/>
              <a:gd name="T38" fmla="*/ 177 w 185"/>
              <a:gd name="T39" fmla="*/ 0 h 172"/>
              <a:gd name="T40" fmla="*/ 146 w 185"/>
              <a:gd name="T41" fmla="*/ 7 h 172"/>
              <a:gd name="T42" fmla="*/ 123 w 185"/>
              <a:gd name="T43" fmla="*/ 28 h 172"/>
              <a:gd name="T44" fmla="*/ 109 w 185"/>
              <a:gd name="T45" fmla="*/ 59 h 172"/>
              <a:gd name="T46" fmla="*/ 105 w 185"/>
              <a:gd name="T47" fmla="*/ 99 h 172"/>
              <a:gd name="T48" fmla="*/ 105 w 185"/>
              <a:gd name="T49" fmla="*/ 164 h 172"/>
              <a:gd name="T50" fmla="*/ 113 w 185"/>
              <a:gd name="T51" fmla="*/ 172 h 172"/>
              <a:gd name="T52" fmla="*/ 177 w 185"/>
              <a:gd name="T53" fmla="*/ 172 h 172"/>
              <a:gd name="T54" fmla="*/ 185 w 185"/>
              <a:gd name="T55" fmla="*/ 164 h 172"/>
              <a:gd name="T56" fmla="*/ 185 w 185"/>
              <a:gd name="T57" fmla="*/ 99 h 172"/>
              <a:gd name="T58" fmla="*/ 177 w 185"/>
              <a:gd name="T59" fmla="*/ 91 h 172"/>
              <a:gd name="T60" fmla="*/ 153 w 185"/>
              <a:gd name="T61" fmla="*/ 91 h 172"/>
              <a:gd name="T62" fmla="*/ 177 w 185"/>
              <a:gd name="T63" fmla="*/ 46 h 172"/>
              <a:gd name="T64" fmla="*/ 177 w 185"/>
              <a:gd name="T65" fmla="*/ 46 h 172"/>
              <a:gd name="T66" fmla="*/ 177 w 185"/>
              <a:gd name="T67" fmla="*/ 4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5" h="172">
                <a:moveTo>
                  <a:pt x="79" y="8"/>
                </a:moveTo>
                <a:cubicBezTo>
                  <a:pt x="79" y="38"/>
                  <a:pt x="79" y="38"/>
                  <a:pt x="79" y="38"/>
                </a:cubicBezTo>
                <a:cubicBezTo>
                  <a:pt x="79" y="43"/>
                  <a:pt x="76" y="46"/>
                  <a:pt x="72" y="46"/>
                </a:cubicBezTo>
                <a:cubicBezTo>
                  <a:pt x="57" y="46"/>
                  <a:pt x="49" y="61"/>
                  <a:pt x="48" y="91"/>
                </a:cubicBezTo>
                <a:cubicBezTo>
                  <a:pt x="72" y="91"/>
                  <a:pt x="72" y="91"/>
                  <a:pt x="72" y="91"/>
                </a:cubicBezTo>
                <a:cubicBezTo>
                  <a:pt x="76" y="91"/>
                  <a:pt x="79" y="95"/>
                  <a:pt x="79" y="99"/>
                </a:cubicBezTo>
                <a:cubicBezTo>
                  <a:pt x="79" y="164"/>
                  <a:pt x="79" y="164"/>
                  <a:pt x="79" y="164"/>
                </a:cubicBezTo>
                <a:cubicBezTo>
                  <a:pt x="79" y="168"/>
                  <a:pt x="76" y="172"/>
                  <a:pt x="72" y="172"/>
                </a:cubicBezTo>
                <a:cubicBezTo>
                  <a:pt x="8" y="172"/>
                  <a:pt x="8" y="172"/>
                  <a:pt x="8" y="172"/>
                </a:cubicBezTo>
                <a:cubicBezTo>
                  <a:pt x="3" y="172"/>
                  <a:pt x="0" y="168"/>
                  <a:pt x="0" y="164"/>
                </a:cubicBezTo>
                <a:cubicBezTo>
                  <a:pt x="0" y="99"/>
                  <a:pt x="0" y="99"/>
                  <a:pt x="0" y="99"/>
                </a:cubicBezTo>
                <a:cubicBezTo>
                  <a:pt x="0" y="84"/>
                  <a:pt x="1" y="71"/>
                  <a:pt x="4" y="59"/>
                </a:cubicBezTo>
                <a:cubicBezTo>
                  <a:pt x="7" y="47"/>
                  <a:pt x="12" y="37"/>
                  <a:pt x="18" y="28"/>
                </a:cubicBezTo>
                <a:cubicBezTo>
                  <a:pt x="24" y="19"/>
                  <a:pt x="32" y="12"/>
                  <a:pt x="41" y="7"/>
                </a:cubicBezTo>
                <a:cubicBezTo>
                  <a:pt x="50" y="2"/>
                  <a:pt x="60" y="0"/>
                  <a:pt x="72" y="0"/>
                </a:cubicBezTo>
                <a:cubicBezTo>
                  <a:pt x="76" y="0"/>
                  <a:pt x="79" y="3"/>
                  <a:pt x="79" y="8"/>
                </a:cubicBezTo>
                <a:close/>
                <a:moveTo>
                  <a:pt x="177" y="46"/>
                </a:moveTo>
                <a:cubicBezTo>
                  <a:pt x="181" y="46"/>
                  <a:pt x="185" y="43"/>
                  <a:pt x="185" y="38"/>
                </a:cubicBezTo>
                <a:cubicBezTo>
                  <a:pt x="185" y="8"/>
                  <a:pt x="185" y="8"/>
                  <a:pt x="185" y="8"/>
                </a:cubicBezTo>
                <a:cubicBezTo>
                  <a:pt x="185" y="3"/>
                  <a:pt x="181" y="0"/>
                  <a:pt x="177" y="0"/>
                </a:cubicBezTo>
                <a:cubicBezTo>
                  <a:pt x="165" y="0"/>
                  <a:pt x="155" y="2"/>
                  <a:pt x="146" y="7"/>
                </a:cubicBezTo>
                <a:cubicBezTo>
                  <a:pt x="137" y="12"/>
                  <a:pt x="129" y="19"/>
                  <a:pt x="123" y="28"/>
                </a:cubicBezTo>
                <a:cubicBezTo>
                  <a:pt x="117" y="37"/>
                  <a:pt x="112" y="47"/>
                  <a:pt x="109" y="59"/>
                </a:cubicBezTo>
                <a:cubicBezTo>
                  <a:pt x="107" y="71"/>
                  <a:pt x="105" y="84"/>
                  <a:pt x="105" y="99"/>
                </a:cubicBezTo>
                <a:cubicBezTo>
                  <a:pt x="105" y="164"/>
                  <a:pt x="105" y="164"/>
                  <a:pt x="105" y="164"/>
                </a:cubicBezTo>
                <a:cubicBezTo>
                  <a:pt x="105" y="168"/>
                  <a:pt x="108" y="172"/>
                  <a:pt x="113" y="172"/>
                </a:cubicBezTo>
                <a:cubicBezTo>
                  <a:pt x="177" y="172"/>
                  <a:pt x="177" y="172"/>
                  <a:pt x="177" y="172"/>
                </a:cubicBezTo>
                <a:cubicBezTo>
                  <a:pt x="181" y="172"/>
                  <a:pt x="185" y="168"/>
                  <a:pt x="185" y="164"/>
                </a:cubicBezTo>
                <a:cubicBezTo>
                  <a:pt x="185" y="99"/>
                  <a:pt x="185" y="99"/>
                  <a:pt x="185" y="99"/>
                </a:cubicBezTo>
                <a:cubicBezTo>
                  <a:pt x="185" y="95"/>
                  <a:pt x="181" y="91"/>
                  <a:pt x="177" y="91"/>
                </a:cubicBezTo>
                <a:cubicBezTo>
                  <a:pt x="153" y="91"/>
                  <a:pt x="153" y="91"/>
                  <a:pt x="153" y="91"/>
                </a:cubicBezTo>
                <a:cubicBezTo>
                  <a:pt x="154" y="61"/>
                  <a:pt x="162" y="46"/>
                  <a:pt x="177" y="46"/>
                </a:cubicBezTo>
                <a:close/>
                <a:moveTo>
                  <a:pt x="177" y="46"/>
                </a:moveTo>
                <a:cubicBezTo>
                  <a:pt x="177" y="46"/>
                  <a:pt x="177" y="46"/>
                  <a:pt x="177" y="46"/>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700"/>
          </a:p>
        </p:txBody>
      </p:sp>
      <p:sp>
        <p:nvSpPr>
          <p:cNvPr id="4" name="Picture Placeholder 16">
            <a:extLst>
              <a:ext uri="{FF2B5EF4-FFF2-40B4-BE49-F238E27FC236}">
                <a16:creationId xmlns:a16="http://schemas.microsoft.com/office/drawing/2014/main" id="{1564B017-2818-4885-9CC6-BA5DBE1E5B9D}"/>
              </a:ext>
            </a:extLst>
          </p:cNvPr>
          <p:cNvSpPr>
            <a:spLocks noGrp="1"/>
          </p:cNvSpPr>
          <p:nvPr>
            <p:ph type="pic" sz="quarter" idx="10"/>
          </p:nvPr>
        </p:nvSpPr>
        <p:spPr>
          <a:xfrm>
            <a:off x="8137236" y="2332677"/>
            <a:ext cx="5399916" cy="5399916"/>
          </a:xfrm>
          <a:prstGeom prst="ellipse">
            <a:avLst/>
          </a:prstGeom>
          <a:solidFill>
            <a:schemeClr val="accent1"/>
          </a:solidFill>
        </p:spPr>
        <p:txBody>
          <a:bodyPr/>
          <a:lstStyle/>
          <a:p>
            <a:endParaRPr lang="en-US"/>
          </a:p>
        </p:txBody>
      </p:sp>
    </p:spTree>
    <p:extLst>
      <p:ext uri="{BB962C8B-B14F-4D97-AF65-F5344CB8AC3E}">
        <p14:creationId xmlns:p14="http://schemas.microsoft.com/office/powerpoint/2010/main" val="598179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1AB9C-5E3A-48F6-9C54-F7B2ACCA3956}"/>
              </a:ext>
            </a:extLst>
          </p:cNvPr>
          <p:cNvSpPr>
            <a:spLocks noGrp="1"/>
          </p:cNvSpPr>
          <p:nvPr>
            <p:ph type="ctrTitle" hasCustomPrompt="1"/>
          </p:nvPr>
        </p:nvSpPr>
        <p:spPr>
          <a:xfrm>
            <a:off x="1141359" y="1122363"/>
            <a:ext cx="9144000" cy="2387600"/>
          </a:xfrm>
          <a:noFill/>
        </p:spPr>
        <p:txBody>
          <a:bodyPr vert="horz" lIns="457200" tIns="274320" rIns="457200" bIns="274320" rtlCol="0" anchor="ctr">
            <a:normAutofit/>
          </a:bodyPr>
          <a:lstStyle>
            <a:lvl1pPr>
              <a:defRPr lang="en-US" sz="6000" dirty="0">
                <a:solidFill>
                  <a:schemeClr val="bg1"/>
                </a:solidFill>
              </a:defRPr>
            </a:lvl1pPr>
          </a:lstStyle>
          <a:p>
            <a:pPr lvl="0"/>
            <a:r>
              <a:rPr lang="en-US" dirty="0"/>
              <a:t>#call to action for your end slide</a:t>
            </a:r>
          </a:p>
        </p:txBody>
      </p:sp>
      <p:sp>
        <p:nvSpPr>
          <p:cNvPr id="7" name="Freeform: Shape 6">
            <a:extLst>
              <a:ext uri="{FF2B5EF4-FFF2-40B4-BE49-F238E27FC236}">
                <a16:creationId xmlns:a16="http://schemas.microsoft.com/office/drawing/2014/main" id="{34CA814C-2656-4766-AC8E-0D5019B02A08}"/>
              </a:ext>
            </a:extLst>
          </p:cNvPr>
          <p:cNvSpPr/>
          <p:nvPr userDrawn="1"/>
        </p:nvSpPr>
        <p:spPr>
          <a:xfrm rot="16200000">
            <a:off x="7325580" y="0"/>
            <a:ext cx="4866421" cy="4866421"/>
          </a:xfrm>
          <a:custGeom>
            <a:avLst/>
            <a:gdLst>
              <a:gd name="connsiteX0" fmla="*/ 3019546 w 3019546"/>
              <a:gd name="connsiteY0" fmla="*/ 0 h 3019546"/>
              <a:gd name="connsiteX1" fmla="*/ 3019546 w 3019546"/>
              <a:gd name="connsiteY1" fmla="*/ 3019546 h 3019546"/>
              <a:gd name="connsiteX2" fmla="*/ 0 w 3019546"/>
              <a:gd name="connsiteY2" fmla="*/ 3019546 h 3019546"/>
              <a:gd name="connsiteX3" fmla="*/ 155348 w 3019546"/>
              <a:gd name="connsiteY3" fmla="*/ 3015618 h 3019546"/>
              <a:gd name="connsiteX4" fmla="*/ 3015618 w 3019546"/>
              <a:gd name="connsiteY4" fmla="*/ 155348 h 3019546"/>
              <a:gd name="connsiteX5" fmla="*/ 3019546 w 3019546"/>
              <a:gd name="connsiteY5" fmla="*/ 0 h 301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9546" h="3019546">
                <a:moveTo>
                  <a:pt x="3019546" y="0"/>
                </a:moveTo>
                <a:lnTo>
                  <a:pt x="3019546" y="3019546"/>
                </a:lnTo>
                <a:lnTo>
                  <a:pt x="0" y="3019546"/>
                </a:lnTo>
                <a:lnTo>
                  <a:pt x="155348" y="3015618"/>
                </a:lnTo>
                <a:cubicBezTo>
                  <a:pt x="1699340" y="2937353"/>
                  <a:pt x="2937353" y="1699340"/>
                  <a:pt x="3015618" y="155348"/>
                </a:cubicBezTo>
                <a:lnTo>
                  <a:pt x="301954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7">
            <a:extLst>
              <a:ext uri="{FF2B5EF4-FFF2-40B4-BE49-F238E27FC236}">
                <a16:creationId xmlns:a16="http://schemas.microsoft.com/office/drawing/2014/main" id="{F2F850D2-EB87-4B35-8486-90B2683D7F53}"/>
              </a:ext>
            </a:extLst>
          </p:cNvPr>
          <p:cNvSpPr/>
          <p:nvPr userDrawn="1"/>
        </p:nvSpPr>
        <p:spPr>
          <a:xfrm rot="5400000">
            <a:off x="0" y="2053525"/>
            <a:ext cx="4804475" cy="4804475"/>
          </a:xfrm>
          <a:custGeom>
            <a:avLst/>
            <a:gdLst>
              <a:gd name="connsiteX0" fmla="*/ 3019546 w 3019546"/>
              <a:gd name="connsiteY0" fmla="*/ 0 h 3019546"/>
              <a:gd name="connsiteX1" fmla="*/ 3019546 w 3019546"/>
              <a:gd name="connsiteY1" fmla="*/ 3019546 h 3019546"/>
              <a:gd name="connsiteX2" fmla="*/ 0 w 3019546"/>
              <a:gd name="connsiteY2" fmla="*/ 3019546 h 3019546"/>
              <a:gd name="connsiteX3" fmla="*/ 155348 w 3019546"/>
              <a:gd name="connsiteY3" fmla="*/ 3015618 h 3019546"/>
              <a:gd name="connsiteX4" fmla="*/ 3015618 w 3019546"/>
              <a:gd name="connsiteY4" fmla="*/ 155348 h 3019546"/>
              <a:gd name="connsiteX5" fmla="*/ 3019546 w 3019546"/>
              <a:gd name="connsiteY5" fmla="*/ 0 h 301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9546" h="3019546">
                <a:moveTo>
                  <a:pt x="3019546" y="0"/>
                </a:moveTo>
                <a:lnTo>
                  <a:pt x="3019546" y="3019546"/>
                </a:lnTo>
                <a:lnTo>
                  <a:pt x="0" y="3019546"/>
                </a:lnTo>
                <a:lnTo>
                  <a:pt x="155348" y="3015618"/>
                </a:lnTo>
                <a:cubicBezTo>
                  <a:pt x="1699340" y="2937353"/>
                  <a:pt x="2937353" y="1699340"/>
                  <a:pt x="3015618" y="155348"/>
                </a:cubicBezTo>
                <a:lnTo>
                  <a:pt x="301954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a:extLst>
              <a:ext uri="{FF2B5EF4-FFF2-40B4-BE49-F238E27FC236}">
                <a16:creationId xmlns:a16="http://schemas.microsoft.com/office/drawing/2014/main" id="{0D1D2AC4-778D-4B5B-A637-708BCFFB5B6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13359" y="1698678"/>
            <a:ext cx="7112084" cy="6335486"/>
          </a:xfrm>
          <a:prstGeom prst="rect">
            <a:avLst/>
          </a:prstGeom>
        </p:spPr>
      </p:pic>
      <p:pic>
        <p:nvPicPr>
          <p:cNvPr id="10" name="Picture 9">
            <a:extLst>
              <a:ext uri="{FF2B5EF4-FFF2-40B4-BE49-F238E27FC236}">
                <a16:creationId xmlns:a16="http://schemas.microsoft.com/office/drawing/2014/main" id="{D9C993CB-9B89-499D-8A76-FC8BBAC81DC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08966" y="351295"/>
            <a:ext cx="823652" cy="782749"/>
          </a:xfrm>
          <a:prstGeom prst="rect">
            <a:avLst/>
          </a:prstGeom>
        </p:spPr>
      </p:pic>
      <p:sp>
        <p:nvSpPr>
          <p:cNvPr id="3" name="Subtitle 2">
            <a:extLst>
              <a:ext uri="{FF2B5EF4-FFF2-40B4-BE49-F238E27FC236}">
                <a16:creationId xmlns:a16="http://schemas.microsoft.com/office/drawing/2014/main" id="{DAFDC61F-11E2-4F6A-8A88-637EB815AE5F}"/>
              </a:ext>
            </a:extLst>
          </p:cNvPr>
          <p:cNvSpPr>
            <a:spLocks noGrp="1"/>
          </p:cNvSpPr>
          <p:nvPr>
            <p:ph type="subTitle" idx="1" hasCustomPrompt="1"/>
          </p:nvPr>
        </p:nvSpPr>
        <p:spPr>
          <a:xfrm>
            <a:off x="8889378" y="3509963"/>
            <a:ext cx="2349302" cy="2351795"/>
          </a:xfrm>
          <a:prstGeom prst="ellipse">
            <a:avLst/>
          </a:prstGeom>
          <a:solidFill>
            <a:schemeClr val="accent2"/>
          </a:solidFill>
        </p:spPr>
        <p:txBody>
          <a:bodyPr vert="horz" lIns="91440" tIns="45720" rIns="91440" bIns="45720" rtlCol="0" anchor="ctr">
            <a:normAutofit/>
          </a:bodyPr>
          <a:lstStyle>
            <a:lvl1pPr>
              <a:defRPr lang="en-US" sz="2000" b="1" dirty="0">
                <a:solidFill>
                  <a:schemeClr val="bg1"/>
                </a:solidFill>
              </a:defRPr>
            </a:lvl1pPr>
          </a:lstStyle>
          <a:p>
            <a:pPr lvl="0" algn="ctr"/>
            <a:r>
              <a:rPr lang="en-US" dirty="0"/>
              <a:t>#extra explanation or your name</a:t>
            </a:r>
          </a:p>
        </p:txBody>
      </p:sp>
    </p:spTree>
    <p:extLst>
      <p:ext uri="{BB962C8B-B14F-4D97-AF65-F5344CB8AC3E}">
        <p14:creationId xmlns:p14="http://schemas.microsoft.com/office/powerpoint/2010/main" val="2034961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met afbeelding">
    <p:bg>
      <p:bgPr>
        <a:solidFill>
          <a:schemeClr val="bg2"/>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9208FEB5-8ECB-4569-BA72-A86C362B3365}"/>
              </a:ext>
            </a:extLst>
          </p:cNvPr>
          <p:cNvSpPr/>
          <p:nvPr userDrawn="1"/>
        </p:nvSpPr>
        <p:spPr>
          <a:xfrm>
            <a:off x="4485422" y="339229"/>
            <a:ext cx="2124928" cy="2124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1A352986-5B3F-4726-A5DA-2B84D028DE95}"/>
              </a:ext>
            </a:extLst>
          </p:cNvPr>
          <p:cNvSpPr>
            <a:spLocks noGrp="1" noChangeAspect="1"/>
          </p:cNvSpPr>
          <p:nvPr>
            <p:ph type="pic" sz="quarter" idx="11" hasCustomPrompt="1"/>
          </p:nvPr>
        </p:nvSpPr>
        <p:spPr>
          <a:xfrm>
            <a:off x="-883180" y="329635"/>
            <a:ext cx="6277233" cy="6277233"/>
          </a:xfrm>
          <a:prstGeom prst="ellipse">
            <a:avLst/>
          </a:prstGeom>
          <a:solidFill>
            <a:schemeClr val="accent1"/>
          </a:solidFill>
        </p:spPr>
        <p:txBody>
          <a:bodyPr wrap="square" lIns="0" tIns="0" rIns="0" bIns="0" anchor="ctr">
            <a:noAutofit/>
          </a:bodyPr>
          <a:lstStyle>
            <a:lvl1pPr marL="0" indent="0" algn="ctr">
              <a:buFont typeface="+mj-lt"/>
              <a:buNone/>
              <a:defRPr sz="2000"/>
            </a:lvl1pPr>
          </a:lstStyle>
          <a:p>
            <a:r>
              <a:rPr lang="en-US" dirty="0"/>
              <a:t>1) Add a round picture by first making it a perfect square by using Crop &gt; Aspect ratio 1:1 (under Shape Format)</a:t>
            </a:r>
          </a:p>
          <a:p>
            <a:r>
              <a:rPr lang="en-US" dirty="0"/>
              <a:t>2) Then select “Crop to shape” to make it into a circle. Then you can add it to this placeholder.</a:t>
            </a:r>
          </a:p>
        </p:txBody>
      </p:sp>
      <p:sp>
        <p:nvSpPr>
          <p:cNvPr id="2" name="Title 1">
            <a:extLst>
              <a:ext uri="{FF2B5EF4-FFF2-40B4-BE49-F238E27FC236}">
                <a16:creationId xmlns:a16="http://schemas.microsoft.com/office/drawing/2014/main" id="{3F75EC64-AFFD-4AFC-8B51-40530BEC7F90}"/>
              </a:ext>
            </a:extLst>
          </p:cNvPr>
          <p:cNvSpPr>
            <a:spLocks noGrp="1"/>
          </p:cNvSpPr>
          <p:nvPr>
            <p:ph type="title" hasCustomPrompt="1"/>
          </p:nvPr>
        </p:nvSpPr>
        <p:spPr>
          <a:xfrm>
            <a:off x="5670985" y="1401693"/>
            <a:ext cx="6606322" cy="4133119"/>
          </a:xfrm>
          <a:prstGeom prst="rect">
            <a:avLst/>
          </a:prstGeom>
          <a:noFill/>
        </p:spPr>
        <p:txBody>
          <a:bodyPr wrap="square" lIns="731520" tIns="914400" rIns="731520" bIns="914400" anchor="ctr">
            <a:spAutoFit/>
          </a:bodyPr>
          <a:lstStyle>
            <a:lvl1pPr algn="l">
              <a:lnSpc>
                <a:spcPct val="105000"/>
              </a:lnSpc>
              <a:defRPr sz="3600">
                <a:solidFill>
                  <a:schemeClr val="tx1"/>
                </a:solidFill>
              </a:defRPr>
            </a:lvl1pPr>
          </a:lstStyle>
          <a:p>
            <a:r>
              <a:rPr lang="en-US" dirty="0"/>
              <a:t>#main conclusion of your slide or a main message you want to drive home          </a:t>
            </a:r>
          </a:p>
        </p:txBody>
      </p:sp>
      <p:sp>
        <p:nvSpPr>
          <p:cNvPr id="9" name="Content Placeholder 8">
            <a:extLst>
              <a:ext uri="{FF2B5EF4-FFF2-40B4-BE49-F238E27FC236}">
                <a16:creationId xmlns:a16="http://schemas.microsoft.com/office/drawing/2014/main" id="{AC2FD61D-C430-4E36-8E40-4574AF76C783}"/>
              </a:ext>
            </a:extLst>
          </p:cNvPr>
          <p:cNvSpPr>
            <a:spLocks noGrp="1"/>
          </p:cNvSpPr>
          <p:nvPr>
            <p:ph sz="quarter" idx="13" hasCustomPrompt="1"/>
          </p:nvPr>
        </p:nvSpPr>
        <p:spPr>
          <a:xfrm>
            <a:off x="4963368" y="894855"/>
            <a:ext cx="1169036" cy="1013677"/>
          </a:xfrm>
        </p:spPr>
        <p:txBody>
          <a:bodyPr anchor="ctr"/>
          <a:lstStyle>
            <a:lvl1pPr algn="ctr">
              <a:defRPr lang="en-US" sz="2800" b="1" kern="1200" dirty="0">
                <a:solidFill>
                  <a:schemeClr val="tx1"/>
                </a:solidFill>
                <a:latin typeface="+mn-lt"/>
                <a:ea typeface="Verdana" panose="020B0604030504040204" pitchFamily="34" charset="0"/>
                <a:cs typeface="Arial" panose="020B0604020202020204" pitchFamily="34" charset="0"/>
              </a:defRPr>
            </a:lvl1pPr>
          </a:lstStyle>
          <a:p>
            <a:r>
              <a:rPr lang="en-US" dirty="0"/>
              <a:t>ICON</a:t>
            </a:r>
          </a:p>
        </p:txBody>
      </p:sp>
    </p:spTree>
    <p:extLst>
      <p:ext uri="{BB962C8B-B14F-4D97-AF65-F5344CB8AC3E}">
        <p14:creationId xmlns:p14="http://schemas.microsoft.com/office/powerpoint/2010/main" val="1970331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with number and picture">
    <p:bg>
      <p:bgPr>
        <a:solidFill>
          <a:schemeClr val="bg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A352986-5B3F-4726-A5DA-2B84D028DE95}"/>
              </a:ext>
            </a:extLst>
          </p:cNvPr>
          <p:cNvSpPr>
            <a:spLocks noGrp="1" noChangeAspect="1"/>
          </p:cNvSpPr>
          <p:nvPr>
            <p:ph type="pic" sz="quarter" idx="11" hasCustomPrompt="1"/>
          </p:nvPr>
        </p:nvSpPr>
        <p:spPr>
          <a:xfrm>
            <a:off x="7375221" y="0"/>
            <a:ext cx="4914315" cy="6858000"/>
          </a:xfrm>
          <a:prstGeom prst="rect">
            <a:avLst/>
          </a:prstGeom>
          <a:solidFill>
            <a:schemeClr val="tx2"/>
          </a:solidFill>
        </p:spPr>
        <p:txBody>
          <a:bodyPr wrap="square" lIns="274320" tIns="0" rIns="0" bIns="0" anchor="ctr">
            <a:noAutofit/>
          </a:bodyPr>
          <a:lstStyle>
            <a:lvl1pPr marL="0" indent="0" algn="ctr">
              <a:buFont typeface="+mj-lt"/>
              <a:buNone/>
              <a:defRPr sz="2000">
                <a:solidFill>
                  <a:schemeClr val="bg1"/>
                </a:solidFill>
              </a:defRPr>
            </a:lvl1pPr>
          </a:lstStyle>
          <a:p>
            <a:r>
              <a:rPr lang="en-US" dirty="0"/>
              <a:t>Add a picture</a:t>
            </a:r>
          </a:p>
        </p:txBody>
      </p:sp>
      <p:sp>
        <p:nvSpPr>
          <p:cNvPr id="2" name="Title 1">
            <a:extLst>
              <a:ext uri="{FF2B5EF4-FFF2-40B4-BE49-F238E27FC236}">
                <a16:creationId xmlns:a16="http://schemas.microsoft.com/office/drawing/2014/main" id="{3F75EC64-AFFD-4AFC-8B51-40530BEC7F90}"/>
              </a:ext>
            </a:extLst>
          </p:cNvPr>
          <p:cNvSpPr>
            <a:spLocks noGrp="1"/>
          </p:cNvSpPr>
          <p:nvPr>
            <p:ph type="title" hasCustomPrompt="1"/>
          </p:nvPr>
        </p:nvSpPr>
        <p:spPr>
          <a:xfrm>
            <a:off x="0" y="3472843"/>
            <a:ext cx="6598506" cy="3385157"/>
          </a:xfrm>
          <a:prstGeom prst="rect">
            <a:avLst/>
          </a:prstGeom>
          <a:noFill/>
        </p:spPr>
        <p:txBody>
          <a:bodyPr wrap="square" lIns="914400" tIns="0" rIns="274320" bIns="457200" anchor="t">
            <a:noAutofit/>
          </a:bodyPr>
          <a:lstStyle>
            <a:lvl1pPr algn="l">
              <a:lnSpc>
                <a:spcPct val="105000"/>
              </a:lnSpc>
              <a:defRPr sz="3600">
                <a:solidFill>
                  <a:schemeClr val="tx1"/>
                </a:solidFill>
              </a:defRPr>
            </a:lvl1pPr>
          </a:lstStyle>
          <a:p>
            <a:r>
              <a:rPr lang="en-US" dirty="0"/>
              <a:t>#explanation of this number</a:t>
            </a:r>
          </a:p>
        </p:txBody>
      </p:sp>
      <p:sp>
        <p:nvSpPr>
          <p:cNvPr id="6" name="Text Placeholder 5">
            <a:extLst>
              <a:ext uri="{FF2B5EF4-FFF2-40B4-BE49-F238E27FC236}">
                <a16:creationId xmlns:a16="http://schemas.microsoft.com/office/drawing/2014/main" id="{A34DB176-2393-4D71-B22D-422F80E4522D}"/>
              </a:ext>
            </a:extLst>
          </p:cNvPr>
          <p:cNvSpPr>
            <a:spLocks noGrp="1"/>
          </p:cNvSpPr>
          <p:nvPr>
            <p:ph type="body" sz="quarter" idx="12" hasCustomPrompt="1"/>
          </p:nvPr>
        </p:nvSpPr>
        <p:spPr>
          <a:xfrm>
            <a:off x="0" y="827923"/>
            <a:ext cx="6598506" cy="2652649"/>
          </a:xfrm>
          <a:noFill/>
        </p:spPr>
        <p:txBody>
          <a:bodyPr vert="horz" wrap="square" lIns="822960" tIns="914400" rIns="274320" bIns="0" rtlCol="0" anchor="b">
            <a:spAutoFit/>
          </a:bodyPr>
          <a:lstStyle>
            <a:lvl1pPr>
              <a:lnSpc>
                <a:spcPct val="100000"/>
              </a:lnSpc>
              <a:defRPr lang="en-US" sz="11500" b="0" smtClean="0">
                <a:solidFill>
                  <a:schemeClr val="accent2"/>
                </a:solidFill>
                <a:latin typeface="+mj-lt"/>
                <a:ea typeface="+mj-ea"/>
              </a:defRPr>
            </a:lvl1pPr>
            <a:lvl2pPr>
              <a:defRPr lang="en-US" smtClean="0"/>
            </a:lvl2pPr>
            <a:lvl3pPr>
              <a:defRPr lang="en-US" smtClean="0"/>
            </a:lvl3pPr>
            <a:lvl4pPr>
              <a:defRPr lang="en-US" smtClean="0"/>
            </a:lvl4pPr>
            <a:lvl5pPr>
              <a:defRPr lang="en-US"/>
            </a:lvl5pPr>
          </a:lstStyle>
          <a:p>
            <a:pPr lvl="0">
              <a:lnSpc>
                <a:spcPct val="105000"/>
              </a:lnSpc>
              <a:spcBef>
                <a:spcPct val="0"/>
              </a:spcBef>
            </a:pPr>
            <a:r>
              <a:rPr lang="en-US" dirty="0"/>
              <a:t>100%</a:t>
            </a:r>
          </a:p>
        </p:txBody>
      </p:sp>
      <p:sp>
        <p:nvSpPr>
          <p:cNvPr id="9" name="Content Placeholder 8">
            <a:extLst>
              <a:ext uri="{FF2B5EF4-FFF2-40B4-BE49-F238E27FC236}">
                <a16:creationId xmlns:a16="http://schemas.microsoft.com/office/drawing/2014/main" id="{D43F7EC3-C7BA-4E86-A9EC-7643C3E2574D}"/>
              </a:ext>
            </a:extLst>
          </p:cNvPr>
          <p:cNvSpPr>
            <a:spLocks noGrp="1"/>
          </p:cNvSpPr>
          <p:nvPr>
            <p:ph sz="quarter" idx="13" hasCustomPrompt="1"/>
          </p:nvPr>
        </p:nvSpPr>
        <p:spPr>
          <a:xfrm>
            <a:off x="6846931" y="2900710"/>
            <a:ext cx="1056580" cy="1056580"/>
          </a:xfrm>
          <a:prstGeom prst="roundRect">
            <a:avLst>
              <a:gd name="adj" fmla="val 0"/>
            </a:avLst>
          </a:prstGeom>
          <a:solidFill>
            <a:schemeClr val="bg2"/>
          </a:solidFill>
          <a:ln w="254000" cap="rnd">
            <a:solidFill>
              <a:schemeClr val="bg2"/>
            </a:solidFill>
          </a:ln>
        </p:spPr>
        <p:txBody>
          <a:bodyPr wrap="none" lIns="0" tIns="0" rIns="0" bIns="0" anchor="ctr">
            <a:noAutofit/>
          </a:bodyPr>
          <a:lstStyle>
            <a:lvl1pPr algn="ctr">
              <a:defRPr lang="en-US" sz="2000" b="1" kern="1200" dirty="0">
                <a:solidFill>
                  <a:schemeClr val="tx1"/>
                </a:solidFill>
                <a:latin typeface="+mn-lt"/>
                <a:ea typeface="Verdana" panose="020B0604030504040204" pitchFamily="34" charset="0"/>
                <a:cs typeface="Arial" panose="020B0604020202020204" pitchFamily="34" charset="0"/>
              </a:defRPr>
            </a:lvl1pPr>
          </a:lstStyle>
          <a:p>
            <a:r>
              <a:rPr lang="en-US" dirty="0"/>
              <a:t>ICON</a:t>
            </a:r>
          </a:p>
        </p:txBody>
      </p:sp>
    </p:spTree>
    <p:extLst>
      <p:ext uri="{BB962C8B-B14F-4D97-AF65-F5344CB8AC3E}">
        <p14:creationId xmlns:p14="http://schemas.microsoft.com/office/powerpoint/2010/main" val="2623320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mber">
    <p:bg>
      <p:bgPr>
        <a:solidFill>
          <a:schemeClr val="bg2"/>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967DFBFA-20D4-4AE6-8AD1-EFF13E7C14E2}"/>
              </a:ext>
            </a:extLst>
          </p:cNvPr>
          <p:cNvSpPr/>
          <p:nvPr userDrawn="1"/>
        </p:nvSpPr>
        <p:spPr>
          <a:xfrm>
            <a:off x="2890382" y="223382"/>
            <a:ext cx="6411236" cy="6411236"/>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75EC64-AFFD-4AFC-8B51-40530BEC7F90}"/>
              </a:ext>
            </a:extLst>
          </p:cNvPr>
          <p:cNvSpPr>
            <a:spLocks noGrp="1"/>
          </p:cNvSpPr>
          <p:nvPr>
            <p:ph type="title" hasCustomPrompt="1"/>
          </p:nvPr>
        </p:nvSpPr>
        <p:spPr>
          <a:xfrm>
            <a:off x="2842478" y="3504194"/>
            <a:ext cx="6459140" cy="3130424"/>
          </a:xfrm>
          <a:prstGeom prst="rect">
            <a:avLst/>
          </a:prstGeom>
          <a:noFill/>
        </p:spPr>
        <p:txBody>
          <a:bodyPr wrap="square" lIns="548640" tIns="0" rIns="548640" bIns="457200" anchor="t">
            <a:noAutofit/>
          </a:bodyPr>
          <a:lstStyle>
            <a:lvl1pPr algn="ctr">
              <a:lnSpc>
                <a:spcPct val="105000"/>
              </a:lnSpc>
              <a:defRPr sz="3200">
                <a:solidFill>
                  <a:schemeClr val="bg1"/>
                </a:solidFill>
              </a:defRPr>
            </a:lvl1pPr>
          </a:lstStyle>
          <a:p>
            <a:r>
              <a:rPr lang="en-US" dirty="0"/>
              <a:t>#explanation of this number</a:t>
            </a:r>
          </a:p>
        </p:txBody>
      </p:sp>
      <p:sp>
        <p:nvSpPr>
          <p:cNvPr id="6" name="Text Placeholder 5">
            <a:extLst>
              <a:ext uri="{FF2B5EF4-FFF2-40B4-BE49-F238E27FC236}">
                <a16:creationId xmlns:a16="http://schemas.microsoft.com/office/drawing/2014/main" id="{A34DB176-2393-4D71-B22D-422F80E4522D}"/>
              </a:ext>
            </a:extLst>
          </p:cNvPr>
          <p:cNvSpPr>
            <a:spLocks noGrp="1"/>
          </p:cNvSpPr>
          <p:nvPr>
            <p:ph type="body" sz="quarter" idx="12" hasCustomPrompt="1"/>
          </p:nvPr>
        </p:nvSpPr>
        <p:spPr>
          <a:xfrm>
            <a:off x="2890382" y="1144928"/>
            <a:ext cx="6411236" cy="2366995"/>
          </a:xfrm>
          <a:noFill/>
        </p:spPr>
        <p:txBody>
          <a:bodyPr vert="horz" wrap="square" lIns="365760" tIns="914400" rIns="365760" bIns="0" rtlCol="0" anchor="b">
            <a:spAutoFit/>
          </a:bodyPr>
          <a:lstStyle>
            <a:lvl1pPr algn="ctr">
              <a:lnSpc>
                <a:spcPct val="100000"/>
              </a:lnSpc>
              <a:defRPr lang="en-US" sz="9600" b="0" smtClean="0">
                <a:solidFill>
                  <a:schemeClr val="bg1"/>
                </a:solidFill>
                <a:latin typeface="+mj-lt"/>
                <a:ea typeface="+mj-ea"/>
              </a:defRPr>
            </a:lvl1pPr>
            <a:lvl2pPr>
              <a:defRPr lang="en-US" smtClean="0"/>
            </a:lvl2pPr>
            <a:lvl3pPr>
              <a:defRPr lang="en-US" smtClean="0"/>
            </a:lvl3pPr>
            <a:lvl4pPr>
              <a:defRPr lang="en-US" smtClean="0"/>
            </a:lvl4pPr>
            <a:lvl5pPr>
              <a:defRPr lang="en-US"/>
            </a:lvl5pPr>
          </a:lstStyle>
          <a:p>
            <a:pPr lvl="0">
              <a:lnSpc>
                <a:spcPct val="105000"/>
              </a:lnSpc>
              <a:spcBef>
                <a:spcPct val="0"/>
              </a:spcBef>
            </a:pPr>
            <a:r>
              <a:rPr lang="en-US" dirty="0"/>
              <a:t>100%</a:t>
            </a:r>
          </a:p>
        </p:txBody>
      </p:sp>
    </p:spTree>
    <p:extLst>
      <p:ext uri="{BB962C8B-B14F-4D97-AF65-F5344CB8AC3E}">
        <p14:creationId xmlns:p14="http://schemas.microsoft.com/office/powerpoint/2010/main" val="524850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mple layout">
    <p:bg>
      <p:bgPr>
        <a:solidFill>
          <a:schemeClr val="bg2"/>
        </a:soli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81E7E3E5-AE14-4E93-819A-346BF1A39B30}"/>
              </a:ext>
            </a:extLst>
          </p:cNvPr>
          <p:cNvSpPr/>
          <p:nvPr userDrawn="1"/>
        </p:nvSpPr>
        <p:spPr>
          <a:xfrm>
            <a:off x="4739205" y="0"/>
            <a:ext cx="7452795" cy="6858000"/>
          </a:xfrm>
          <a:custGeom>
            <a:avLst/>
            <a:gdLst>
              <a:gd name="connsiteX0" fmla="*/ 1470320 w 7452795"/>
              <a:gd name="connsiteY0" fmla="*/ 0 h 6858000"/>
              <a:gd name="connsiteX1" fmla="*/ 7452795 w 7452795"/>
              <a:gd name="connsiteY1" fmla="*/ 0 h 6858000"/>
              <a:gd name="connsiteX2" fmla="*/ 7452795 w 7452795"/>
              <a:gd name="connsiteY2" fmla="*/ 6858000 h 6858000"/>
              <a:gd name="connsiteX3" fmla="*/ 1309849 w 7452795"/>
              <a:gd name="connsiteY3" fmla="*/ 6858000 h 6858000"/>
              <a:gd name="connsiteX4" fmla="*/ 1281186 w 7452795"/>
              <a:gd name="connsiteY4" fmla="*/ 6827936 h 6858000"/>
              <a:gd name="connsiteX5" fmla="*/ 0 w 7452795"/>
              <a:gd name="connsiteY5" fmla="*/ 3511923 h 6858000"/>
              <a:gd name="connsiteX6" fmla="*/ 1444483 w 7452795"/>
              <a:gd name="connsiteY6" fmla="*/ 246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52795" h="6858000">
                <a:moveTo>
                  <a:pt x="1470320" y="0"/>
                </a:moveTo>
                <a:lnTo>
                  <a:pt x="7452795" y="0"/>
                </a:lnTo>
                <a:lnTo>
                  <a:pt x="7452795" y="6858000"/>
                </a:lnTo>
                <a:lnTo>
                  <a:pt x="1309849" y="6858000"/>
                </a:lnTo>
                <a:lnTo>
                  <a:pt x="1281186" y="6827936"/>
                </a:lnTo>
                <a:cubicBezTo>
                  <a:pt x="485163" y="5952117"/>
                  <a:pt x="0" y="4788678"/>
                  <a:pt x="0" y="3511923"/>
                </a:cubicBezTo>
                <a:cubicBezTo>
                  <a:pt x="0" y="2150052"/>
                  <a:pt x="552008" y="917108"/>
                  <a:pt x="1444483" y="246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68C144D7-B7BF-4AD0-82CD-CE8EC37CEDF8}"/>
              </a:ext>
            </a:extLst>
          </p:cNvPr>
          <p:cNvSpPr>
            <a:spLocks noGrp="1"/>
          </p:cNvSpPr>
          <p:nvPr>
            <p:ph type="title" hasCustomPrompt="1"/>
          </p:nvPr>
        </p:nvSpPr>
        <p:spPr>
          <a:xfrm>
            <a:off x="1" y="0"/>
            <a:ext cx="4739204" cy="6858000"/>
          </a:xfrm>
        </p:spPr>
        <p:txBody>
          <a:bodyPr lIns="457200" tIns="457200" rIns="365760" bIns="457200">
            <a:normAutofit/>
          </a:bodyPr>
          <a:lstStyle>
            <a:lvl1pPr>
              <a:defRPr sz="3600">
                <a:latin typeface="+mj-lt"/>
              </a:defRPr>
            </a:lvl1pPr>
          </a:lstStyle>
          <a:p>
            <a:r>
              <a:rPr lang="en-US" dirty="0"/>
              <a:t>#a conclusion next to a diagram or image</a:t>
            </a:r>
          </a:p>
        </p:txBody>
      </p:sp>
    </p:spTree>
    <p:extLst>
      <p:ext uri="{BB962C8B-B14F-4D97-AF65-F5344CB8AC3E}">
        <p14:creationId xmlns:p14="http://schemas.microsoft.com/office/powerpoint/2010/main" val="4254579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80FD3-4EC1-41F2-B69C-FDD2AF75CCD2}"/>
              </a:ext>
            </a:extLst>
          </p:cNvPr>
          <p:cNvSpPr>
            <a:spLocks noGrp="1"/>
          </p:cNvSpPr>
          <p:nvPr>
            <p:ph type="title"/>
          </p:nvPr>
        </p:nvSpPr>
        <p:spPr>
          <a:xfrm>
            <a:off x="0" y="1"/>
            <a:ext cx="12192000" cy="1825624"/>
          </a:xfrm>
          <a:noFill/>
        </p:spPr>
        <p:txBody>
          <a:bodyPr lIns="640080" tIns="274320" rIns="640080" bIns="274320"/>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93C29E77-2DF1-4C7E-B96D-4F399B50CAB1}"/>
              </a:ext>
            </a:extLst>
          </p:cNvPr>
          <p:cNvSpPr>
            <a:spLocks noGrp="1"/>
          </p:cNvSpPr>
          <p:nvPr>
            <p:ph idx="1"/>
          </p:nvPr>
        </p:nvSpPr>
        <p:spPr>
          <a:xfrm>
            <a:off x="838200" y="2422689"/>
            <a:ext cx="10515600" cy="37542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3977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69A216-B84A-46C9-B0D8-0BD58C57B51E}"/>
              </a:ext>
            </a:extLst>
          </p:cNvPr>
          <p:cNvSpPr>
            <a:spLocks noGrp="1"/>
          </p:cNvSpPr>
          <p:nvPr>
            <p:ph type="pic" idx="1" hasCustomPrompt="1"/>
          </p:nvPr>
        </p:nvSpPr>
        <p:spPr>
          <a:xfrm>
            <a:off x="-9464" y="-9427"/>
            <a:ext cx="12201464" cy="6876881"/>
          </a:xfrm>
          <a:custGeom>
            <a:avLst/>
            <a:gdLst>
              <a:gd name="connsiteX0" fmla="*/ 0 w 12192000"/>
              <a:gd name="connsiteY0" fmla="*/ 0 h 6857999"/>
              <a:gd name="connsiteX1" fmla="*/ 9248478 w 12192000"/>
              <a:gd name="connsiteY1" fmla="*/ 0 h 6857999"/>
              <a:gd name="connsiteX2" fmla="*/ 12192000 w 12192000"/>
              <a:gd name="connsiteY2" fmla="*/ 2943522 h 6857999"/>
              <a:gd name="connsiteX3" fmla="*/ 12192000 w 12192000"/>
              <a:gd name="connsiteY3" fmla="*/ 6857999 h 6857999"/>
              <a:gd name="connsiteX4" fmla="*/ 12192000 w 12192000"/>
              <a:gd name="connsiteY4" fmla="*/ 6857999 h 6857999"/>
              <a:gd name="connsiteX5" fmla="*/ 2943522 w 12192000"/>
              <a:gd name="connsiteY5" fmla="*/ 6857999 h 6857999"/>
              <a:gd name="connsiteX6" fmla="*/ 0 w 12192000"/>
              <a:gd name="connsiteY6" fmla="*/ 3914477 h 6857999"/>
              <a:gd name="connsiteX7" fmla="*/ 0 w 12192000"/>
              <a:gd name="connsiteY7" fmla="*/ 0 h 6857999"/>
              <a:gd name="connsiteX0" fmla="*/ 0 w 12208494"/>
              <a:gd name="connsiteY0" fmla="*/ 0 h 6857999"/>
              <a:gd name="connsiteX1" fmla="*/ 12208494 w 12208494"/>
              <a:gd name="connsiteY1" fmla="*/ 9426 h 6857999"/>
              <a:gd name="connsiteX2" fmla="*/ 12192000 w 12208494"/>
              <a:gd name="connsiteY2" fmla="*/ 2943522 h 6857999"/>
              <a:gd name="connsiteX3" fmla="*/ 12192000 w 12208494"/>
              <a:gd name="connsiteY3" fmla="*/ 6857999 h 6857999"/>
              <a:gd name="connsiteX4" fmla="*/ 12192000 w 12208494"/>
              <a:gd name="connsiteY4" fmla="*/ 6857999 h 6857999"/>
              <a:gd name="connsiteX5" fmla="*/ 2943522 w 12208494"/>
              <a:gd name="connsiteY5" fmla="*/ 6857999 h 6857999"/>
              <a:gd name="connsiteX6" fmla="*/ 0 w 12208494"/>
              <a:gd name="connsiteY6" fmla="*/ 3914477 h 6857999"/>
              <a:gd name="connsiteX7" fmla="*/ 0 w 12208494"/>
              <a:gd name="connsiteY7" fmla="*/ 0 h 6857999"/>
              <a:gd name="connsiteX0" fmla="*/ 0 w 12192000"/>
              <a:gd name="connsiteY0" fmla="*/ 0 h 6857999"/>
              <a:gd name="connsiteX1" fmla="*/ 11850275 w 12192000"/>
              <a:gd name="connsiteY1" fmla="*/ 254523 h 6857999"/>
              <a:gd name="connsiteX2" fmla="*/ 12192000 w 12192000"/>
              <a:gd name="connsiteY2" fmla="*/ 2943522 h 6857999"/>
              <a:gd name="connsiteX3" fmla="*/ 12192000 w 12192000"/>
              <a:gd name="connsiteY3" fmla="*/ 6857999 h 6857999"/>
              <a:gd name="connsiteX4" fmla="*/ 12192000 w 12192000"/>
              <a:gd name="connsiteY4" fmla="*/ 6857999 h 6857999"/>
              <a:gd name="connsiteX5" fmla="*/ 2943522 w 12192000"/>
              <a:gd name="connsiteY5" fmla="*/ 6857999 h 6857999"/>
              <a:gd name="connsiteX6" fmla="*/ 0 w 12192000"/>
              <a:gd name="connsiteY6" fmla="*/ 3914477 h 6857999"/>
              <a:gd name="connsiteX7" fmla="*/ 0 w 12192000"/>
              <a:gd name="connsiteY7" fmla="*/ 0 h 6857999"/>
              <a:gd name="connsiteX0" fmla="*/ 0 w 12192000"/>
              <a:gd name="connsiteY0" fmla="*/ 0 h 6857999"/>
              <a:gd name="connsiteX1" fmla="*/ 12189640 w 12192000"/>
              <a:gd name="connsiteY1" fmla="*/ 9426 h 6857999"/>
              <a:gd name="connsiteX2" fmla="*/ 12192000 w 12192000"/>
              <a:gd name="connsiteY2" fmla="*/ 2943522 h 6857999"/>
              <a:gd name="connsiteX3" fmla="*/ 12192000 w 12192000"/>
              <a:gd name="connsiteY3" fmla="*/ 6857999 h 6857999"/>
              <a:gd name="connsiteX4" fmla="*/ 12192000 w 12192000"/>
              <a:gd name="connsiteY4" fmla="*/ 6857999 h 6857999"/>
              <a:gd name="connsiteX5" fmla="*/ 2943522 w 12192000"/>
              <a:gd name="connsiteY5" fmla="*/ 6857999 h 6857999"/>
              <a:gd name="connsiteX6" fmla="*/ 0 w 12192000"/>
              <a:gd name="connsiteY6" fmla="*/ 3914477 h 6857999"/>
              <a:gd name="connsiteX7" fmla="*/ 0 w 12192000"/>
              <a:gd name="connsiteY7" fmla="*/ 0 h 6857999"/>
              <a:gd name="connsiteX0" fmla="*/ 0 w 12192000"/>
              <a:gd name="connsiteY0" fmla="*/ 9428 h 6867427"/>
              <a:gd name="connsiteX1" fmla="*/ 12189640 w 12192000"/>
              <a:gd name="connsiteY1" fmla="*/ 0 h 6867427"/>
              <a:gd name="connsiteX2" fmla="*/ 12192000 w 12192000"/>
              <a:gd name="connsiteY2" fmla="*/ 2952950 h 6867427"/>
              <a:gd name="connsiteX3" fmla="*/ 12192000 w 12192000"/>
              <a:gd name="connsiteY3" fmla="*/ 6867427 h 6867427"/>
              <a:gd name="connsiteX4" fmla="*/ 12192000 w 12192000"/>
              <a:gd name="connsiteY4" fmla="*/ 6867427 h 6867427"/>
              <a:gd name="connsiteX5" fmla="*/ 2943522 w 12192000"/>
              <a:gd name="connsiteY5" fmla="*/ 6867427 h 6867427"/>
              <a:gd name="connsiteX6" fmla="*/ 0 w 12192000"/>
              <a:gd name="connsiteY6" fmla="*/ 3923905 h 6867427"/>
              <a:gd name="connsiteX7" fmla="*/ 0 w 12192000"/>
              <a:gd name="connsiteY7" fmla="*/ 9428 h 6867427"/>
              <a:gd name="connsiteX0" fmla="*/ 0 w 12192000"/>
              <a:gd name="connsiteY0" fmla="*/ 9428 h 6867427"/>
              <a:gd name="connsiteX1" fmla="*/ 12189640 w 12192000"/>
              <a:gd name="connsiteY1" fmla="*/ 0 h 6867427"/>
              <a:gd name="connsiteX2" fmla="*/ 12192000 w 12192000"/>
              <a:gd name="connsiteY2" fmla="*/ 2952950 h 6867427"/>
              <a:gd name="connsiteX3" fmla="*/ 12192000 w 12192000"/>
              <a:gd name="connsiteY3" fmla="*/ 6867427 h 6867427"/>
              <a:gd name="connsiteX4" fmla="*/ 12192000 w 12192000"/>
              <a:gd name="connsiteY4" fmla="*/ 6867427 h 6867427"/>
              <a:gd name="connsiteX5" fmla="*/ 2943522 w 12192000"/>
              <a:gd name="connsiteY5" fmla="*/ 6867427 h 6867427"/>
              <a:gd name="connsiteX6" fmla="*/ 0 w 12192000"/>
              <a:gd name="connsiteY6" fmla="*/ 3923905 h 6867427"/>
              <a:gd name="connsiteX7" fmla="*/ 0 w 12192000"/>
              <a:gd name="connsiteY7" fmla="*/ 9428 h 6867427"/>
              <a:gd name="connsiteX0" fmla="*/ 0 w 12192000"/>
              <a:gd name="connsiteY0" fmla="*/ 9428 h 6867468"/>
              <a:gd name="connsiteX1" fmla="*/ 12189640 w 12192000"/>
              <a:gd name="connsiteY1" fmla="*/ 0 h 6867468"/>
              <a:gd name="connsiteX2" fmla="*/ 12192000 w 12192000"/>
              <a:gd name="connsiteY2" fmla="*/ 2952950 h 6867468"/>
              <a:gd name="connsiteX3" fmla="*/ 12192000 w 12192000"/>
              <a:gd name="connsiteY3" fmla="*/ 6867427 h 6867468"/>
              <a:gd name="connsiteX4" fmla="*/ 12192000 w 12192000"/>
              <a:gd name="connsiteY4" fmla="*/ 6867427 h 6867468"/>
              <a:gd name="connsiteX5" fmla="*/ 2943522 w 12192000"/>
              <a:gd name="connsiteY5" fmla="*/ 6867427 h 6867468"/>
              <a:gd name="connsiteX6" fmla="*/ 0 w 12192000"/>
              <a:gd name="connsiteY6" fmla="*/ 3923905 h 6867468"/>
              <a:gd name="connsiteX7" fmla="*/ 0 w 12192000"/>
              <a:gd name="connsiteY7" fmla="*/ 9428 h 6867468"/>
              <a:gd name="connsiteX0" fmla="*/ 0 w 12192000"/>
              <a:gd name="connsiteY0" fmla="*/ 9428 h 6867451"/>
              <a:gd name="connsiteX1" fmla="*/ 12189640 w 12192000"/>
              <a:gd name="connsiteY1" fmla="*/ 0 h 6867451"/>
              <a:gd name="connsiteX2" fmla="*/ 12192000 w 12192000"/>
              <a:gd name="connsiteY2" fmla="*/ 2952950 h 6867451"/>
              <a:gd name="connsiteX3" fmla="*/ 12192000 w 12192000"/>
              <a:gd name="connsiteY3" fmla="*/ 6867427 h 6867451"/>
              <a:gd name="connsiteX4" fmla="*/ 12192000 w 12192000"/>
              <a:gd name="connsiteY4" fmla="*/ 6867427 h 6867451"/>
              <a:gd name="connsiteX5" fmla="*/ 2943522 w 12192000"/>
              <a:gd name="connsiteY5" fmla="*/ 6867427 h 6867451"/>
              <a:gd name="connsiteX6" fmla="*/ 0 w 12192000"/>
              <a:gd name="connsiteY6" fmla="*/ 3028359 h 6867451"/>
              <a:gd name="connsiteX7" fmla="*/ 0 w 12192000"/>
              <a:gd name="connsiteY7" fmla="*/ 9428 h 6867451"/>
              <a:gd name="connsiteX0" fmla="*/ 0 w 12192000"/>
              <a:gd name="connsiteY0" fmla="*/ 9428 h 6867446"/>
              <a:gd name="connsiteX1" fmla="*/ 12189640 w 12192000"/>
              <a:gd name="connsiteY1" fmla="*/ 0 h 6867446"/>
              <a:gd name="connsiteX2" fmla="*/ 12192000 w 12192000"/>
              <a:gd name="connsiteY2" fmla="*/ 2952950 h 6867446"/>
              <a:gd name="connsiteX3" fmla="*/ 12192000 w 12192000"/>
              <a:gd name="connsiteY3" fmla="*/ 6867427 h 6867446"/>
              <a:gd name="connsiteX4" fmla="*/ 12192000 w 12192000"/>
              <a:gd name="connsiteY4" fmla="*/ 6867427 h 6867446"/>
              <a:gd name="connsiteX5" fmla="*/ 2943522 w 12192000"/>
              <a:gd name="connsiteY5" fmla="*/ 6867427 h 6867446"/>
              <a:gd name="connsiteX6" fmla="*/ 0 w 12192000"/>
              <a:gd name="connsiteY6" fmla="*/ 2434470 h 6867446"/>
              <a:gd name="connsiteX7" fmla="*/ 0 w 12192000"/>
              <a:gd name="connsiteY7" fmla="*/ 9428 h 6867446"/>
              <a:gd name="connsiteX0" fmla="*/ 0 w 12192000"/>
              <a:gd name="connsiteY0" fmla="*/ 9428 h 6867449"/>
              <a:gd name="connsiteX1" fmla="*/ 12189640 w 12192000"/>
              <a:gd name="connsiteY1" fmla="*/ 0 h 6867449"/>
              <a:gd name="connsiteX2" fmla="*/ 12192000 w 12192000"/>
              <a:gd name="connsiteY2" fmla="*/ 2952950 h 6867449"/>
              <a:gd name="connsiteX3" fmla="*/ 12192000 w 12192000"/>
              <a:gd name="connsiteY3" fmla="*/ 6867427 h 6867449"/>
              <a:gd name="connsiteX4" fmla="*/ 12192000 w 12192000"/>
              <a:gd name="connsiteY4" fmla="*/ 6867427 h 6867449"/>
              <a:gd name="connsiteX5" fmla="*/ 2943522 w 12192000"/>
              <a:gd name="connsiteY5" fmla="*/ 6867427 h 6867449"/>
              <a:gd name="connsiteX6" fmla="*/ 9426 w 12192000"/>
              <a:gd name="connsiteY6" fmla="*/ 2773835 h 6867449"/>
              <a:gd name="connsiteX7" fmla="*/ 0 w 12192000"/>
              <a:gd name="connsiteY7" fmla="*/ 9428 h 6867449"/>
              <a:gd name="connsiteX0" fmla="*/ 0 w 12192000"/>
              <a:gd name="connsiteY0" fmla="*/ 9428 h 6905156"/>
              <a:gd name="connsiteX1" fmla="*/ 12189640 w 12192000"/>
              <a:gd name="connsiteY1" fmla="*/ 0 h 6905156"/>
              <a:gd name="connsiteX2" fmla="*/ 12192000 w 12192000"/>
              <a:gd name="connsiteY2" fmla="*/ 2952950 h 6905156"/>
              <a:gd name="connsiteX3" fmla="*/ 12192000 w 12192000"/>
              <a:gd name="connsiteY3" fmla="*/ 6867427 h 6905156"/>
              <a:gd name="connsiteX4" fmla="*/ 12192000 w 12192000"/>
              <a:gd name="connsiteY4" fmla="*/ 6867427 h 6905156"/>
              <a:gd name="connsiteX5" fmla="*/ 4121873 w 12192000"/>
              <a:gd name="connsiteY5" fmla="*/ 6905134 h 6905156"/>
              <a:gd name="connsiteX6" fmla="*/ 9426 w 12192000"/>
              <a:gd name="connsiteY6" fmla="*/ 2773835 h 6905156"/>
              <a:gd name="connsiteX7" fmla="*/ 0 w 12192000"/>
              <a:gd name="connsiteY7" fmla="*/ 9428 h 6905156"/>
              <a:gd name="connsiteX0" fmla="*/ 0 w 12192000"/>
              <a:gd name="connsiteY0" fmla="*/ 9428 h 6895729"/>
              <a:gd name="connsiteX1" fmla="*/ 12189640 w 12192000"/>
              <a:gd name="connsiteY1" fmla="*/ 0 h 6895729"/>
              <a:gd name="connsiteX2" fmla="*/ 12192000 w 12192000"/>
              <a:gd name="connsiteY2" fmla="*/ 2952950 h 6895729"/>
              <a:gd name="connsiteX3" fmla="*/ 12192000 w 12192000"/>
              <a:gd name="connsiteY3" fmla="*/ 6867427 h 6895729"/>
              <a:gd name="connsiteX4" fmla="*/ 12192000 w 12192000"/>
              <a:gd name="connsiteY4" fmla="*/ 6867427 h 6895729"/>
              <a:gd name="connsiteX5" fmla="*/ 4366970 w 12192000"/>
              <a:gd name="connsiteY5" fmla="*/ 6895707 h 6895729"/>
              <a:gd name="connsiteX6" fmla="*/ 9426 w 12192000"/>
              <a:gd name="connsiteY6" fmla="*/ 2773835 h 6895729"/>
              <a:gd name="connsiteX7" fmla="*/ 0 w 12192000"/>
              <a:gd name="connsiteY7" fmla="*/ 9428 h 6895729"/>
              <a:gd name="connsiteX0" fmla="*/ 0 w 12192000"/>
              <a:gd name="connsiteY0" fmla="*/ 9428 h 6876875"/>
              <a:gd name="connsiteX1" fmla="*/ 12189640 w 12192000"/>
              <a:gd name="connsiteY1" fmla="*/ 0 h 6876875"/>
              <a:gd name="connsiteX2" fmla="*/ 12192000 w 12192000"/>
              <a:gd name="connsiteY2" fmla="*/ 2952950 h 6876875"/>
              <a:gd name="connsiteX3" fmla="*/ 12192000 w 12192000"/>
              <a:gd name="connsiteY3" fmla="*/ 6867427 h 6876875"/>
              <a:gd name="connsiteX4" fmla="*/ 12192000 w 12192000"/>
              <a:gd name="connsiteY4" fmla="*/ 6867427 h 6876875"/>
              <a:gd name="connsiteX5" fmla="*/ 3716521 w 12192000"/>
              <a:gd name="connsiteY5" fmla="*/ 6876853 h 6876875"/>
              <a:gd name="connsiteX6" fmla="*/ 9426 w 12192000"/>
              <a:gd name="connsiteY6" fmla="*/ 2773835 h 6876875"/>
              <a:gd name="connsiteX7" fmla="*/ 0 w 12192000"/>
              <a:gd name="connsiteY7" fmla="*/ 9428 h 6876875"/>
              <a:gd name="connsiteX0" fmla="*/ 0 w 12192000"/>
              <a:gd name="connsiteY0" fmla="*/ 9428 h 6876875"/>
              <a:gd name="connsiteX1" fmla="*/ 12189640 w 12192000"/>
              <a:gd name="connsiteY1" fmla="*/ 0 h 6876875"/>
              <a:gd name="connsiteX2" fmla="*/ 12192000 w 12192000"/>
              <a:gd name="connsiteY2" fmla="*/ 2952950 h 6876875"/>
              <a:gd name="connsiteX3" fmla="*/ 12192000 w 12192000"/>
              <a:gd name="connsiteY3" fmla="*/ 6867427 h 6876875"/>
              <a:gd name="connsiteX4" fmla="*/ 12192000 w 12192000"/>
              <a:gd name="connsiteY4" fmla="*/ 6867427 h 6876875"/>
              <a:gd name="connsiteX5" fmla="*/ 3716521 w 12192000"/>
              <a:gd name="connsiteY5" fmla="*/ 6876853 h 6876875"/>
              <a:gd name="connsiteX6" fmla="*/ 9426 w 12192000"/>
              <a:gd name="connsiteY6" fmla="*/ 2773835 h 6876875"/>
              <a:gd name="connsiteX7" fmla="*/ 0 w 12192000"/>
              <a:gd name="connsiteY7" fmla="*/ 9428 h 6876875"/>
              <a:gd name="connsiteX0" fmla="*/ 0 w 12192000"/>
              <a:gd name="connsiteY0" fmla="*/ 9428 h 6876880"/>
              <a:gd name="connsiteX1" fmla="*/ 12189640 w 12192000"/>
              <a:gd name="connsiteY1" fmla="*/ 0 h 6876880"/>
              <a:gd name="connsiteX2" fmla="*/ 12192000 w 12192000"/>
              <a:gd name="connsiteY2" fmla="*/ 2952950 h 6876880"/>
              <a:gd name="connsiteX3" fmla="*/ 12192000 w 12192000"/>
              <a:gd name="connsiteY3" fmla="*/ 6867427 h 6876880"/>
              <a:gd name="connsiteX4" fmla="*/ 12192000 w 12192000"/>
              <a:gd name="connsiteY4" fmla="*/ 6867427 h 6876880"/>
              <a:gd name="connsiteX5" fmla="*/ 3716521 w 12192000"/>
              <a:gd name="connsiteY5" fmla="*/ 6876853 h 6876880"/>
              <a:gd name="connsiteX6" fmla="*/ 9426 w 12192000"/>
              <a:gd name="connsiteY6" fmla="*/ 2773835 h 6876880"/>
              <a:gd name="connsiteX7" fmla="*/ 0 w 12192000"/>
              <a:gd name="connsiteY7" fmla="*/ 9428 h 6876880"/>
              <a:gd name="connsiteX0" fmla="*/ 9464 w 12201464"/>
              <a:gd name="connsiteY0" fmla="*/ 9428 h 6876881"/>
              <a:gd name="connsiteX1" fmla="*/ 12199104 w 12201464"/>
              <a:gd name="connsiteY1" fmla="*/ 0 h 6876881"/>
              <a:gd name="connsiteX2" fmla="*/ 12201464 w 12201464"/>
              <a:gd name="connsiteY2" fmla="*/ 2952950 h 6876881"/>
              <a:gd name="connsiteX3" fmla="*/ 12201464 w 12201464"/>
              <a:gd name="connsiteY3" fmla="*/ 6867427 h 6876881"/>
              <a:gd name="connsiteX4" fmla="*/ 12201464 w 12201464"/>
              <a:gd name="connsiteY4" fmla="*/ 6867427 h 6876881"/>
              <a:gd name="connsiteX5" fmla="*/ 3725985 w 12201464"/>
              <a:gd name="connsiteY5" fmla="*/ 6876853 h 6876881"/>
              <a:gd name="connsiteX6" fmla="*/ 36 w 12201464"/>
              <a:gd name="connsiteY6" fmla="*/ 2886957 h 6876881"/>
              <a:gd name="connsiteX7" fmla="*/ 9464 w 12201464"/>
              <a:gd name="connsiteY7" fmla="*/ 9428 h 687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1464" h="6876881">
                <a:moveTo>
                  <a:pt x="9464" y="9428"/>
                </a:moveTo>
                <a:lnTo>
                  <a:pt x="12199104" y="0"/>
                </a:lnTo>
                <a:cubicBezTo>
                  <a:pt x="12199891" y="978032"/>
                  <a:pt x="12200677" y="1974918"/>
                  <a:pt x="12201464" y="2952950"/>
                </a:cubicBezTo>
                <a:lnTo>
                  <a:pt x="12201464" y="6867427"/>
                </a:lnTo>
                <a:lnTo>
                  <a:pt x="12201464" y="6867427"/>
                </a:lnTo>
                <a:lnTo>
                  <a:pt x="3725985" y="6876853"/>
                </a:lnTo>
                <a:cubicBezTo>
                  <a:pt x="1519327" y="6885494"/>
                  <a:pt x="-8604" y="4961640"/>
                  <a:pt x="36" y="2886957"/>
                </a:cubicBezTo>
                <a:cubicBezTo>
                  <a:pt x="3179" y="1927781"/>
                  <a:pt x="6321" y="968604"/>
                  <a:pt x="9464" y="9428"/>
                </a:cubicBezTo>
                <a:close/>
              </a:path>
            </a:pathLst>
          </a:custGeom>
          <a:solidFill>
            <a:schemeClr val="accent6"/>
          </a:solidFill>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#add your large picture here</a:t>
            </a:r>
          </a:p>
        </p:txBody>
      </p:sp>
      <p:sp>
        <p:nvSpPr>
          <p:cNvPr id="2" name="Title 1">
            <a:extLst>
              <a:ext uri="{FF2B5EF4-FFF2-40B4-BE49-F238E27FC236}">
                <a16:creationId xmlns:a16="http://schemas.microsoft.com/office/drawing/2014/main" id="{1C7D68A6-BFDE-412E-AAD6-9EF01DC47253}"/>
              </a:ext>
            </a:extLst>
          </p:cNvPr>
          <p:cNvSpPr>
            <a:spLocks noGrp="1"/>
          </p:cNvSpPr>
          <p:nvPr>
            <p:ph type="title" hasCustomPrompt="1"/>
          </p:nvPr>
        </p:nvSpPr>
        <p:spPr>
          <a:xfrm>
            <a:off x="323734" y="4371655"/>
            <a:ext cx="2345194" cy="2247561"/>
          </a:xfrm>
          <a:prstGeom prst="ellipse">
            <a:avLst/>
          </a:prstGeom>
          <a:solidFill>
            <a:schemeClr val="accent1"/>
          </a:solidFill>
        </p:spPr>
        <p:txBody>
          <a:bodyPr lIns="0" tIns="0" rIns="0" bIns="0" anchor="ctr">
            <a:normAutofit/>
          </a:bodyPr>
          <a:lstStyle>
            <a:lvl1pPr algn="ctr">
              <a:defRPr sz="1800">
                <a:solidFill>
                  <a:schemeClr val="bg1"/>
                </a:solidFill>
              </a:defRPr>
            </a:lvl1pPr>
          </a:lstStyle>
          <a:p>
            <a:r>
              <a:rPr lang="en-US" dirty="0"/>
              <a:t>#your main message for this picture</a:t>
            </a:r>
          </a:p>
        </p:txBody>
      </p:sp>
      <p:sp>
        <p:nvSpPr>
          <p:cNvPr id="4" name="Text Placeholder 3">
            <a:extLst>
              <a:ext uri="{FF2B5EF4-FFF2-40B4-BE49-F238E27FC236}">
                <a16:creationId xmlns:a16="http://schemas.microsoft.com/office/drawing/2014/main" id="{96F05C34-B0BA-46F2-B3E0-8A14D72AB20B}"/>
              </a:ext>
            </a:extLst>
          </p:cNvPr>
          <p:cNvSpPr>
            <a:spLocks noGrp="1"/>
          </p:cNvSpPr>
          <p:nvPr>
            <p:ph type="body" sz="half" idx="2" hasCustomPrompt="1"/>
          </p:nvPr>
        </p:nvSpPr>
        <p:spPr>
          <a:xfrm>
            <a:off x="10966364" y="7068065"/>
            <a:ext cx="1225636" cy="76564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Tree>
    <p:extLst>
      <p:ext uri="{BB962C8B-B14F-4D97-AF65-F5344CB8AC3E}">
        <p14:creationId xmlns:p14="http://schemas.microsoft.com/office/powerpoint/2010/main" val="3496138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only">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69A216-B84A-46C9-B0D8-0BD58C57B51E}"/>
              </a:ext>
            </a:extLst>
          </p:cNvPr>
          <p:cNvSpPr>
            <a:spLocks noGrp="1"/>
          </p:cNvSpPr>
          <p:nvPr>
            <p:ph type="pic" idx="1" hasCustomPrompt="1"/>
          </p:nvPr>
        </p:nvSpPr>
        <p:spPr>
          <a:xfrm>
            <a:off x="1" y="0"/>
            <a:ext cx="12192384" cy="6867427"/>
          </a:xfrm>
          <a:custGeom>
            <a:avLst/>
            <a:gdLst>
              <a:gd name="connsiteX0" fmla="*/ 0 w 12192000"/>
              <a:gd name="connsiteY0" fmla="*/ 0 h 6857999"/>
              <a:gd name="connsiteX1" fmla="*/ 10653545 w 12192000"/>
              <a:gd name="connsiteY1" fmla="*/ 0 h 6857999"/>
              <a:gd name="connsiteX2" fmla="*/ 12192000 w 12192000"/>
              <a:gd name="connsiteY2" fmla="*/ 1538455 h 6857999"/>
              <a:gd name="connsiteX3" fmla="*/ 12192000 w 12192000"/>
              <a:gd name="connsiteY3" fmla="*/ 6857999 h 6857999"/>
              <a:gd name="connsiteX4" fmla="*/ 0 w 12192000"/>
              <a:gd name="connsiteY4" fmla="*/ 6857999 h 6857999"/>
              <a:gd name="connsiteX5" fmla="*/ 0 w 12192000"/>
              <a:gd name="connsiteY5" fmla="*/ 0 h 6857999"/>
              <a:gd name="connsiteX0" fmla="*/ 0 w 12192000"/>
              <a:gd name="connsiteY0" fmla="*/ 27 h 6858026"/>
              <a:gd name="connsiteX1" fmla="*/ 10653545 w 12192000"/>
              <a:gd name="connsiteY1" fmla="*/ 27 h 6858026"/>
              <a:gd name="connsiteX2" fmla="*/ 12192000 w 12192000"/>
              <a:gd name="connsiteY2" fmla="*/ 1538482 h 6858026"/>
              <a:gd name="connsiteX3" fmla="*/ 12192000 w 12192000"/>
              <a:gd name="connsiteY3" fmla="*/ 6858026 h 6858026"/>
              <a:gd name="connsiteX4" fmla="*/ 0 w 12192000"/>
              <a:gd name="connsiteY4" fmla="*/ 6858026 h 6858026"/>
              <a:gd name="connsiteX5" fmla="*/ 0 w 12192000"/>
              <a:gd name="connsiteY5" fmla="*/ 27 h 6858026"/>
              <a:gd name="connsiteX0" fmla="*/ 0 w 12192000"/>
              <a:gd name="connsiteY0" fmla="*/ 52 h 6858051"/>
              <a:gd name="connsiteX1" fmla="*/ 10653545 w 12192000"/>
              <a:gd name="connsiteY1" fmla="*/ 52 h 6858051"/>
              <a:gd name="connsiteX2" fmla="*/ 12192000 w 12192000"/>
              <a:gd name="connsiteY2" fmla="*/ 1538507 h 6858051"/>
              <a:gd name="connsiteX3" fmla="*/ 12192000 w 12192000"/>
              <a:gd name="connsiteY3" fmla="*/ 6858051 h 6858051"/>
              <a:gd name="connsiteX4" fmla="*/ 0 w 12192000"/>
              <a:gd name="connsiteY4" fmla="*/ 6858051 h 6858051"/>
              <a:gd name="connsiteX5" fmla="*/ 0 w 12192000"/>
              <a:gd name="connsiteY5" fmla="*/ 52 h 6858051"/>
              <a:gd name="connsiteX0" fmla="*/ 0 w 12192000"/>
              <a:gd name="connsiteY0" fmla="*/ 17 h 6858016"/>
              <a:gd name="connsiteX1" fmla="*/ 10653545 w 12192000"/>
              <a:gd name="connsiteY1" fmla="*/ 17 h 6858016"/>
              <a:gd name="connsiteX2" fmla="*/ 12192000 w 12192000"/>
              <a:gd name="connsiteY2" fmla="*/ 2737077 h 6858016"/>
              <a:gd name="connsiteX3" fmla="*/ 12192000 w 12192000"/>
              <a:gd name="connsiteY3" fmla="*/ 6858016 h 6858016"/>
              <a:gd name="connsiteX4" fmla="*/ 0 w 12192000"/>
              <a:gd name="connsiteY4" fmla="*/ 6858016 h 6858016"/>
              <a:gd name="connsiteX5" fmla="*/ 0 w 12192000"/>
              <a:gd name="connsiteY5" fmla="*/ 17 h 6858016"/>
              <a:gd name="connsiteX0" fmla="*/ 0 w 12192000"/>
              <a:gd name="connsiteY0" fmla="*/ 17 h 6858016"/>
              <a:gd name="connsiteX1" fmla="*/ 9257232 w 12192000"/>
              <a:gd name="connsiteY1" fmla="*/ 17 h 6858016"/>
              <a:gd name="connsiteX2" fmla="*/ 12192000 w 12192000"/>
              <a:gd name="connsiteY2" fmla="*/ 2737077 h 6858016"/>
              <a:gd name="connsiteX3" fmla="*/ 12192000 w 12192000"/>
              <a:gd name="connsiteY3" fmla="*/ 6858016 h 6858016"/>
              <a:gd name="connsiteX4" fmla="*/ 0 w 12192000"/>
              <a:gd name="connsiteY4" fmla="*/ 6858016 h 6858016"/>
              <a:gd name="connsiteX5" fmla="*/ 0 w 12192000"/>
              <a:gd name="connsiteY5" fmla="*/ 17 h 6858016"/>
              <a:gd name="connsiteX0" fmla="*/ 0 w 12192000"/>
              <a:gd name="connsiteY0" fmla="*/ 17 h 6858016"/>
              <a:gd name="connsiteX1" fmla="*/ 9257232 w 12192000"/>
              <a:gd name="connsiteY1" fmla="*/ 17 h 6858016"/>
              <a:gd name="connsiteX2" fmla="*/ 12192000 w 12192000"/>
              <a:gd name="connsiteY2" fmla="*/ 2737077 h 6858016"/>
              <a:gd name="connsiteX3" fmla="*/ 12192000 w 12192000"/>
              <a:gd name="connsiteY3" fmla="*/ 6858016 h 6858016"/>
              <a:gd name="connsiteX4" fmla="*/ 0 w 12192000"/>
              <a:gd name="connsiteY4" fmla="*/ 6858016 h 6858016"/>
              <a:gd name="connsiteX5" fmla="*/ 0 w 12192000"/>
              <a:gd name="connsiteY5" fmla="*/ 17 h 6858016"/>
              <a:gd name="connsiteX0" fmla="*/ 0 w 12192000"/>
              <a:gd name="connsiteY0" fmla="*/ 400 h 6858399"/>
              <a:gd name="connsiteX1" fmla="*/ 9257232 w 12192000"/>
              <a:gd name="connsiteY1" fmla="*/ 400 h 6858399"/>
              <a:gd name="connsiteX2" fmla="*/ 12192000 w 12192000"/>
              <a:gd name="connsiteY2" fmla="*/ 2737460 h 6858399"/>
              <a:gd name="connsiteX3" fmla="*/ 12192000 w 12192000"/>
              <a:gd name="connsiteY3" fmla="*/ 6858399 h 6858399"/>
              <a:gd name="connsiteX4" fmla="*/ 0 w 12192000"/>
              <a:gd name="connsiteY4" fmla="*/ 6858399 h 6858399"/>
              <a:gd name="connsiteX5" fmla="*/ 0 w 12192000"/>
              <a:gd name="connsiteY5" fmla="*/ 400 h 6858399"/>
              <a:gd name="connsiteX0" fmla="*/ 0 w 12192000"/>
              <a:gd name="connsiteY0" fmla="*/ 361 h 6858360"/>
              <a:gd name="connsiteX1" fmla="*/ 9257232 w 12192000"/>
              <a:gd name="connsiteY1" fmla="*/ 361 h 6858360"/>
              <a:gd name="connsiteX2" fmla="*/ 12192000 w 12192000"/>
              <a:gd name="connsiteY2" fmla="*/ 2935129 h 6858360"/>
              <a:gd name="connsiteX3" fmla="*/ 12192000 w 12192000"/>
              <a:gd name="connsiteY3" fmla="*/ 6858360 h 6858360"/>
              <a:gd name="connsiteX4" fmla="*/ 0 w 12192000"/>
              <a:gd name="connsiteY4" fmla="*/ 6858360 h 6858360"/>
              <a:gd name="connsiteX5" fmla="*/ 0 w 12192000"/>
              <a:gd name="connsiteY5" fmla="*/ 361 h 6858360"/>
              <a:gd name="connsiteX0" fmla="*/ 0 w 12192000"/>
              <a:gd name="connsiteY0" fmla="*/ 443 h 6858442"/>
              <a:gd name="connsiteX1" fmla="*/ 9257232 w 12192000"/>
              <a:gd name="connsiteY1" fmla="*/ 443 h 6858442"/>
              <a:gd name="connsiteX2" fmla="*/ 12192000 w 12192000"/>
              <a:gd name="connsiteY2" fmla="*/ 2935211 h 6858442"/>
              <a:gd name="connsiteX3" fmla="*/ 12192000 w 12192000"/>
              <a:gd name="connsiteY3" fmla="*/ 6858442 h 6858442"/>
              <a:gd name="connsiteX4" fmla="*/ 0 w 12192000"/>
              <a:gd name="connsiteY4" fmla="*/ 6858442 h 6858442"/>
              <a:gd name="connsiteX5" fmla="*/ 0 w 12192000"/>
              <a:gd name="connsiteY5" fmla="*/ 443 h 6858442"/>
              <a:gd name="connsiteX0" fmla="*/ 0 w 12192000"/>
              <a:gd name="connsiteY0" fmla="*/ 12797 h 6870796"/>
              <a:gd name="connsiteX1" fmla="*/ 8837102 w 12192000"/>
              <a:gd name="connsiteY1" fmla="*/ 440 h 6870796"/>
              <a:gd name="connsiteX2" fmla="*/ 12192000 w 12192000"/>
              <a:gd name="connsiteY2" fmla="*/ 2947565 h 6870796"/>
              <a:gd name="connsiteX3" fmla="*/ 12192000 w 12192000"/>
              <a:gd name="connsiteY3" fmla="*/ 6870796 h 6870796"/>
              <a:gd name="connsiteX4" fmla="*/ 0 w 12192000"/>
              <a:gd name="connsiteY4" fmla="*/ 6870796 h 6870796"/>
              <a:gd name="connsiteX5" fmla="*/ 0 w 12192000"/>
              <a:gd name="connsiteY5" fmla="*/ 12797 h 6870796"/>
              <a:gd name="connsiteX0" fmla="*/ 0 w 12192000"/>
              <a:gd name="connsiteY0" fmla="*/ 12709 h 6870708"/>
              <a:gd name="connsiteX1" fmla="*/ 8837102 w 12192000"/>
              <a:gd name="connsiteY1" fmla="*/ 352 h 6870708"/>
              <a:gd name="connsiteX2" fmla="*/ 12179644 w 12192000"/>
              <a:gd name="connsiteY2" fmla="*/ 3355250 h 6870708"/>
              <a:gd name="connsiteX3" fmla="*/ 12192000 w 12192000"/>
              <a:gd name="connsiteY3" fmla="*/ 6870708 h 6870708"/>
              <a:gd name="connsiteX4" fmla="*/ 0 w 12192000"/>
              <a:gd name="connsiteY4" fmla="*/ 6870708 h 6870708"/>
              <a:gd name="connsiteX5" fmla="*/ 0 w 12192000"/>
              <a:gd name="connsiteY5" fmla="*/ 12709 h 6870708"/>
              <a:gd name="connsiteX0" fmla="*/ 0 w 12204905"/>
              <a:gd name="connsiteY0" fmla="*/ 12754 h 6870753"/>
              <a:gd name="connsiteX1" fmla="*/ 8837102 w 12204905"/>
              <a:gd name="connsiteY1" fmla="*/ 397 h 6870753"/>
              <a:gd name="connsiteX2" fmla="*/ 12204358 w 12204905"/>
              <a:gd name="connsiteY2" fmla="*/ 3120517 h 6870753"/>
              <a:gd name="connsiteX3" fmla="*/ 12192000 w 12204905"/>
              <a:gd name="connsiteY3" fmla="*/ 6870753 h 6870753"/>
              <a:gd name="connsiteX4" fmla="*/ 0 w 12204905"/>
              <a:gd name="connsiteY4" fmla="*/ 6870753 h 6870753"/>
              <a:gd name="connsiteX5" fmla="*/ 0 w 12204905"/>
              <a:gd name="connsiteY5" fmla="*/ 12754 h 6870753"/>
              <a:gd name="connsiteX0" fmla="*/ 0 w 12217072"/>
              <a:gd name="connsiteY0" fmla="*/ 12714 h 6870713"/>
              <a:gd name="connsiteX1" fmla="*/ 8837102 w 12217072"/>
              <a:gd name="connsiteY1" fmla="*/ 357 h 6870713"/>
              <a:gd name="connsiteX2" fmla="*/ 12216715 w 12217072"/>
              <a:gd name="connsiteY2" fmla="*/ 3330542 h 6870713"/>
              <a:gd name="connsiteX3" fmla="*/ 12192000 w 12217072"/>
              <a:gd name="connsiteY3" fmla="*/ 6870713 h 6870713"/>
              <a:gd name="connsiteX4" fmla="*/ 0 w 12217072"/>
              <a:gd name="connsiteY4" fmla="*/ 6870713 h 6870713"/>
              <a:gd name="connsiteX5" fmla="*/ 0 w 12217072"/>
              <a:gd name="connsiteY5" fmla="*/ 12714 h 6870713"/>
              <a:gd name="connsiteX0" fmla="*/ 0 w 12217072"/>
              <a:gd name="connsiteY0" fmla="*/ 12714 h 6870713"/>
              <a:gd name="connsiteX1" fmla="*/ 8466399 w 12217072"/>
              <a:gd name="connsiteY1" fmla="*/ 357 h 6870713"/>
              <a:gd name="connsiteX2" fmla="*/ 12216715 w 12217072"/>
              <a:gd name="connsiteY2" fmla="*/ 3330542 h 6870713"/>
              <a:gd name="connsiteX3" fmla="*/ 12192000 w 12217072"/>
              <a:gd name="connsiteY3" fmla="*/ 6870713 h 6870713"/>
              <a:gd name="connsiteX4" fmla="*/ 0 w 12217072"/>
              <a:gd name="connsiteY4" fmla="*/ 6870713 h 6870713"/>
              <a:gd name="connsiteX5" fmla="*/ 0 w 12217072"/>
              <a:gd name="connsiteY5" fmla="*/ 12714 h 6870713"/>
              <a:gd name="connsiteX0" fmla="*/ 0 w 12217072"/>
              <a:gd name="connsiteY0" fmla="*/ 12714 h 6870713"/>
              <a:gd name="connsiteX1" fmla="*/ 8219264 w 12217072"/>
              <a:gd name="connsiteY1" fmla="*/ 357 h 6870713"/>
              <a:gd name="connsiteX2" fmla="*/ 12216715 w 12217072"/>
              <a:gd name="connsiteY2" fmla="*/ 3330542 h 6870713"/>
              <a:gd name="connsiteX3" fmla="*/ 12192000 w 12217072"/>
              <a:gd name="connsiteY3" fmla="*/ 6870713 h 6870713"/>
              <a:gd name="connsiteX4" fmla="*/ 0 w 12217072"/>
              <a:gd name="connsiteY4" fmla="*/ 6870713 h 6870713"/>
              <a:gd name="connsiteX5" fmla="*/ 0 w 12217072"/>
              <a:gd name="connsiteY5" fmla="*/ 12714 h 6870713"/>
              <a:gd name="connsiteX0" fmla="*/ 0 w 12229336"/>
              <a:gd name="connsiteY0" fmla="*/ 12671 h 6870670"/>
              <a:gd name="connsiteX1" fmla="*/ 8219264 w 12229336"/>
              <a:gd name="connsiteY1" fmla="*/ 314 h 6870670"/>
              <a:gd name="connsiteX2" fmla="*/ 12229071 w 12229336"/>
              <a:gd name="connsiteY2" fmla="*/ 3602348 h 6870670"/>
              <a:gd name="connsiteX3" fmla="*/ 12192000 w 12229336"/>
              <a:gd name="connsiteY3" fmla="*/ 6870670 h 6870670"/>
              <a:gd name="connsiteX4" fmla="*/ 0 w 12229336"/>
              <a:gd name="connsiteY4" fmla="*/ 6870670 h 6870670"/>
              <a:gd name="connsiteX5" fmla="*/ 0 w 12229336"/>
              <a:gd name="connsiteY5" fmla="*/ 12671 h 6870670"/>
              <a:gd name="connsiteX0" fmla="*/ 0 w 12229721"/>
              <a:gd name="connsiteY0" fmla="*/ 12671 h 6880114"/>
              <a:gd name="connsiteX1" fmla="*/ 8219264 w 12229721"/>
              <a:gd name="connsiteY1" fmla="*/ 314 h 6880114"/>
              <a:gd name="connsiteX2" fmla="*/ 12229071 w 12229721"/>
              <a:gd name="connsiteY2" fmla="*/ 3602348 h 6880114"/>
              <a:gd name="connsiteX3" fmla="*/ 12220367 w 12229721"/>
              <a:gd name="connsiteY3" fmla="*/ 6880114 h 6880114"/>
              <a:gd name="connsiteX4" fmla="*/ 0 w 12229721"/>
              <a:gd name="connsiteY4" fmla="*/ 6870670 h 6880114"/>
              <a:gd name="connsiteX5" fmla="*/ 0 w 12229721"/>
              <a:gd name="connsiteY5" fmla="*/ 12671 h 688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9721" h="6880114">
                <a:moveTo>
                  <a:pt x="0" y="12671"/>
                </a:moveTo>
                <a:lnTo>
                  <a:pt x="8219264" y="314"/>
                </a:lnTo>
                <a:cubicBezTo>
                  <a:pt x="10412602" y="-30566"/>
                  <a:pt x="12222880" y="2224557"/>
                  <a:pt x="12229071" y="3602348"/>
                </a:cubicBezTo>
                <a:cubicBezTo>
                  <a:pt x="12233190" y="4774167"/>
                  <a:pt x="12216248" y="5708295"/>
                  <a:pt x="12220367" y="6880114"/>
                </a:cubicBezTo>
                <a:lnTo>
                  <a:pt x="0" y="6870670"/>
                </a:lnTo>
                <a:lnTo>
                  <a:pt x="0" y="12671"/>
                </a:lnTo>
                <a:close/>
              </a:path>
            </a:pathLst>
          </a:custGeom>
          <a:solidFill>
            <a:schemeClr val="accent6"/>
          </a:solidFill>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#add your large picture here</a:t>
            </a:r>
          </a:p>
        </p:txBody>
      </p:sp>
      <p:pic>
        <p:nvPicPr>
          <p:cNvPr id="6" name="Picture 5">
            <a:extLst>
              <a:ext uri="{FF2B5EF4-FFF2-40B4-BE49-F238E27FC236}">
                <a16:creationId xmlns:a16="http://schemas.microsoft.com/office/drawing/2014/main" id="{D82665AE-C76A-4F50-8F68-2AC7E9B91AB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95464" y="301867"/>
            <a:ext cx="823652" cy="782749"/>
          </a:xfrm>
          <a:prstGeom prst="rect">
            <a:avLst/>
          </a:prstGeom>
        </p:spPr>
      </p:pic>
    </p:spTree>
    <p:extLst>
      <p:ext uri="{BB962C8B-B14F-4D97-AF65-F5344CB8AC3E}">
        <p14:creationId xmlns:p14="http://schemas.microsoft.com/office/powerpoint/2010/main" val="1680072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342B600E-A7A0-478B-B0E7-CB5AD774A6C8}"/>
              </a:ext>
            </a:extLst>
          </p:cNvPr>
          <p:cNvSpPr>
            <a:spLocks noGrp="1" noChangeAspect="1"/>
          </p:cNvSpPr>
          <p:nvPr>
            <p:ph type="pic" sz="quarter" idx="12" hasCustomPrompt="1"/>
          </p:nvPr>
        </p:nvSpPr>
        <p:spPr>
          <a:xfrm>
            <a:off x="-864642" y="655341"/>
            <a:ext cx="6590235" cy="6590235"/>
          </a:xfrm>
          <a:prstGeom prst="ellipse">
            <a:avLst/>
          </a:prstGeom>
          <a:solidFill>
            <a:schemeClr val="accent3"/>
          </a:solidFill>
        </p:spPr>
        <p:txBody>
          <a:bodyPr wrap="square" lIns="0" tIns="0" rIns="0" bIns="0" anchor="ctr">
            <a:noAutofit/>
          </a:bodyPr>
          <a:lstStyle>
            <a:lvl1pPr marL="0" indent="0" algn="ctr">
              <a:buFont typeface="+mj-lt"/>
              <a:buNone/>
              <a:defRPr sz="2000"/>
            </a:lvl1pPr>
          </a:lstStyle>
          <a:p>
            <a:r>
              <a:rPr lang="en-US" dirty="0"/>
              <a:t>1) Add a round picture by first    Aspect ratio 1:1 (under Shape Format)</a:t>
            </a:r>
          </a:p>
          <a:p>
            <a:r>
              <a:rPr lang="en-US" dirty="0"/>
              <a:t>2) Then select “Crop to shape” to make it into a circle. Then you can add it to this placeholder. </a:t>
            </a:r>
          </a:p>
        </p:txBody>
      </p:sp>
      <p:sp>
        <p:nvSpPr>
          <p:cNvPr id="6" name="Picture Placeholder 3">
            <a:extLst>
              <a:ext uri="{FF2B5EF4-FFF2-40B4-BE49-F238E27FC236}">
                <a16:creationId xmlns:a16="http://schemas.microsoft.com/office/drawing/2014/main" id="{4A6CC3E9-E004-4243-9E5D-FDBAB651FB3C}"/>
              </a:ext>
            </a:extLst>
          </p:cNvPr>
          <p:cNvSpPr>
            <a:spLocks noGrp="1" noChangeAspect="1"/>
          </p:cNvSpPr>
          <p:nvPr>
            <p:ph type="pic" sz="quarter" idx="13" hasCustomPrompt="1"/>
          </p:nvPr>
        </p:nvSpPr>
        <p:spPr>
          <a:xfrm>
            <a:off x="6478978" y="-400641"/>
            <a:ext cx="6590235" cy="6590235"/>
          </a:xfrm>
          <a:prstGeom prst="ellipse">
            <a:avLst/>
          </a:prstGeom>
          <a:solidFill>
            <a:schemeClr val="accent2"/>
          </a:solidFill>
        </p:spPr>
        <p:txBody>
          <a:bodyPr wrap="square" lIns="0" tIns="0" rIns="0" bIns="0" anchor="ctr">
            <a:noAutofit/>
          </a:bodyPr>
          <a:lstStyle>
            <a:lvl1pPr marL="0" indent="0" algn="ctr">
              <a:buFont typeface="+mj-lt"/>
              <a:buNone/>
              <a:defRPr sz="2000"/>
            </a:lvl1pPr>
          </a:lstStyle>
          <a:p>
            <a:r>
              <a:rPr lang="en-US" dirty="0"/>
              <a:t>1) Add a round picture by first    Aspect ratio 1:1 (under Shape Format)</a:t>
            </a:r>
          </a:p>
          <a:p>
            <a:r>
              <a:rPr lang="en-US" dirty="0"/>
              <a:t>2) Then select “Crop to shape” to make it into a circle. Then you can add it to this placeholder. </a:t>
            </a:r>
          </a:p>
        </p:txBody>
      </p:sp>
      <p:sp>
        <p:nvSpPr>
          <p:cNvPr id="10" name="Text Placeholder 9">
            <a:extLst>
              <a:ext uri="{FF2B5EF4-FFF2-40B4-BE49-F238E27FC236}">
                <a16:creationId xmlns:a16="http://schemas.microsoft.com/office/drawing/2014/main" id="{63FA2001-5C75-4295-AF27-BB2606C97624}"/>
              </a:ext>
            </a:extLst>
          </p:cNvPr>
          <p:cNvSpPr>
            <a:spLocks noGrp="1" noChangeAspect="1"/>
          </p:cNvSpPr>
          <p:nvPr>
            <p:ph type="body" sz="quarter" idx="14" hasCustomPrompt="1"/>
          </p:nvPr>
        </p:nvSpPr>
        <p:spPr>
          <a:xfrm>
            <a:off x="7009031" y="4616666"/>
            <a:ext cx="2011680" cy="2011680"/>
          </a:xfrm>
          <a:prstGeom prst="ellipse">
            <a:avLst/>
          </a:prstGeom>
          <a:solidFill>
            <a:schemeClr val="accent1"/>
          </a:solidFill>
        </p:spPr>
        <p:txBody>
          <a:bodyPr vert="horz" lIns="91440" tIns="45720" rIns="91440" bIns="45720" rtlCol="0" anchor="ctr">
            <a:normAutofit/>
          </a:bodyPr>
          <a:lstStyle>
            <a:lvl1pPr>
              <a:defRPr lang="en-US" sz="2400" b="1" dirty="0">
                <a:solidFill>
                  <a:schemeClr val="bg1"/>
                </a:solidFill>
              </a:defRPr>
            </a:lvl1pPr>
          </a:lstStyle>
          <a:p>
            <a:pPr lvl="0" algn="ctr"/>
            <a:r>
              <a:rPr lang="en-US" dirty="0"/>
              <a:t>#choice 2 title</a:t>
            </a:r>
          </a:p>
        </p:txBody>
      </p:sp>
      <p:sp>
        <p:nvSpPr>
          <p:cNvPr id="11" name="Text Placeholder 9">
            <a:extLst>
              <a:ext uri="{FF2B5EF4-FFF2-40B4-BE49-F238E27FC236}">
                <a16:creationId xmlns:a16="http://schemas.microsoft.com/office/drawing/2014/main" id="{594F3C17-5BB6-4CF5-B48E-C9D3594CD26D}"/>
              </a:ext>
            </a:extLst>
          </p:cNvPr>
          <p:cNvSpPr>
            <a:spLocks noGrp="1" noChangeAspect="1"/>
          </p:cNvSpPr>
          <p:nvPr>
            <p:ph type="body" sz="quarter" idx="15" hasCustomPrompt="1"/>
          </p:nvPr>
        </p:nvSpPr>
        <p:spPr>
          <a:xfrm>
            <a:off x="3349792" y="198141"/>
            <a:ext cx="2011680" cy="2011680"/>
          </a:xfrm>
          <a:prstGeom prst="ellipse">
            <a:avLst/>
          </a:prstGeom>
          <a:solidFill>
            <a:schemeClr val="accent2"/>
          </a:solidFill>
        </p:spPr>
        <p:txBody>
          <a:bodyPr anchor="ctr">
            <a:normAutofit/>
          </a:bodyPr>
          <a:lstStyle>
            <a:lvl1pPr algn="ctr">
              <a:defRPr sz="2400" b="1">
                <a:solidFill>
                  <a:schemeClr val="bg1"/>
                </a:solidFill>
              </a:defRPr>
            </a:lvl1pPr>
          </a:lstStyle>
          <a:p>
            <a:pPr lvl="0"/>
            <a:r>
              <a:rPr lang="en-US" dirty="0"/>
              <a:t>#choice 1 title</a:t>
            </a:r>
          </a:p>
        </p:txBody>
      </p:sp>
    </p:spTree>
    <p:extLst>
      <p:ext uri="{BB962C8B-B14F-4D97-AF65-F5344CB8AC3E}">
        <p14:creationId xmlns:p14="http://schemas.microsoft.com/office/powerpoint/2010/main" val="2769552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337B-F063-4C1A-BB18-6EDDAFE8D29B}"/>
              </a:ext>
            </a:extLst>
          </p:cNvPr>
          <p:cNvSpPr>
            <a:spLocks noGrp="1"/>
          </p:cNvSpPr>
          <p:nvPr>
            <p:ph type="title" hasCustomPrompt="1"/>
          </p:nvPr>
        </p:nvSpPr>
        <p:spPr>
          <a:xfrm>
            <a:off x="838200" y="2689972"/>
            <a:ext cx="10515600" cy="1325563"/>
          </a:xfrm>
        </p:spPr>
        <p:txBody>
          <a:bodyPr/>
          <a:lstStyle>
            <a:lvl1pPr algn="ctr">
              <a:defRPr/>
            </a:lvl1pPr>
          </a:lstStyle>
          <a:p>
            <a:r>
              <a:rPr lang="en-US" dirty="0"/>
              <a:t>#diagram title &amp; elements</a:t>
            </a:r>
          </a:p>
        </p:txBody>
      </p:sp>
      <p:sp>
        <p:nvSpPr>
          <p:cNvPr id="5" name="Text Placeholder 4">
            <a:extLst>
              <a:ext uri="{FF2B5EF4-FFF2-40B4-BE49-F238E27FC236}">
                <a16:creationId xmlns:a16="http://schemas.microsoft.com/office/drawing/2014/main" id="{59CC0C26-9CC5-4F51-8DC7-B77B807EFFC9}"/>
              </a:ext>
            </a:extLst>
          </p:cNvPr>
          <p:cNvSpPr>
            <a:spLocks noGrp="1"/>
          </p:cNvSpPr>
          <p:nvPr>
            <p:ph type="body" sz="quarter" idx="10" hasCustomPrompt="1"/>
          </p:nvPr>
        </p:nvSpPr>
        <p:spPr>
          <a:xfrm>
            <a:off x="8723966" y="408649"/>
            <a:ext cx="2629834" cy="1853623"/>
          </a:xfrm>
          <a:prstGeom prst="wedgeEllipseCallout">
            <a:avLst>
              <a:gd name="adj1" fmla="val 40630"/>
              <a:gd name="adj2" fmla="val 56022"/>
            </a:avLst>
          </a:prstGeom>
          <a:solidFill>
            <a:schemeClr val="accent1"/>
          </a:solidFill>
        </p:spPr>
        <p:txBody>
          <a:bodyPr anchor="ctr">
            <a:noAutofit/>
          </a:bodyPr>
          <a:lstStyle>
            <a:lvl1pPr algn="ctr">
              <a:defRPr sz="1800">
                <a:solidFill>
                  <a:schemeClr val="bg1"/>
                </a:solidFill>
              </a:defRPr>
            </a:lvl1pPr>
          </a:lstStyle>
          <a:p>
            <a:pPr lvl="0"/>
            <a:r>
              <a:rPr lang="en-US" dirty="0"/>
              <a:t>#an element to copy</a:t>
            </a:r>
          </a:p>
        </p:txBody>
      </p:sp>
      <p:sp>
        <p:nvSpPr>
          <p:cNvPr id="6" name="Text Placeholder 4">
            <a:extLst>
              <a:ext uri="{FF2B5EF4-FFF2-40B4-BE49-F238E27FC236}">
                <a16:creationId xmlns:a16="http://schemas.microsoft.com/office/drawing/2014/main" id="{0023EEDC-DAF8-4BB6-994B-E5CDC2EEBF18}"/>
              </a:ext>
            </a:extLst>
          </p:cNvPr>
          <p:cNvSpPr>
            <a:spLocks noGrp="1"/>
          </p:cNvSpPr>
          <p:nvPr>
            <p:ph type="body" sz="quarter" idx="11" hasCustomPrompt="1"/>
          </p:nvPr>
        </p:nvSpPr>
        <p:spPr>
          <a:xfrm>
            <a:off x="4510885" y="1075110"/>
            <a:ext cx="2629834" cy="520700"/>
          </a:xfrm>
          <a:prstGeom prst="flowChartAlternateProcess">
            <a:avLst/>
          </a:prstGeom>
          <a:solidFill>
            <a:schemeClr val="accent2"/>
          </a:solidFill>
        </p:spPr>
        <p:txBody>
          <a:bodyPr anchor="ctr">
            <a:noAutofit/>
          </a:bodyPr>
          <a:lstStyle>
            <a:lvl1pPr algn="ctr">
              <a:defRPr sz="1800">
                <a:solidFill>
                  <a:schemeClr val="bg1"/>
                </a:solidFill>
              </a:defRPr>
            </a:lvl1pPr>
          </a:lstStyle>
          <a:p>
            <a:pPr lvl="0"/>
            <a:r>
              <a:rPr lang="en-US" dirty="0"/>
              <a:t>#an element to copy</a:t>
            </a:r>
          </a:p>
        </p:txBody>
      </p:sp>
      <p:sp>
        <p:nvSpPr>
          <p:cNvPr id="4" name="Text Placeholder 3">
            <a:extLst>
              <a:ext uri="{FF2B5EF4-FFF2-40B4-BE49-F238E27FC236}">
                <a16:creationId xmlns:a16="http://schemas.microsoft.com/office/drawing/2014/main" id="{8742F1D1-45E3-4CD8-BBB2-984FAFD78923}"/>
              </a:ext>
            </a:extLst>
          </p:cNvPr>
          <p:cNvSpPr>
            <a:spLocks noGrp="1"/>
          </p:cNvSpPr>
          <p:nvPr>
            <p:ph type="body" sz="quarter" idx="12" hasCustomPrompt="1"/>
          </p:nvPr>
        </p:nvSpPr>
        <p:spPr>
          <a:xfrm>
            <a:off x="748001" y="817329"/>
            <a:ext cx="2179637" cy="1325562"/>
          </a:xfrm>
          <a:prstGeom prst="roundRect">
            <a:avLst/>
          </a:prstGeom>
          <a:solidFill>
            <a:schemeClr val="bg1"/>
          </a:solidFill>
          <a:effectLst>
            <a:outerShdw blurRad="215900" dist="114300" dir="5400000" sx="103000" sy="103000" algn="ctr" rotWithShape="0">
              <a:schemeClr val="tx1">
                <a:alpha val="7000"/>
              </a:schemeClr>
            </a:outerShdw>
          </a:effectLst>
        </p:spPr>
        <p:txBody>
          <a:bodyPr>
            <a:normAutofit/>
          </a:bodyPr>
          <a:lstStyle>
            <a:lvl1pPr>
              <a:defRPr sz="2000"/>
            </a:lvl1pPr>
          </a:lstStyle>
          <a:p>
            <a:pPr lvl="0"/>
            <a:r>
              <a:rPr lang="en-US" dirty="0"/>
              <a:t>#an element to copy</a:t>
            </a:r>
          </a:p>
        </p:txBody>
      </p:sp>
      <p:sp>
        <p:nvSpPr>
          <p:cNvPr id="8" name="Text Placeholder 7">
            <a:extLst>
              <a:ext uri="{FF2B5EF4-FFF2-40B4-BE49-F238E27FC236}">
                <a16:creationId xmlns:a16="http://schemas.microsoft.com/office/drawing/2014/main" id="{36AEF65D-8214-4819-ACC1-83481FF92EA9}"/>
              </a:ext>
            </a:extLst>
          </p:cNvPr>
          <p:cNvSpPr>
            <a:spLocks noGrp="1"/>
          </p:cNvSpPr>
          <p:nvPr>
            <p:ph type="body" sz="quarter" idx="13" hasCustomPrompt="1"/>
          </p:nvPr>
        </p:nvSpPr>
        <p:spPr>
          <a:xfrm>
            <a:off x="8588629" y="5430693"/>
            <a:ext cx="2900507" cy="369743"/>
          </a:xfrm>
        </p:spPr>
        <p:txBody>
          <a:bodyPr>
            <a:normAutofit/>
          </a:bodyPr>
          <a:lstStyle>
            <a:lvl1pPr algn="ctr">
              <a:defRPr sz="2000" b="1"/>
            </a:lvl1pPr>
          </a:lstStyle>
          <a:p>
            <a:pPr lvl="0"/>
            <a:r>
              <a:rPr lang="en-US" dirty="0"/>
              <a:t>#name of an element</a:t>
            </a:r>
          </a:p>
        </p:txBody>
      </p:sp>
    </p:spTree>
    <p:extLst>
      <p:ext uri="{BB962C8B-B14F-4D97-AF65-F5344CB8AC3E}">
        <p14:creationId xmlns:p14="http://schemas.microsoft.com/office/powerpoint/2010/main" val="1646379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16D86-2FC4-445D-9799-F9C1735AA316}"/>
              </a:ext>
            </a:extLst>
          </p:cNvPr>
          <p:cNvSpPr>
            <a:spLocks noGrp="1"/>
          </p:cNvSpPr>
          <p:nvPr>
            <p:ph type="title" hasCustomPrompt="1"/>
          </p:nvPr>
        </p:nvSpPr>
        <p:spPr>
          <a:xfrm>
            <a:off x="838200" y="2766218"/>
            <a:ext cx="10515600" cy="1325563"/>
          </a:xfrm>
        </p:spPr>
        <p:txBody>
          <a:bodyPr/>
          <a:lstStyle>
            <a:lvl1pPr algn="ctr">
              <a:defRPr/>
            </a:lvl1pPr>
          </a:lstStyle>
          <a:p>
            <a:r>
              <a:rPr lang="en-US" dirty="0"/>
              <a:t>#boodschap van </a:t>
            </a:r>
            <a:r>
              <a:rPr lang="en-US" dirty="0" err="1"/>
              <a:t>deze</a:t>
            </a:r>
            <a:r>
              <a:rPr lang="en-US" dirty="0"/>
              <a:t> slide</a:t>
            </a:r>
          </a:p>
        </p:txBody>
      </p:sp>
    </p:spTree>
    <p:extLst>
      <p:ext uri="{BB962C8B-B14F-4D97-AF65-F5344CB8AC3E}">
        <p14:creationId xmlns:p14="http://schemas.microsoft.com/office/powerpoint/2010/main" val="1856058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16D86-2FC4-445D-9799-F9C1735AA316}"/>
              </a:ext>
            </a:extLst>
          </p:cNvPr>
          <p:cNvSpPr>
            <a:spLocks noGrp="1"/>
          </p:cNvSpPr>
          <p:nvPr>
            <p:ph type="title"/>
          </p:nvPr>
        </p:nvSpPr>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2547550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69A216-B84A-46C9-B0D8-0BD58C57B51E}"/>
              </a:ext>
            </a:extLst>
          </p:cNvPr>
          <p:cNvSpPr>
            <a:spLocks noGrp="1"/>
          </p:cNvSpPr>
          <p:nvPr>
            <p:ph type="pic" idx="1" hasCustomPrompt="1"/>
          </p:nvPr>
        </p:nvSpPr>
        <p:spPr>
          <a:xfrm>
            <a:off x="0" y="0"/>
            <a:ext cx="1219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#your large picture here</a:t>
            </a:r>
          </a:p>
        </p:txBody>
      </p:sp>
      <p:sp>
        <p:nvSpPr>
          <p:cNvPr id="2" name="Title 1">
            <a:extLst>
              <a:ext uri="{FF2B5EF4-FFF2-40B4-BE49-F238E27FC236}">
                <a16:creationId xmlns:a16="http://schemas.microsoft.com/office/drawing/2014/main" id="{1C7D68A6-BFDE-412E-AAD6-9EF01DC47253}"/>
              </a:ext>
            </a:extLst>
          </p:cNvPr>
          <p:cNvSpPr>
            <a:spLocks noGrp="1"/>
          </p:cNvSpPr>
          <p:nvPr>
            <p:ph type="title" hasCustomPrompt="1"/>
          </p:nvPr>
        </p:nvSpPr>
        <p:spPr>
          <a:xfrm>
            <a:off x="591969" y="5542280"/>
            <a:ext cx="4777591" cy="704626"/>
          </a:xfrm>
          <a:solidFill>
            <a:schemeClr val="tx2"/>
          </a:solidFill>
        </p:spPr>
        <p:txBody>
          <a:bodyPr lIns="182880" tIns="182880" rIns="182880" bIns="182880" anchor="ctr"/>
          <a:lstStyle>
            <a:lvl1pPr algn="ctr">
              <a:defRPr sz="3200">
                <a:solidFill>
                  <a:schemeClr val="bg1"/>
                </a:solidFill>
              </a:defRPr>
            </a:lvl1pPr>
          </a:lstStyle>
          <a:p>
            <a:r>
              <a:rPr lang="en-US" dirty="0"/>
              <a:t>#your main message</a:t>
            </a:r>
          </a:p>
        </p:txBody>
      </p:sp>
    </p:spTree>
    <p:extLst>
      <p:ext uri="{BB962C8B-B14F-4D97-AF65-F5344CB8AC3E}">
        <p14:creationId xmlns:p14="http://schemas.microsoft.com/office/powerpoint/2010/main" val="180428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337B-F063-4C1A-BB18-6EDDAFE8D29B}"/>
              </a:ext>
            </a:extLst>
          </p:cNvPr>
          <p:cNvSpPr>
            <a:spLocks noGrp="1"/>
          </p:cNvSpPr>
          <p:nvPr>
            <p:ph type="title" hasCustomPrompt="1"/>
          </p:nvPr>
        </p:nvSpPr>
        <p:spPr>
          <a:xfrm>
            <a:off x="838200" y="2689972"/>
            <a:ext cx="10515600" cy="1325563"/>
          </a:xfrm>
        </p:spPr>
        <p:txBody>
          <a:bodyPr/>
          <a:lstStyle>
            <a:lvl1pPr algn="ctr">
              <a:defRPr/>
            </a:lvl1pPr>
          </a:lstStyle>
          <a:p>
            <a:r>
              <a:rPr lang="en-US" dirty="0"/>
              <a:t>#diagram title &amp; elements</a:t>
            </a:r>
          </a:p>
        </p:txBody>
      </p:sp>
      <p:sp>
        <p:nvSpPr>
          <p:cNvPr id="5" name="Text Placeholder 4">
            <a:extLst>
              <a:ext uri="{FF2B5EF4-FFF2-40B4-BE49-F238E27FC236}">
                <a16:creationId xmlns:a16="http://schemas.microsoft.com/office/drawing/2014/main" id="{59CC0C26-9CC5-4F51-8DC7-B77B807EFFC9}"/>
              </a:ext>
            </a:extLst>
          </p:cNvPr>
          <p:cNvSpPr>
            <a:spLocks noGrp="1"/>
          </p:cNvSpPr>
          <p:nvPr>
            <p:ph type="body" sz="quarter" idx="10" hasCustomPrompt="1"/>
          </p:nvPr>
        </p:nvSpPr>
        <p:spPr>
          <a:xfrm>
            <a:off x="764801" y="501650"/>
            <a:ext cx="2629834" cy="520700"/>
          </a:xfrm>
          <a:solidFill>
            <a:schemeClr val="accent1"/>
          </a:solidFill>
        </p:spPr>
        <p:txBody>
          <a:bodyPr anchor="ctr">
            <a:noAutofit/>
          </a:bodyPr>
          <a:lstStyle>
            <a:lvl1pPr algn="ctr">
              <a:defRPr sz="1800">
                <a:solidFill>
                  <a:schemeClr val="bg1"/>
                </a:solidFill>
              </a:defRPr>
            </a:lvl1pPr>
          </a:lstStyle>
          <a:p>
            <a:pPr lvl="0"/>
            <a:r>
              <a:rPr lang="en-US" dirty="0"/>
              <a:t>#an element to copy</a:t>
            </a:r>
          </a:p>
        </p:txBody>
      </p:sp>
      <p:sp>
        <p:nvSpPr>
          <p:cNvPr id="6" name="Text Placeholder 4">
            <a:extLst>
              <a:ext uri="{FF2B5EF4-FFF2-40B4-BE49-F238E27FC236}">
                <a16:creationId xmlns:a16="http://schemas.microsoft.com/office/drawing/2014/main" id="{0023EEDC-DAF8-4BB6-994B-E5CDC2EEBF18}"/>
              </a:ext>
            </a:extLst>
          </p:cNvPr>
          <p:cNvSpPr>
            <a:spLocks noGrp="1"/>
          </p:cNvSpPr>
          <p:nvPr>
            <p:ph type="body" sz="quarter" idx="11" hasCustomPrompt="1"/>
          </p:nvPr>
        </p:nvSpPr>
        <p:spPr>
          <a:xfrm>
            <a:off x="764801" y="1335461"/>
            <a:ext cx="2629834" cy="520700"/>
          </a:xfrm>
          <a:solidFill>
            <a:schemeClr val="accent2"/>
          </a:solidFill>
        </p:spPr>
        <p:txBody>
          <a:bodyPr anchor="ctr">
            <a:noAutofit/>
          </a:bodyPr>
          <a:lstStyle>
            <a:lvl1pPr algn="ctr">
              <a:defRPr sz="1800">
                <a:solidFill>
                  <a:schemeClr val="bg1"/>
                </a:solidFill>
              </a:defRPr>
            </a:lvl1pPr>
          </a:lstStyle>
          <a:p>
            <a:pPr lvl="0"/>
            <a:r>
              <a:rPr lang="en-US" dirty="0"/>
              <a:t>#an element to copy</a:t>
            </a:r>
          </a:p>
        </p:txBody>
      </p:sp>
    </p:spTree>
    <p:extLst>
      <p:ext uri="{BB962C8B-B14F-4D97-AF65-F5344CB8AC3E}">
        <p14:creationId xmlns:p14="http://schemas.microsoft.com/office/powerpoint/2010/main" val="182777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6"/>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DE6B52BA-33FD-4C80-9F66-E04BAAC83BDC}"/>
              </a:ext>
            </a:extLst>
          </p:cNvPr>
          <p:cNvSpPr/>
          <p:nvPr userDrawn="1"/>
        </p:nvSpPr>
        <p:spPr>
          <a:xfrm>
            <a:off x="7325579" y="1991579"/>
            <a:ext cx="4866421" cy="4866421"/>
          </a:xfrm>
          <a:custGeom>
            <a:avLst/>
            <a:gdLst>
              <a:gd name="connsiteX0" fmla="*/ 3019546 w 3019546"/>
              <a:gd name="connsiteY0" fmla="*/ 0 h 3019546"/>
              <a:gd name="connsiteX1" fmla="*/ 3019546 w 3019546"/>
              <a:gd name="connsiteY1" fmla="*/ 3019546 h 3019546"/>
              <a:gd name="connsiteX2" fmla="*/ 0 w 3019546"/>
              <a:gd name="connsiteY2" fmla="*/ 3019546 h 3019546"/>
              <a:gd name="connsiteX3" fmla="*/ 155348 w 3019546"/>
              <a:gd name="connsiteY3" fmla="*/ 3015618 h 3019546"/>
              <a:gd name="connsiteX4" fmla="*/ 3015618 w 3019546"/>
              <a:gd name="connsiteY4" fmla="*/ 155348 h 3019546"/>
              <a:gd name="connsiteX5" fmla="*/ 3019546 w 3019546"/>
              <a:gd name="connsiteY5" fmla="*/ 0 h 301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9546" h="3019546">
                <a:moveTo>
                  <a:pt x="3019546" y="0"/>
                </a:moveTo>
                <a:lnTo>
                  <a:pt x="3019546" y="3019546"/>
                </a:lnTo>
                <a:lnTo>
                  <a:pt x="0" y="3019546"/>
                </a:lnTo>
                <a:lnTo>
                  <a:pt x="155348" y="3015618"/>
                </a:lnTo>
                <a:cubicBezTo>
                  <a:pt x="1699340" y="2937353"/>
                  <a:pt x="2937353" y="1699340"/>
                  <a:pt x="3015618" y="155348"/>
                </a:cubicBezTo>
                <a:lnTo>
                  <a:pt x="301954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ubtitle 2">
            <a:extLst>
              <a:ext uri="{FF2B5EF4-FFF2-40B4-BE49-F238E27FC236}">
                <a16:creationId xmlns:a16="http://schemas.microsoft.com/office/drawing/2014/main" id="{8EA6E92C-6D8E-4FCF-B032-05E4B5320FDA}"/>
              </a:ext>
            </a:extLst>
          </p:cNvPr>
          <p:cNvSpPr>
            <a:spLocks noGrp="1"/>
          </p:cNvSpPr>
          <p:nvPr>
            <p:ph type="subTitle" idx="1"/>
          </p:nvPr>
        </p:nvSpPr>
        <p:spPr>
          <a:xfrm>
            <a:off x="12756617" y="169885"/>
            <a:ext cx="2349302" cy="2268594"/>
          </a:xfrm>
          <a:prstGeom prst="ellipse">
            <a:avLst/>
          </a:prstGeom>
          <a:solidFill>
            <a:schemeClr val="accent3"/>
          </a:solidFill>
        </p:spPr>
        <p:txBody>
          <a:bodyPr anchor="ctr">
            <a:normAutofit/>
          </a:bodyPr>
          <a:lstStyle>
            <a:lvl1pPr marL="0" indent="0" algn="ctr">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19" name="Graphic 18">
            <a:extLst>
              <a:ext uri="{FF2B5EF4-FFF2-40B4-BE49-F238E27FC236}">
                <a16:creationId xmlns:a16="http://schemas.microsoft.com/office/drawing/2014/main" id="{939B0CC3-7EB5-4FE7-896F-95493E3670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85874" y="1803234"/>
            <a:ext cx="7112084" cy="6335486"/>
          </a:xfrm>
          <a:prstGeom prst="rect">
            <a:avLst/>
          </a:prstGeom>
        </p:spPr>
      </p:pic>
      <p:pic>
        <p:nvPicPr>
          <p:cNvPr id="18" name="Graphic 17">
            <a:extLst>
              <a:ext uri="{FF2B5EF4-FFF2-40B4-BE49-F238E27FC236}">
                <a16:creationId xmlns:a16="http://schemas.microsoft.com/office/drawing/2014/main" id="{3B894C8C-816C-4A19-ADA6-CA2B5AAEC4D7}"/>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76024" y="470296"/>
            <a:ext cx="4298373" cy="5917406"/>
          </a:xfrm>
          <a:prstGeom prst="rect">
            <a:avLst/>
          </a:prstGeom>
        </p:spPr>
      </p:pic>
      <p:sp>
        <p:nvSpPr>
          <p:cNvPr id="8" name="Oval 7">
            <a:extLst>
              <a:ext uri="{FF2B5EF4-FFF2-40B4-BE49-F238E27FC236}">
                <a16:creationId xmlns:a16="http://schemas.microsoft.com/office/drawing/2014/main" id="{522E849E-3546-4D62-9BB6-E592F72E2975}"/>
              </a:ext>
            </a:extLst>
          </p:cNvPr>
          <p:cNvSpPr/>
          <p:nvPr userDrawn="1"/>
        </p:nvSpPr>
        <p:spPr>
          <a:xfrm>
            <a:off x="9758790" y="4554884"/>
            <a:ext cx="1784686" cy="17846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729854AD-F96A-48EC-8050-BAB84AE4EA8F}"/>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74883" y="4970977"/>
            <a:ext cx="952500" cy="952500"/>
          </a:xfrm>
          <a:prstGeom prst="rect">
            <a:avLst/>
          </a:prstGeom>
        </p:spPr>
      </p:pic>
      <p:sp>
        <p:nvSpPr>
          <p:cNvPr id="2" name="Title 1">
            <a:extLst>
              <a:ext uri="{FF2B5EF4-FFF2-40B4-BE49-F238E27FC236}">
                <a16:creationId xmlns:a16="http://schemas.microsoft.com/office/drawing/2014/main" id="{79D84F8A-7F96-4AFD-8E35-101C451E927A}"/>
              </a:ext>
            </a:extLst>
          </p:cNvPr>
          <p:cNvSpPr>
            <a:spLocks noGrp="1"/>
          </p:cNvSpPr>
          <p:nvPr>
            <p:ph type="title" hasCustomPrompt="1"/>
          </p:nvPr>
        </p:nvSpPr>
        <p:spPr>
          <a:xfrm>
            <a:off x="1064617" y="1089932"/>
            <a:ext cx="9529492" cy="4605065"/>
          </a:xfrm>
          <a:noFill/>
        </p:spPr>
        <p:txBody>
          <a:bodyPr anchor="ctr"/>
          <a:lstStyle>
            <a:lvl1pPr algn="l">
              <a:defRPr sz="6000">
                <a:solidFill>
                  <a:schemeClr val="bg1"/>
                </a:solidFill>
              </a:defRPr>
            </a:lvl1pPr>
          </a:lstStyle>
          <a:p>
            <a:r>
              <a:rPr lang="en-US" dirty="0"/>
              <a:t>#chapter title (a statement or question)</a:t>
            </a:r>
          </a:p>
        </p:txBody>
      </p:sp>
    </p:spTree>
    <p:extLst>
      <p:ext uri="{BB962C8B-B14F-4D97-AF65-F5344CB8AC3E}">
        <p14:creationId xmlns:p14="http://schemas.microsoft.com/office/powerpoint/2010/main" val="3938918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F2CB09-CA2A-41F1-920A-0A65D0FDD449}"/>
              </a:ext>
            </a:extLst>
          </p:cNvPr>
          <p:cNvSpPr/>
          <p:nvPr userDrawn="1"/>
        </p:nvSpPr>
        <p:spPr>
          <a:xfrm>
            <a:off x="0" y="0"/>
            <a:ext cx="56593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4E136D-CBBC-490A-AC67-CC521D74CB14}"/>
              </a:ext>
            </a:extLst>
          </p:cNvPr>
          <p:cNvSpPr>
            <a:spLocks noGrp="1"/>
          </p:cNvSpPr>
          <p:nvPr>
            <p:ph type="title" hasCustomPrompt="1"/>
          </p:nvPr>
        </p:nvSpPr>
        <p:spPr>
          <a:xfrm>
            <a:off x="416011" y="365125"/>
            <a:ext cx="4761470" cy="6072745"/>
          </a:xfrm>
        </p:spPr>
        <p:txBody>
          <a:bodyPr/>
          <a:lstStyle>
            <a:lvl1pPr algn="l">
              <a:defRPr>
                <a:solidFill>
                  <a:schemeClr val="bg1"/>
                </a:solidFill>
              </a:defRPr>
            </a:lvl1pPr>
          </a:lstStyle>
          <a:p>
            <a:r>
              <a:rPr lang="en-US" dirty="0"/>
              <a:t>#main message of the slide</a:t>
            </a:r>
          </a:p>
        </p:txBody>
      </p:sp>
      <p:sp>
        <p:nvSpPr>
          <p:cNvPr id="3" name="Content Placeholder 2">
            <a:extLst>
              <a:ext uri="{FF2B5EF4-FFF2-40B4-BE49-F238E27FC236}">
                <a16:creationId xmlns:a16="http://schemas.microsoft.com/office/drawing/2014/main" id="{2098CEA1-5091-41C2-9667-9C539133FEC5}"/>
              </a:ext>
            </a:extLst>
          </p:cNvPr>
          <p:cNvSpPr>
            <a:spLocks noGrp="1"/>
          </p:cNvSpPr>
          <p:nvPr>
            <p:ph sz="half" idx="1" hasCustomPrompt="1"/>
          </p:nvPr>
        </p:nvSpPr>
        <p:spPr>
          <a:xfrm>
            <a:off x="6413156" y="389839"/>
            <a:ext cx="4940645" cy="2730843"/>
          </a:xfrm>
        </p:spPr>
        <p:txBody>
          <a:bodyPr anchor="ctr"/>
          <a:lstStyle>
            <a:lvl1pPr algn="l">
              <a:defRPr/>
            </a:lvl1pPr>
          </a:lstStyle>
          <a:p>
            <a:pPr lvl="0"/>
            <a:r>
              <a:rPr lang="en-US" dirty="0"/>
              <a:t>#example 1</a:t>
            </a:r>
          </a:p>
        </p:txBody>
      </p:sp>
      <p:sp>
        <p:nvSpPr>
          <p:cNvPr id="4" name="Content Placeholder 3">
            <a:extLst>
              <a:ext uri="{FF2B5EF4-FFF2-40B4-BE49-F238E27FC236}">
                <a16:creationId xmlns:a16="http://schemas.microsoft.com/office/drawing/2014/main" id="{A469B25A-401A-4515-8538-1D83C74B4005}"/>
              </a:ext>
            </a:extLst>
          </p:cNvPr>
          <p:cNvSpPr>
            <a:spLocks noGrp="1"/>
          </p:cNvSpPr>
          <p:nvPr>
            <p:ph sz="half" idx="2" hasCustomPrompt="1"/>
          </p:nvPr>
        </p:nvSpPr>
        <p:spPr>
          <a:xfrm>
            <a:off x="6413156" y="3553168"/>
            <a:ext cx="4940645" cy="2884702"/>
          </a:xfrm>
        </p:spPr>
        <p:txBody>
          <a:bodyPr anchor="ctr"/>
          <a:lstStyle>
            <a:lvl1pPr algn="l">
              <a:defRPr/>
            </a:lvl1pPr>
          </a:lstStyle>
          <a:p>
            <a:pPr lvl="0"/>
            <a:r>
              <a:rPr lang="en-US" dirty="0"/>
              <a:t>#example 2</a:t>
            </a:r>
          </a:p>
        </p:txBody>
      </p:sp>
      <p:sp>
        <p:nvSpPr>
          <p:cNvPr id="7" name="Freeform: Shape 6">
            <a:extLst>
              <a:ext uri="{FF2B5EF4-FFF2-40B4-BE49-F238E27FC236}">
                <a16:creationId xmlns:a16="http://schemas.microsoft.com/office/drawing/2014/main" id="{91B05F7B-8657-431A-BCBB-0717D1097E0F}"/>
              </a:ext>
            </a:extLst>
          </p:cNvPr>
          <p:cNvSpPr/>
          <p:nvPr userDrawn="1"/>
        </p:nvSpPr>
        <p:spPr>
          <a:xfrm>
            <a:off x="2483708" y="3682313"/>
            <a:ext cx="3175687" cy="3175687"/>
          </a:xfrm>
          <a:custGeom>
            <a:avLst/>
            <a:gdLst>
              <a:gd name="connsiteX0" fmla="*/ 3019546 w 3019546"/>
              <a:gd name="connsiteY0" fmla="*/ 0 h 3019546"/>
              <a:gd name="connsiteX1" fmla="*/ 3019546 w 3019546"/>
              <a:gd name="connsiteY1" fmla="*/ 3019546 h 3019546"/>
              <a:gd name="connsiteX2" fmla="*/ 0 w 3019546"/>
              <a:gd name="connsiteY2" fmla="*/ 3019546 h 3019546"/>
              <a:gd name="connsiteX3" fmla="*/ 155348 w 3019546"/>
              <a:gd name="connsiteY3" fmla="*/ 3015618 h 3019546"/>
              <a:gd name="connsiteX4" fmla="*/ 3015618 w 3019546"/>
              <a:gd name="connsiteY4" fmla="*/ 155348 h 3019546"/>
              <a:gd name="connsiteX5" fmla="*/ 3019546 w 3019546"/>
              <a:gd name="connsiteY5" fmla="*/ 0 h 301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9546" h="3019546">
                <a:moveTo>
                  <a:pt x="3019546" y="0"/>
                </a:moveTo>
                <a:lnTo>
                  <a:pt x="3019546" y="3019546"/>
                </a:lnTo>
                <a:lnTo>
                  <a:pt x="0" y="3019546"/>
                </a:lnTo>
                <a:lnTo>
                  <a:pt x="155348" y="3015618"/>
                </a:lnTo>
                <a:cubicBezTo>
                  <a:pt x="1699340" y="2937353"/>
                  <a:pt x="2937353" y="1699340"/>
                  <a:pt x="3015618" y="155348"/>
                </a:cubicBezTo>
                <a:lnTo>
                  <a:pt x="301954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23188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9BEA2-72F8-4F57-8959-CCBA541B20B5}"/>
              </a:ext>
            </a:extLst>
          </p:cNvPr>
          <p:cNvSpPr>
            <a:spLocks noGrp="1"/>
          </p:cNvSpPr>
          <p:nvPr>
            <p:ph type="title" hasCustomPrompt="1"/>
          </p:nvPr>
        </p:nvSpPr>
        <p:spPr>
          <a:xfrm>
            <a:off x="839788" y="-1479550"/>
            <a:ext cx="10515600" cy="1325563"/>
          </a:xfrm>
          <a:noFill/>
        </p:spPr>
        <p:txBody>
          <a:bodyPr/>
          <a:lstStyle>
            <a:lvl1pPr>
              <a:defRPr/>
            </a:lvl1pPr>
          </a:lstStyle>
          <a:p>
            <a:r>
              <a:rPr lang="en-US" dirty="0"/>
              <a:t>#comparison</a:t>
            </a:r>
          </a:p>
        </p:txBody>
      </p:sp>
      <p:sp>
        <p:nvSpPr>
          <p:cNvPr id="3" name="Text Placeholder 2">
            <a:extLst>
              <a:ext uri="{FF2B5EF4-FFF2-40B4-BE49-F238E27FC236}">
                <a16:creationId xmlns:a16="http://schemas.microsoft.com/office/drawing/2014/main" id="{FC3C3240-875B-49A8-A8F7-20BC3D7E3757}"/>
              </a:ext>
            </a:extLst>
          </p:cNvPr>
          <p:cNvSpPr>
            <a:spLocks noGrp="1"/>
          </p:cNvSpPr>
          <p:nvPr>
            <p:ph type="body" idx="1" hasCustomPrompt="1"/>
          </p:nvPr>
        </p:nvSpPr>
        <p:spPr>
          <a:xfrm>
            <a:off x="839788" y="5019762"/>
            <a:ext cx="5157787" cy="823912"/>
          </a:xfrm>
          <a:solidFill>
            <a:schemeClr val="tx2"/>
          </a:solidFill>
        </p:spPr>
        <p:txBody>
          <a:bodyPr anchor="ctr"/>
          <a:lstStyle>
            <a:lvl1pPr marL="0" indent="0" algn="ctr">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#Item1 name</a:t>
            </a:r>
          </a:p>
        </p:txBody>
      </p:sp>
      <p:sp>
        <p:nvSpPr>
          <p:cNvPr id="4" name="Content Placeholder 3">
            <a:extLst>
              <a:ext uri="{FF2B5EF4-FFF2-40B4-BE49-F238E27FC236}">
                <a16:creationId xmlns:a16="http://schemas.microsoft.com/office/drawing/2014/main" id="{0FA57167-02BC-4DB0-83B9-4A7FA7DF057E}"/>
              </a:ext>
            </a:extLst>
          </p:cNvPr>
          <p:cNvSpPr>
            <a:spLocks noGrp="1"/>
          </p:cNvSpPr>
          <p:nvPr>
            <p:ph sz="half" idx="2" hasCustomPrompt="1"/>
          </p:nvPr>
        </p:nvSpPr>
        <p:spPr>
          <a:xfrm>
            <a:off x="839788" y="1339937"/>
            <a:ext cx="5157787" cy="3684588"/>
          </a:xfrm>
        </p:spPr>
        <p:txBody>
          <a:bodyPr anchor="ctr"/>
          <a:lstStyle>
            <a:lvl1pPr algn="ctr">
              <a:defRPr/>
            </a:lvl1pPr>
          </a:lstStyle>
          <a:p>
            <a:pPr lvl="0"/>
            <a:r>
              <a:rPr lang="en-US" dirty="0"/>
              <a:t>#add image</a:t>
            </a:r>
          </a:p>
        </p:txBody>
      </p:sp>
      <p:sp>
        <p:nvSpPr>
          <p:cNvPr id="5" name="Text Placeholder 4">
            <a:extLst>
              <a:ext uri="{FF2B5EF4-FFF2-40B4-BE49-F238E27FC236}">
                <a16:creationId xmlns:a16="http://schemas.microsoft.com/office/drawing/2014/main" id="{2A0399F9-387D-4CF9-8BEB-CD85997F0740}"/>
              </a:ext>
            </a:extLst>
          </p:cNvPr>
          <p:cNvSpPr>
            <a:spLocks noGrp="1"/>
          </p:cNvSpPr>
          <p:nvPr>
            <p:ph type="body" sz="quarter" idx="3" hasCustomPrompt="1"/>
          </p:nvPr>
        </p:nvSpPr>
        <p:spPr>
          <a:xfrm>
            <a:off x="6172200" y="5019762"/>
            <a:ext cx="5183188" cy="823912"/>
          </a:xfrm>
          <a:solidFill>
            <a:schemeClr val="tx2"/>
          </a:solidFill>
        </p:spPr>
        <p:txBody>
          <a:bodyPr anchor="ctr"/>
          <a:lstStyle>
            <a:lvl1pPr marL="0" indent="0" algn="ctr">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#Item2 name</a:t>
            </a:r>
          </a:p>
        </p:txBody>
      </p:sp>
      <p:sp>
        <p:nvSpPr>
          <p:cNvPr id="6" name="Content Placeholder 5">
            <a:extLst>
              <a:ext uri="{FF2B5EF4-FFF2-40B4-BE49-F238E27FC236}">
                <a16:creationId xmlns:a16="http://schemas.microsoft.com/office/drawing/2014/main" id="{270D78AD-4C4A-4D4F-A879-E47735147484}"/>
              </a:ext>
            </a:extLst>
          </p:cNvPr>
          <p:cNvSpPr>
            <a:spLocks noGrp="1"/>
          </p:cNvSpPr>
          <p:nvPr>
            <p:ph sz="quarter" idx="4" hasCustomPrompt="1"/>
          </p:nvPr>
        </p:nvSpPr>
        <p:spPr>
          <a:xfrm>
            <a:off x="6172200" y="1339937"/>
            <a:ext cx="5183188" cy="3684588"/>
          </a:xfrm>
        </p:spPr>
        <p:txBody>
          <a:bodyPr vert="horz" lIns="91440" tIns="45720" rIns="91440" bIns="45720" rtlCol="0" anchor="ctr">
            <a:normAutofit/>
          </a:bodyPr>
          <a:lstStyle>
            <a:lvl1pPr>
              <a:defRPr lang="en-US" dirty="0"/>
            </a:lvl1pPr>
          </a:lstStyle>
          <a:p>
            <a:pPr lvl="0" algn="ctr"/>
            <a:r>
              <a:rPr lang="en-US" dirty="0"/>
              <a:t>#add image</a:t>
            </a:r>
          </a:p>
        </p:txBody>
      </p:sp>
    </p:spTree>
    <p:extLst>
      <p:ext uri="{BB962C8B-B14F-4D97-AF65-F5344CB8AC3E}">
        <p14:creationId xmlns:p14="http://schemas.microsoft.com/office/powerpoint/2010/main" val="2161931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3DAB-3EB5-4B65-B6EF-F7A588063CE5}"/>
              </a:ext>
            </a:extLst>
          </p:cNvPr>
          <p:cNvSpPr>
            <a:spLocks noGrp="1"/>
          </p:cNvSpPr>
          <p:nvPr>
            <p:ph type="title" hasCustomPrompt="1"/>
          </p:nvPr>
        </p:nvSpPr>
        <p:spPr>
          <a:xfrm>
            <a:off x="0" y="1"/>
            <a:ext cx="12192000" cy="1952368"/>
          </a:xfrm>
          <a:noFill/>
        </p:spPr>
        <p:txBody>
          <a:bodyPr vert="horz" lIns="548640" tIns="274320" rIns="548640" bIns="274320" rtlCol="0" anchor="ctr">
            <a:normAutofit/>
          </a:bodyPr>
          <a:lstStyle>
            <a:lvl1pPr algn="ctr">
              <a:defRPr lang="en-US" dirty="0">
                <a:solidFill>
                  <a:schemeClr val="tx1"/>
                </a:solidFill>
              </a:defRPr>
            </a:lvl1pPr>
          </a:lstStyle>
          <a:p>
            <a:pPr lvl="0" algn="ctr"/>
            <a:r>
              <a:rPr lang="en-US" dirty="0"/>
              <a:t>#title only layout</a:t>
            </a:r>
          </a:p>
        </p:txBody>
      </p:sp>
    </p:spTree>
    <p:extLst>
      <p:ext uri="{BB962C8B-B14F-4D97-AF65-F5344CB8AC3E}">
        <p14:creationId xmlns:p14="http://schemas.microsoft.com/office/powerpoint/2010/main" val="2195490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6721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EFAE84B-ECE1-4051-9250-50F95D32ED08}"/>
              </a:ext>
            </a:extLst>
          </p:cNvPr>
          <p:cNvSpPr/>
          <p:nvPr userDrawn="1"/>
        </p:nvSpPr>
        <p:spPr>
          <a:xfrm rot="5400000">
            <a:off x="0" y="3021106"/>
            <a:ext cx="3836894" cy="3836894"/>
          </a:xfrm>
          <a:custGeom>
            <a:avLst/>
            <a:gdLst>
              <a:gd name="connsiteX0" fmla="*/ 3019546 w 3019546"/>
              <a:gd name="connsiteY0" fmla="*/ 0 h 3019546"/>
              <a:gd name="connsiteX1" fmla="*/ 3019546 w 3019546"/>
              <a:gd name="connsiteY1" fmla="*/ 3019546 h 3019546"/>
              <a:gd name="connsiteX2" fmla="*/ 0 w 3019546"/>
              <a:gd name="connsiteY2" fmla="*/ 3019546 h 3019546"/>
              <a:gd name="connsiteX3" fmla="*/ 155348 w 3019546"/>
              <a:gd name="connsiteY3" fmla="*/ 3015618 h 3019546"/>
              <a:gd name="connsiteX4" fmla="*/ 3015618 w 3019546"/>
              <a:gd name="connsiteY4" fmla="*/ 155348 h 3019546"/>
              <a:gd name="connsiteX5" fmla="*/ 3019546 w 3019546"/>
              <a:gd name="connsiteY5" fmla="*/ 0 h 301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9546" h="3019546">
                <a:moveTo>
                  <a:pt x="3019546" y="0"/>
                </a:moveTo>
                <a:lnTo>
                  <a:pt x="3019546" y="3019546"/>
                </a:lnTo>
                <a:lnTo>
                  <a:pt x="0" y="3019546"/>
                </a:lnTo>
                <a:lnTo>
                  <a:pt x="155348" y="3015618"/>
                </a:lnTo>
                <a:cubicBezTo>
                  <a:pt x="1699340" y="2937353"/>
                  <a:pt x="2937353" y="1699340"/>
                  <a:pt x="3015618" y="155348"/>
                </a:cubicBezTo>
                <a:lnTo>
                  <a:pt x="301954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4D13C71-2C53-4BC4-91E2-865BC6BA526F}"/>
              </a:ext>
            </a:extLst>
          </p:cNvPr>
          <p:cNvSpPr>
            <a:spLocks noGrp="1"/>
          </p:cNvSpPr>
          <p:nvPr>
            <p:ph idx="1" hasCustomPrompt="1"/>
          </p:nvPr>
        </p:nvSpPr>
        <p:spPr>
          <a:xfrm>
            <a:off x="4754880" y="422031"/>
            <a:ext cx="7076440" cy="6123842"/>
          </a:xfrm>
        </p:spPr>
        <p:txBody>
          <a:bodyPr vert="horz" lIns="91440" tIns="45720" rIns="91440" bIns="45720" rtlCol="0" anchor="ctr">
            <a:normAutofit/>
          </a:bodyPr>
          <a:lstStyle>
            <a:lvl1pPr>
              <a:defRPr lang="en-US" dirty="0"/>
            </a:lvl1pPr>
          </a:lstStyle>
          <a:p>
            <a:pPr lvl="0" algn="ctr"/>
            <a:r>
              <a:rPr lang="en-US" dirty="0"/>
              <a:t>#your graph, image or design here</a:t>
            </a:r>
          </a:p>
        </p:txBody>
      </p:sp>
      <p:sp>
        <p:nvSpPr>
          <p:cNvPr id="2" name="Title 1">
            <a:extLst>
              <a:ext uri="{FF2B5EF4-FFF2-40B4-BE49-F238E27FC236}">
                <a16:creationId xmlns:a16="http://schemas.microsoft.com/office/drawing/2014/main" id="{83D5A8B1-386A-4AAB-847B-67E48F240763}"/>
              </a:ext>
            </a:extLst>
          </p:cNvPr>
          <p:cNvSpPr>
            <a:spLocks noGrp="1"/>
          </p:cNvSpPr>
          <p:nvPr>
            <p:ph type="title" hasCustomPrompt="1"/>
          </p:nvPr>
        </p:nvSpPr>
        <p:spPr>
          <a:xfrm>
            <a:off x="0" y="0"/>
            <a:ext cx="4754879" cy="4446597"/>
          </a:xfrm>
        </p:spPr>
        <p:txBody>
          <a:bodyPr lIns="640080" tIns="640080" rIns="640080" bIns="0" anchor="b">
            <a:normAutofit/>
          </a:bodyPr>
          <a:lstStyle>
            <a:lvl1pPr>
              <a:defRPr sz="4400">
                <a:solidFill>
                  <a:schemeClr val="tx1"/>
                </a:solidFill>
              </a:defRPr>
            </a:lvl1pPr>
          </a:lstStyle>
          <a:p>
            <a:r>
              <a:rPr lang="en-US" dirty="0"/>
              <a:t>#conclusion from this content</a:t>
            </a:r>
          </a:p>
        </p:txBody>
      </p:sp>
      <p:sp>
        <p:nvSpPr>
          <p:cNvPr id="4" name="Text Placeholder 3">
            <a:extLst>
              <a:ext uri="{FF2B5EF4-FFF2-40B4-BE49-F238E27FC236}">
                <a16:creationId xmlns:a16="http://schemas.microsoft.com/office/drawing/2014/main" id="{43865839-32E9-452D-8B6D-888FA6C8BADE}"/>
              </a:ext>
            </a:extLst>
          </p:cNvPr>
          <p:cNvSpPr>
            <a:spLocks noGrp="1"/>
          </p:cNvSpPr>
          <p:nvPr>
            <p:ph type="body" sz="half" idx="2" hasCustomPrompt="1"/>
          </p:nvPr>
        </p:nvSpPr>
        <p:spPr>
          <a:xfrm>
            <a:off x="0" y="7193409"/>
            <a:ext cx="3812181" cy="356570"/>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#subtext</a:t>
            </a:r>
          </a:p>
        </p:txBody>
      </p:sp>
    </p:spTree>
    <p:extLst>
      <p:ext uri="{BB962C8B-B14F-4D97-AF65-F5344CB8AC3E}">
        <p14:creationId xmlns:p14="http://schemas.microsoft.com/office/powerpoint/2010/main" val="271131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with pictur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1AB9C-5E3A-48F6-9C54-F7B2ACCA3956}"/>
              </a:ext>
            </a:extLst>
          </p:cNvPr>
          <p:cNvSpPr>
            <a:spLocks noGrp="1"/>
          </p:cNvSpPr>
          <p:nvPr>
            <p:ph type="ctrTitle" hasCustomPrompt="1"/>
          </p:nvPr>
        </p:nvSpPr>
        <p:spPr>
          <a:xfrm>
            <a:off x="1141359" y="1955513"/>
            <a:ext cx="8249659" cy="2462937"/>
          </a:xfrm>
          <a:noFill/>
        </p:spPr>
        <p:txBody>
          <a:bodyPr vert="horz" lIns="457200" tIns="274320" rIns="457200" bIns="274320" rtlCol="0" anchor="ctr">
            <a:normAutofit/>
          </a:bodyPr>
          <a:lstStyle>
            <a:lvl1pPr>
              <a:defRPr lang="en-US" sz="6000" dirty="0">
                <a:solidFill>
                  <a:schemeClr val="bg1"/>
                </a:solidFill>
              </a:defRPr>
            </a:lvl1pPr>
          </a:lstStyle>
          <a:p>
            <a:pPr lvl="0"/>
            <a:r>
              <a:rPr lang="en-US" dirty="0"/>
              <a:t>#call to action, or a main message to remember</a:t>
            </a:r>
          </a:p>
        </p:txBody>
      </p:sp>
      <p:sp>
        <p:nvSpPr>
          <p:cNvPr id="7" name="Freeform: Shape 6">
            <a:extLst>
              <a:ext uri="{FF2B5EF4-FFF2-40B4-BE49-F238E27FC236}">
                <a16:creationId xmlns:a16="http://schemas.microsoft.com/office/drawing/2014/main" id="{34CA814C-2656-4766-AC8E-0D5019B02A08}"/>
              </a:ext>
            </a:extLst>
          </p:cNvPr>
          <p:cNvSpPr/>
          <p:nvPr userDrawn="1"/>
        </p:nvSpPr>
        <p:spPr>
          <a:xfrm>
            <a:off x="7325579" y="2037806"/>
            <a:ext cx="4866421" cy="4866421"/>
          </a:xfrm>
          <a:custGeom>
            <a:avLst/>
            <a:gdLst>
              <a:gd name="connsiteX0" fmla="*/ 3019546 w 3019546"/>
              <a:gd name="connsiteY0" fmla="*/ 0 h 3019546"/>
              <a:gd name="connsiteX1" fmla="*/ 3019546 w 3019546"/>
              <a:gd name="connsiteY1" fmla="*/ 3019546 h 3019546"/>
              <a:gd name="connsiteX2" fmla="*/ 0 w 3019546"/>
              <a:gd name="connsiteY2" fmla="*/ 3019546 h 3019546"/>
              <a:gd name="connsiteX3" fmla="*/ 155348 w 3019546"/>
              <a:gd name="connsiteY3" fmla="*/ 3015618 h 3019546"/>
              <a:gd name="connsiteX4" fmla="*/ 3015618 w 3019546"/>
              <a:gd name="connsiteY4" fmla="*/ 155348 h 3019546"/>
              <a:gd name="connsiteX5" fmla="*/ 3019546 w 3019546"/>
              <a:gd name="connsiteY5" fmla="*/ 0 h 301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9546" h="3019546">
                <a:moveTo>
                  <a:pt x="3019546" y="0"/>
                </a:moveTo>
                <a:lnTo>
                  <a:pt x="3019546" y="3019546"/>
                </a:lnTo>
                <a:lnTo>
                  <a:pt x="0" y="3019546"/>
                </a:lnTo>
                <a:lnTo>
                  <a:pt x="155348" y="3015618"/>
                </a:lnTo>
                <a:cubicBezTo>
                  <a:pt x="1699340" y="2937353"/>
                  <a:pt x="2937353" y="1699340"/>
                  <a:pt x="3015618" y="155348"/>
                </a:cubicBezTo>
                <a:lnTo>
                  <a:pt x="301954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a:extLst>
              <a:ext uri="{FF2B5EF4-FFF2-40B4-BE49-F238E27FC236}">
                <a16:creationId xmlns:a16="http://schemas.microsoft.com/office/drawing/2014/main" id="{D9C993CB-9B89-499D-8A76-FC8BBAC81DC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854008" y="5722741"/>
            <a:ext cx="823652" cy="782749"/>
          </a:xfrm>
          <a:prstGeom prst="rect">
            <a:avLst/>
          </a:prstGeom>
        </p:spPr>
      </p:pic>
      <p:pic>
        <p:nvPicPr>
          <p:cNvPr id="13" name="Graphic 12">
            <a:extLst>
              <a:ext uri="{FF2B5EF4-FFF2-40B4-BE49-F238E27FC236}">
                <a16:creationId xmlns:a16="http://schemas.microsoft.com/office/drawing/2014/main" id="{B3CF035F-E16A-44C2-82EC-29E61E1AE1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4475" y="1785900"/>
            <a:ext cx="7112084" cy="6335486"/>
          </a:xfrm>
          <a:prstGeom prst="rect">
            <a:avLst/>
          </a:prstGeom>
        </p:spPr>
      </p:pic>
    </p:spTree>
    <p:extLst>
      <p:ext uri="{BB962C8B-B14F-4D97-AF65-F5344CB8AC3E}">
        <p14:creationId xmlns:p14="http://schemas.microsoft.com/office/powerpoint/2010/main" val="135112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E9A1F3-C1D1-4080-8B06-3BE82658EA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D7F5B5E-74B3-4E6B-A96D-E995CEBC32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442409522"/>
      </p:ext>
    </p:extLst>
  </p:cSld>
  <p:clrMap bg1="lt1" tx1="dk1" bg2="lt2" tx2="dk2" accent1="accent1" accent2="accent2" accent3="accent3" accent4="accent4" accent5="accent5" accent6="accent6" hlink="hlink" folHlink="folHlink"/>
  <p:sldLayoutIdLst>
    <p:sldLayoutId id="2147483702" r:id="rId1"/>
    <p:sldLayoutId id="2147483720" r:id="rId2"/>
    <p:sldLayoutId id="2147483704" r:id="rId3"/>
    <p:sldLayoutId id="2147483705" r:id="rId4"/>
    <p:sldLayoutId id="2147483739" r:id="rId5"/>
    <p:sldLayoutId id="2147483707" r:id="rId6"/>
    <p:sldLayoutId id="2147483708" r:id="rId7"/>
    <p:sldLayoutId id="2147483709" r:id="rId8"/>
    <p:sldLayoutId id="2147483722" r:id="rId9"/>
    <p:sldLayoutId id="2147483715" r:id="rId10"/>
    <p:sldLayoutId id="2147483716" r:id="rId11"/>
    <p:sldLayoutId id="2147483746" r:id="rId12"/>
    <p:sldLayoutId id="2147483748" r:id="rId13"/>
    <p:sldLayoutId id="2147483741" r:id="rId14"/>
    <p:sldLayoutId id="2147483740" r:id="rId15"/>
    <p:sldLayoutId id="2147483703" r:id="rId16"/>
    <p:sldLayoutId id="2147483744" r:id="rId17"/>
    <p:sldLayoutId id="2147483745" r:id="rId18"/>
    <p:sldLayoutId id="2147483747" r:id="rId19"/>
    <p:sldLayoutId id="2147483710" r:id="rId20"/>
    <p:sldLayoutId id="2147483742" r:id="rId21"/>
    <p:sldLayoutId id="2147483743" r:id="rId22"/>
    <p:sldLayoutId id="2147483711" r:id="rId23"/>
    <p:sldLayoutId id="2147483712" r:id="rId24"/>
    <p:sldLayoutId id="2147483694" r:id="rId25"/>
    <p:sldLayoutId id="2147483697" r:id="rId26"/>
    <p:sldLayoutId id="2147483699" r:id="rId27"/>
  </p:sldLayoutIdLst>
  <p:txStyles>
    <p:titleStyle>
      <a:lvl1pPr algn="l" defTabSz="914400" rtl="0" eaLnBrk="1" latinLnBrk="0" hangingPunct="1">
        <a:lnSpc>
          <a:spcPct val="90000"/>
        </a:lnSpc>
        <a:spcBef>
          <a:spcPct val="0"/>
        </a:spcBef>
        <a:buNone/>
        <a:defRPr sz="4400" b="0" kern="1200">
          <a:solidFill>
            <a:schemeClr val="tx1"/>
          </a:solidFill>
          <a:latin typeface="+mj-lt"/>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Verdana" panose="020B060403050404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image" Target="../media/image16.jpg"/><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13.png"/><Relationship Id="rId3" Type="http://schemas.openxmlformats.org/officeDocument/2006/relationships/diagramData" Target="../diagrams/data1.xml"/><Relationship Id="rId21" Type="http://schemas.openxmlformats.org/officeDocument/2006/relationships/image" Target="../media/image35.png"/><Relationship Id="rId7" Type="http://schemas.microsoft.com/office/2007/relationships/diagramDrawing" Target="../diagrams/drawing1.xml"/><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2" Type="http://schemas.openxmlformats.org/officeDocument/2006/relationships/notesSlide" Target="../notesSlides/notesSlide2.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image" Target="../media/image25.png"/><Relationship Id="rId24" Type="http://schemas.openxmlformats.org/officeDocument/2006/relationships/image" Target="../media/image38.jpg"/><Relationship Id="rId5" Type="http://schemas.openxmlformats.org/officeDocument/2006/relationships/diagramQuickStyle" Target="../diagrams/quickStyle1.xml"/><Relationship Id="rId15" Type="http://schemas.openxmlformats.org/officeDocument/2006/relationships/image" Target="../media/image29.png"/><Relationship Id="rId23" Type="http://schemas.openxmlformats.org/officeDocument/2006/relationships/image" Target="../media/image37.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diagramLayout" Target="../diagrams/layout1.xml"/><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hyperlink" Target="https://www.childbirthnetwork.nl/onderzoek/voice-studie/" TargetMode="External"/><Relationship Id="rId4" Type="http://schemas.openxmlformats.org/officeDocument/2006/relationships/hyperlink" Target="mailto:j.d.liebregts@amsterdamumc.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vak 12">
            <a:extLst>
              <a:ext uri="{FF2B5EF4-FFF2-40B4-BE49-F238E27FC236}">
                <a16:creationId xmlns:a16="http://schemas.microsoft.com/office/drawing/2014/main" id="{2B6A1295-B85D-4F82-A62E-DD4964FD01D0}"/>
              </a:ext>
            </a:extLst>
          </p:cNvPr>
          <p:cNvSpPr txBox="1"/>
          <p:nvPr/>
        </p:nvSpPr>
        <p:spPr>
          <a:xfrm>
            <a:off x="6093259" y="142397"/>
            <a:ext cx="4180488" cy="953629"/>
          </a:xfrm>
          <a:prstGeom prst="rect">
            <a:avLst/>
          </a:prstGeom>
          <a:solidFill>
            <a:schemeClr val="bg1"/>
          </a:solidFill>
        </p:spPr>
        <p:txBody>
          <a:bodyPr wrap="square" rtlCol="0">
            <a:spAutoFit/>
          </a:bodyPr>
          <a:lstStyle/>
          <a:p>
            <a:endParaRPr lang="nl-NL" dirty="0"/>
          </a:p>
        </p:txBody>
      </p:sp>
      <p:grpSp>
        <p:nvGrpSpPr>
          <p:cNvPr id="11" name="Groep 10">
            <a:extLst>
              <a:ext uri="{FF2B5EF4-FFF2-40B4-BE49-F238E27FC236}">
                <a16:creationId xmlns:a16="http://schemas.microsoft.com/office/drawing/2014/main" id="{7498F30A-06AA-44B3-8585-0A69B80BA8C1}"/>
              </a:ext>
            </a:extLst>
          </p:cNvPr>
          <p:cNvGrpSpPr/>
          <p:nvPr/>
        </p:nvGrpSpPr>
        <p:grpSpPr>
          <a:xfrm>
            <a:off x="178672" y="121571"/>
            <a:ext cx="5917328" cy="976419"/>
            <a:chOff x="825538" y="178842"/>
            <a:chExt cx="5917328" cy="976419"/>
          </a:xfrm>
        </p:grpSpPr>
        <p:pic>
          <p:nvPicPr>
            <p:cNvPr id="6" name="Afbeelding 5"/>
            <p:cNvPicPr>
              <a:picLocks noChangeAspect="1"/>
            </p:cNvPicPr>
            <p:nvPr/>
          </p:nvPicPr>
          <p:blipFill>
            <a:blip r:embed="rId2"/>
            <a:stretch>
              <a:fillRect/>
            </a:stretch>
          </p:blipFill>
          <p:spPr>
            <a:xfrm>
              <a:off x="3794591" y="178842"/>
              <a:ext cx="1975275" cy="976419"/>
            </a:xfrm>
            <a:prstGeom prst="rect">
              <a:avLst/>
            </a:prstGeom>
          </p:spPr>
        </p:pic>
        <p:pic>
          <p:nvPicPr>
            <p:cNvPr id="8" name="Afbeelding 7"/>
            <p:cNvPicPr>
              <a:picLocks noChangeAspect="1"/>
            </p:cNvPicPr>
            <p:nvPr/>
          </p:nvPicPr>
          <p:blipFill>
            <a:blip r:embed="rId3"/>
            <a:stretch>
              <a:fillRect/>
            </a:stretch>
          </p:blipFill>
          <p:spPr>
            <a:xfrm>
              <a:off x="5745345" y="179908"/>
              <a:ext cx="997521" cy="973389"/>
            </a:xfrm>
            <a:prstGeom prst="rect">
              <a:avLst/>
            </a:prstGeom>
          </p:spPr>
        </p:pic>
        <p:pic>
          <p:nvPicPr>
            <p:cNvPr id="9" name="Afbeelding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25538" y="184965"/>
              <a:ext cx="2972106" cy="968332"/>
            </a:xfrm>
            <a:prstGeom prst="rect">
              <a:avLst/>
            </a:prstGeom>
          </p:spPr>
        </p:pic>
      </p:grpSp>
      <p:sp>
        <p:nvSpPr>
          <p:cNvPr id="5" name="Tekstvak 4">
            <a:extLst>
              <a:ext uri="{FF2B5EF4-FFF2-40B4-BE49-F238E27FC236}">
                <a16:creationId xmlns:a16="http://schemas.microsoft.com/office/drawing/2014/main" id="{CBDC452B-2A3A-4D3C-978C-88389F33C5F2}"/>
              </a:ext>
            </a:extLst>
          </p:cNvPr>
          <p:cNvSpPr txBox="1"/>
          <p:nvPr/>
        </p:nvSpPr>
        <p:spPr>
          <a:xfrm>
            <a:off x="9300746" y="288709"/>
            <a:ext cx="1586994" cy="807317"/>
          </a:xfrm>
          <a:prstGeom prst="rect">
            <a:avLst/>
          </a:prstGeom>
          <a:solidFill>
            <a:schemeClr val="bg1"/>
          </a:solidFill>
        </p:spPr>
        <p:txBody>
          <a:bodyPr wrap="square" rtlCol="0">
            <a:spAutoFit/>
          </a:bodyPr>
          <a:lstStyle/>
          <a:p>
            <a:endParaRPr lang="nl-NL" dirty="0"/>
          </a:p>
        </p:txBody>
      </p:sp>
      <p:pic>
        <p:nvPicPr>
          <p:cNvPr id="10" name="Afbeelding 9">
            <a:extLst>
              <a:ext uri="{FF2B5EF4-FFF2-40B4-BE49-F238E27FC236}">
                <a16:creationId xmlns:a16="http://schemas.microsoft.com/office/drawing/2014/main" id="{4A48FE9E-E6EE-4510-AB28-E5257417B13F}"/>
              </a:ext>
            </a:extLst>
          </p:cNvPr>
          <p:cNvPicPr>
            <a:picLocks noChangeAspect="1"/>
          </p:cNvPicPr>
          <p:nvPr/>
        </p:nvPicPr>
        <p:blipFill>
          <a:blip r:embed="rId5"/>
          <a:stretch>
            <a:fillRect/>
          </a:stretch>
        </p:blipFill>
        <p:spPr>
          <a:xfrm>
            <a:off x="6858593" y="17967"/>
            <a:ext cx="4450466" cy="1182727"/>
          </a:xfrm>
          <a:prstGeom prst="rect">
            <a:avLst/>
          </a:prstGeom>
        </p:spPr>
      </p:pic>
      <p:pic>
        <p:nvPicPr>
          <p:cNvPr id="12" name="Afbeelding 11">
            <a:extLst>
              <a:ext uri="{FF2B5EF4-FFF2-40B4-BE49-F238E27FC236}">
                <a16:creationId xmlns:a16="http://schemas.microsoft.com/office/drawing/2014/main" id="{43FA1725-55C5-4456-BE6A-B7DD158AB507}"/>
              </a:ext>
            </a:extLst>
          </p:cNvPr>
          <p:cNvPicPr>
            <a:picLocks noChangeAspect="1"/>
          </p:cNvPicPr>
          <p:nvPr/>
        </p:nvPicPr>
        <p:blipFill>
          <a:blip r:embed="rId6"/>
          <a:stretch>
            <a:fillRect/>
          </a:stretch>
        </p:blipFill>
        <p:spPr>
          <a:xfrm>
            <a:off x="6141212" y="345125"/>
            <a:ext cx="2725693" cy="689378"/>
          </a:xfrm>
          <a:prstGeom prst="rect">
            <a:avLst/>
          </a:prstGeom>
        </p:spPr>
      </p:pic>
      <p:pic>
        <p:nvPicPr>
          <p:cNvPr id="2" name="Afbeelding 13">
            <a:extLst>
              <a:ext uri="{FF2B5EF4-FFF2-40B4-BE49-F238E27FC236}">
                <a16:creationId xmlns:a16="http://schemas.microsoft.com/office/drawing/2014/main" id="{EB79B8A5-8053-C140-AC0E-E2FAF27129FF}"/>
              </a:ext>
            </a:extLst>
          </p:cNvPr>
          <p:cNvPicPr>
            <a:picLocks noChangeAspect="1"/>
          </p:cNvPicPr>
          <p:nvPr/>
        </p:nvPicPr>
        <p:blipFill>
          <a:blip r:embed="rId7"/>
          <a:stretch>
            <a:fillRect/>
          </a:stretch>
        </p:blipFill>
        <p:spPr>
          <a:xfrm>
            <a:off x="2946633" y="1429436"/>
            <a:ext cx="4370784" cy="4228644"/>
          </a:xfrm>
          <a:prstGeom prst="rect">
            <a:avLst/>
          </a:prstGeom>
        </p:spPr>
      </p:pic>
      <p:pic>
        <p:nvPicPr>
          <p:cNvPr id="7" name="Picture Placeholder 6">
            <a:extLst>
              <a:ext uri="{FF2B5EF4-FFF2-40B4-BE49-F238E27FC236}">
                <a16:creationId xmlns:a16="http://schemas.microsoft.com/office/drawing/2014/main" id="{DF436B0D-94C5-4089-B9E7-D752FBA5270E}"/>
              </a:ext>
            </a:extLst>
          </p:cNvPr>
          <p:cNvPicPr>
            <a:picLocks noGrp="1" noChangeAspect="1"/>
          </p:cNvPicPr>
          <p:nvPr>
            <p:ph type="pic" sz="quarter" idx="10"/>
          </p:nvPr>
        </p:nvPicPr>
        <p:blipFill>
          <a:blip r:embed="rId8">
            <a:extLst>
              <a:ext uri="{28A0092B-C50C-407E-A947-70E740481C1C}">
                <a14:useLocalDpi xmlns:a14="http://schemas.microsoft.com/office/drawing/2010/main" val="0"/>
              </a:ext>
            </a:extLst>
          </a:blip>
          <a:stretch>
            <a:fillRect/>
          </a:stretch>
        </p:blipFill>
        <p:spPr>
          <a:xfrm>
            <a:off x="7059980" y="3906556"/>
            <a:ext cx="5014015" cy="2820383"/>
          </a:xfrm>
        </p:spPr>
      </p:pic>
      <p:sp>
        <p:nvSpPr>
          <p:cNvPr id="4" name="Subtitle 3">
            <a:extLst>
              <a:ext uri="{FF2B5EF4-FFF2-40B4-BE49-F238E27FC236}">
                <a16:creationId xmlns:a16="http://schemas.microsoft.com/office/drawing/2014/main" id="{5741758A-0304-4DA3-B546-00B6A0DDB41D}"/>
              </a:ext>
            </a:extLst>
          </p:cNvPr>
          <p:cNvSpPr>
            <a:spLocks noGrp="1"/>
          </p:cNvSpPr>
          <p:nvPr>
            <p:ph type="subTitle" idx="1"/>
          </p:nvPr>
        </p:nvSpPr>
        <p:spPr>
          <a:xfrm>
            <a:off x="517392" y="4394268"/>
            <a:ext cx="2826323" cy="2393174"/>
          </a:xfrm>
        </p:spPr>
        <p:txBody>
          <a:bodyPr>
            <a:normAutofit/>
          </a:bodyPr>
          <a:lstStyle/>
          <a:p>
            <a:r>
              <a:rPr lang="en-US" sz="1400" dirty="0"/>
              <a:t>24 November 2022</a:t>
            </a:r>
          </a:p>
          <a:p>
            <a:r>
              <a:rPr lang="en-US" sz="1400" dirty="0"/>
              <a:t>CPZ </a:t>
            </a:r>
            <a:r>
              <a:rPr lang="en-US" sz="1400" dirty="0" err="1"/>
              <a:t>informatie</a:t>
            </a:r>
            <a:r>
              <a:rPr lang="en-US" sz="1400" dirty="0"/>
              <a:t> </a:t>
            </a:r>
            <a:r>
              <a:rPr lang="en-US" sz="1400" dirty="0" err="1"/>
              <a:t>bijeenkomst</a:t>
            </a:r>
            <a:r>
              <a:rPr lang="en-US" sz="1400" dirty="0"/>
              <a:t> VSV </a:t>
            </a:r>
            <a:r>
              <a:rPr lang="en-US" sz="1400" dirty="0" err="1"/>
              <a:t>bestuurders</a:t>
            </a:r>
            <a:endParaRPr lang="en-US" sz="1400" dirty="0"/>
          </a:p>
        </p:txBody>
      </p:sp>
    </p:spTree>
    <p:extLst>
      <p:ext uri="{BB962C8B-B14F-4D97-AF65-F5344CB8AC3E}">
        <p14:creationId xmlns:p14="http://schemas.microsoft.com/office/powerpoint/2010/main" val="92740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BBFE5652-A373-4A09-A8BC-B08F0C81D3D3}"/>
              </a:ext>
            </a:extLst>
          </p:cNvPr>
          <p:cNvSpPr>
            <a:spLocks noGrp="1"/>
          </p:cNvSpPr>
          <p:nvPr>
            <p:ph type="subTitle" idx="1"/>
          </p:nvPr>
        </p:nvSpPr>
        <p:spPr/>
        <p:txBody>
          <a:bodyPr/>
          <a:lstStyle/>
          <a:p>
            <a:endParaRPr lang="nl-NL" dirty="0"/>
          </a:p>
        </p:txBody>
      </p:sp>
      <p:sp>
        <p:nvSpPr>
          <p:cNvPr id="3" name="Titel 2">
            <a:extLst>
              <a:ext uri="{FF2B5EF4-FFF2-40B4-BE49-F238E27FC236}">
                <a16:creationId xmlns:a16="http://schemas.microsoft.com/office/drawing/2014/main" id="{7E343158-F715-43C8-B317-1D15D57E4193}"/>
              </a:ext>
            </a:extLst>
          </p:cNvPr>
          <p:cNvSpPr>
            <a:spLocks noGrp="1"/>
          </p:cNvSpPr>
          <p:nvPr>
            <p:ph type="title"/>
          </p:nvPr>
        </p:nvSpPr>
        <p:spPr>
          <a:xfrm>
            <a:off x="1071289" y="881350"/>
            <a:ext cx="9867543" cy="4465249"/>
          </a:xfrm>
        </p:spPr>
        <p:txBody>
          <a:bodyPr>
            <a:normAutofit fontScale="90000"/>
          </a:bodyPr>
          <a:lstStyle/>
          <a:p>
            <a:br>
              <a:rPr lang="nl-NL" b="1" dirty="0"/>
            </a:br>
            <a:br>
              <a:rPr lang="nl-NL" b="1" dirty="0"/>
            </a:br>
            <a:br>
              <a:rPr lang="nl-NL" b="1" dirty="0"/>
            </a:br>
            <a:r>
              <a:rPr lang="nl-NL" b="1" dirty="0">
                <a:solidFill>
                  <a:schemeClr val="accent3">
                    <a:lumMod val="60000"/>
                    <a:lumOff val="40000"/>
                  </a:schemeClr>
                </a:solidFill>
                <a:cs typeface="Arial"/>
              </a:rPr>
              <a:t>Voice Studie</a:t>
            </a:r>
            <a:br>
              <a:rPr lang="nl-NL" b="1" dirty="0"/>
            </a:br>
            <a:r>
              <a:rPr lang="nl-NL" sz="2700" b="1" dirty="0">
                <a:solidFill>
                  <a:schemeClr val="accent3">
                    <a:lumMod val="60000"/>
                    <a:lumOff val="40000"/>
                  </a:schemeClr>
                </a:solidFill>
                <a:cs typeface="Arial"/>
              </a:rPr>
              <a:t>Het </a:t>
            </a:r>
            <a:r>
              <a:rPr lang="nl-NL" sz="2700" b="1" dirty="0">
                <a:solidFill>
                  <a:srgbClr val="FBE175"/>
                </a:solidFill>
              </a:rPr>
              <a:t>organiseren van integrale geboortezorg is een complex en daarmee  lastig onderwerp.  In de VOICE studie doen we onderzoek met een gevarieerde groep onderzoekers, zorgverleners en cliënten. Door systematisch elementen van integrale geboortezorg te onderzoeken krijgen we zicht op  hoe we integrale geboortezorg moeten inrichten  om de kwaliteit van zorg en ervaringen van cliënten en zorgverleners te verbeteren. </a:t>
            </a:r>
            <a:br>
              <a:rPr lang="nl-NL" sz="2700" b="1" dirty="0">
                <a:solidFill>
                  <a:srgbClr val="FBE175"/>
                </a:solidFill>
              </a:rPr>
            </a:br>
            <a:br>
              <a:rPr lang="nl-NL" sz="2700" dirty="0">
                <a:solidFill>
                  <a:srgbClr val="FBE175"/>
                </a:solidFill>
              </a:rPr>
            </a:br>
            <a:br>
              <a:rPr lang="nl-NL" sz="2700" dirty="0">
                <a:solidFill>
                  <a:srgbClr val="FBE175"/>
                </a:solidFill>
              </a:rPr>
            </a:br>
            <a:br>
              <a:rPr lang="nl-NL" sz="2700" dirty="0">
                <a:solidFill>
                  <a:srgbClr val="FBE175"/>
                </a:solidFill>
              </a:rPr>
            </a:br>
            <a:r>
              <a:rPr lang="nl-NL" sz="2700" dirty="0">
                <a:solidFill>
                  <a:srgbClr val="FBE175"/>
                </a:solidFill>
              </a:rPr>
              <a:t>- looptijd 2022 -2026</a:t>
            </a:r>
            <a:br>
              <a:rPr lang="nl-NL" sz="2700" dirty="0">
                <a:solidFill>
                  <a:srgbClr val="FBE175"/>
                </a:solidFill>
              </a:rPr>
            </a:br>
            <a:r>
              <a:rPr lang="nl-NL" sz="2700" dirty="0">
                <a:solidFill>
                  <a:srgbClr val="FBE175"/>
                </a:solidFill>
                <a:cs typeface="Arial"/>
              </a:rPr>
              <a:t>- Gefinancierd door</a:t>
            </a:r>
            <a:br>
              <a:rPr lang="nl-NL" sz="2700" dirty="0">
                <a:solidFill>
                  <a:srgbClr val="F1C308"/>
                </a:solidFill>
              </a:rPr>
            </a:br>
            <a:br>
              <a:rPr lang="nl-NL" dirty="0">
                <a:solidFill>
                  <a:srgbClr val="F1C308"/>
                </a:solidFill>
              </a:rPr>
            </a:br>
            <a:endParaRPr lang="nl-NL" sz="4800" dirty="0">
              <a:solidFill>
                <a:srgbClr val="F1C308"/>
              </a:solidFill>
            </a:endParaRPr>
          </a:p>
        </p:txBody>
      </p:sp>
      <p:sp>
        <p:nvSpPr>
          <p:cNvPr id="4" name="Tekstvak 3">
            <a:extLst>
              <a:ext uri="{FF2B5EF4-FFF2-40B4-BE49-F238E27FC236}">
                <a16:creationId xmlns:a16="http://schemas.microsoft.com/office/drawing/2014/main" id="{60FF525F-87F9-9AA0-8337-089516A70B8B}"/>
              </a:ext>
            </a:extLst>
          </p:cNvPr>
          <p:cNvSpPr txBox="1"/>
          <p:nvPr/>
        </p:nvSpPr>
        <p:spPr>
          <a:xfrm>
            <a:off x="1253168" y="4930048"/>
            <a:ext cx="3043409" cy="10466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l-NL"/>
          </a:p>
        </p:txBody>
      </p:sp>
      <p:pic>
        <p:nvPicPr>
          <p:cNvPr id="5" name="Afbeelding 5" descr="Afbeelding met tekst, illustratie&#10;&#10;Automatisch gegenereerde beschrijving">
            <a:extLst>
              <a:ext uri="{FF2B5EF4-FFF2-40B4-BE49-F238E27FC236}">
                <a16:creationId xmlns:a16="http://schemas.microsoft.com/office/drawing/2014/main" id="{54C0E391-B344-8012-2408-21A33FCE7A3E}"/>
              </a:ext>
            </a:extLst>
          </p:cNvPr>
          <p:cNvPicPr>
            <a:picLocks noChangeAspect="1"/>
          </p:cNvPicPr>
          <p:nvPr/>
        </p:nvPicPr>
        <p:blipFill>
          <a:blip r:embed="rId3"/>
          <a:stretch>
            <a:fillRect/>
          </a:stretch>
        </p:blipFill>
        <p:spPr>
          <a:xfrm>
            <a:off x="4478456" y="5204755"/>
            <a:ext cx="2247441" cy="693836"/>
          </a:xfrm>
          <a:prstGeom prst="rect">
            <a:avLst/>
          </a:prstGeom>
        </p:spPr>
      </p:pic>
    </p:spTree>
    <p:extLst>
      <p:ext uri="{BB962C8B-B14F-4D97-AF65-F5344CB8AC3E}">
        <p14:creationId xmlns:p14="http://schemas.microsoft.com/office/powerpoint/2010/main" val="1287141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D225C-8E64-4AF7-B143-291DB84226F8}"/>
              </a:ext>
            </a:extLst>
          </p:cNvPr>
          <p:cNvSpPr>
            <a:spLocks noGrp="1"/>
          </p:cNvSpPr>
          <p:nvPr>
            <p:ph type="title"/>
          </p:nvPr>
        </p:nvSpPr>
        <p:spPr>
          <a:xfrm>
            <a:off x="3301534" y="5631198"/>
            <a:ext cx="5437718" cy="1114519"/>
          </a:xfrm>
        </p:spPr>
        <p:txBody>
          <a:bodyPr/>
          <a:lstStyle/>
          <a:p>
            <a:r>
              <a:rPr lang="nl-NL" dirty="0"/>
              <a:t>Onderzoeksteam</a:t>
            </a:r>
          </a:p>
        </p:txBody>
      </p:sp>
      <p:pic>
        <p:nvPicPr>
          <p:cNvPr id="12" name="Tijdelijke aanduiding voor afbeelding 11">
            <a:extLst>
              <a:ext uri="{FF2B5EF4-FFF2-40B4-BE49-F238E27FC236}">
                <a16:creationId xmlns:a16="http://schemas.microsoft.com/office/drawing/2014/main" id="{702A8A2D-A2F8-4144-8755-887F010F12E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748" r="20748"/>
          <a:stretch/>
        </p:blipFill>
        <p:spPr>
          <a:xfrm>
            <a:off x="413950" y="3483368"/>
            <a:ext cx="1945551" cy="1945551"/>
          </a:xfrm>
        </p:spPr>
      </p:pic>
      <p:sp>
        <p:nvSpPr>
          <p:cNvPr id="4" name="Tijdelijke aanduiding voor tekst 3">
            <a:extLst>
              <a:ext uri="{FF2B5EF4-FFF2-40B4-BE49-F238E27FC236}">
                <a16:creationId xmlns:a16="http://schemas.microsoft.com/office/drawing/2014/main" id="{55774001-F238-4E72-B097-EA114F85B839}"/>
              </a:ext>
            </a:extLst>
          </p:cNvPr>
          <p:cNvSpPr>
            <a:spLocks noGrp="1"/>
          </p:cNvSpPr>
          <p:nvPr>
            <p:ph type="body" sz="quarter" idx="11"/>
          </p:nvPr>
        </p:nvSpPr>
        <p:spPr>
          <a:xfrm>
            <a:off x="173875" y="5537655"/>
            <a:ext cx="2425700" cy="650803"/>
          </a:xfrm>
        </p:spPr>
        <p:txBody>
          <a:bodyPr/>
          <a:lstStyle/>
          <a:p>
            <a:r>
              <a:rPr lang="nl-NL" dirty="0"/>
              <a:t>Dr. Eline de Vries</a:t>
            </a:r>
          </a:p>
          <a:p>
            <a:r>
              <a:rPr lang="nl-NL" dirty="0"/>
              <a:t>Co promotor</a:t>
            </a:r>
          </a:p>
        </p:txBody>
      </p:sp>
      <p:pic>
        <p:nvPicPr>
          <p:cNvPr id="16" name="Tijdelijke aanduiding voor afbeelding 15" descr="Afbeelding met persoon&#10;&#10;Automatisch gegenereerde beschrijving">
            <a:extLst>
              <a:ext uri="{FF2B5EF4-FFF2-40B4-BE49-F238E27FC236}">
                <a16:creationId xmlns:a16="http://schemas.microsoft.com/office/drawing/2014/main" id="{0ACE06DF-3866-44CC-85B3-3AFBE1C0EB1E}"/>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0152" r="10152"/>
          <a:stretch>
            <a:fillRect/>
          </a:stretch>
        </p:blipFill>
        <p:spPr>
          <a:xfrm>
            <a:off x="2212350" y="1411193"/>
            <a:ext cx="1945551" cy="1945551"/>
          </a:xfrm>
        </p:spPr>
      </p:pic>
      <p:sp>
        <p:nvSpPr>
          <p:cNvPr id="6" name="Tijdelijke aanduiding voor tekst 5">
            <a:extLst>
              <a:ext uri="{FF2B5EF4-FFF2-40B4-BE49-F238E27FC236}">
                <a16:creationId xmlns:a16="http://schemas.microsoft.com/office/drawing/2014/main" id="{41801B49-ED8B-437F-994A-DAA1D26D3E99}"/>
              </a:ext>
            </a:extLst>
          </p:cNvPr>
          <p:cNvSpPr>
            <a:spLocks noGrp="1"/>
          </p:cNvSpPr>
          <p:nvPr>
            <p:ph type="body" sz="quarter" idx="13"/>
          </p:nvPr>
        </p:nvSpPr>
        <p:spPr>
          <a:xfrm>
            <a:off x="1958946" y="3293551"/>
            <a:ext cx="2425700" cy="675221"/>
          </a:xfrm>
        </p:spPr>
        <p:txBody>
          <a:bodyPr/>
          <a:lstStyle/>
          <a:p>
            <a:r>
              <a:rPr lang="nl-NL" dirty="0"/>
              <a:t>Prof. dr. Ank de Jonge</a:t>
            </a:r>
          </a:p>
          <a:p>
            <a:r>
              <a:rPr lang="nl-NL" dirty="0"/>
              <a:t>Promotor</a:t>
            </a:r>
          </a:p>
        </p:txBody>
      </p:sp>
      <p:pic>
        <p:nvPicPr>
          <p:cNvPr id="18" name="Tijdelijke aanduiding voor afbeelding 17" descr="Afbeelding met persoon&#10;&#10;Automatisch gegenereerde beschrijving">
            <a:extLst>
              <a:ext uri="{FF2B5EF4-FFF2-40B4-BE49-F238E27FC236}">
                <a16:creationId xmlns:a16="http://schemas.microsoft.com/office/drawing/2014/main" id="{57F75AD4-50C4-47D0-91AA-95256B84D41F}"/>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xfrm>
            <a:off x="9769630" y="3441226"/>
            <a:ext cx="1945551" cy="1945551"/>
          </a:xfrm>
        </p:spPr>
      </p:pic>
      <p:sp>
        <p:nvSpPr>
          <p:cNvPr id="8" name="Tijdelijke aanduiding voor tekst 7">
            <a:extLst>
              <a:ext uri="{FF2B5EF4-FFF2-40B4-BE49-F238E27FC236}">
                <a16:creationId xmlns:a16="http://schemas.microsoft.com/office/drawing/2014/main" id="{7BB91091-CB6B-4026-9C24-508F94AF690A}"/>
              </a:ext>
            </a:extLst>
          </p:cNvPr>
          <p:cNvSpPr>
            <a:spLocks noGrp="1"/>
          </p:cNvSpPr>
          <p:nvPr>
            <p:ph type="body" sz="quarter" idx="15"/>
          </p:nvPr>
        </p:nvSpPr>
        <p:spPr>
          <a:xfrm>
            <a:off x="9368976" y="5467464"/>
            <a:ext cx="2823024" cy="650803"/>
          </a:xfrm>
        </p:spPr>
        <p:txBody>
          <a:bodyPr/>
          <a:lstStyle/>
          <a:p>
            <a:r>
              <a:rPr lang="nl-NL" dirty="0"/>
              <a:t>Prof. dr. Corine Verhoeven</a:t>
            </a:r>
          </a:p>
          <a:p>
            <a:r>
              <a:rPr lang="nl-NL" dirty="0"/>
              <a:t>Co promotor</a:t>
            </a:r>
          </a:p>
        </p:txBody>
      </p:sp>
      <p:pic>
        <p:nvPicPr>
          <p:cNvPr id="20" name="Tijdelijke aanduiding voor afbeelding 19">
            <a:extLst>
              <a:ext uri="{FF2B5EF4-FFF2-40B4-BE49-F238E27FC236}">
                <a16:creationId xmlns:a16="http://schemas.microsoft.com/office/drawing/2014/main" id="{74B33E22-7EB5-455C-871C-D9338D12994C}"/>
              </a:ext>
            </a:extLst>
          </p:cNvPr>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a:stretch/>
        </p:blipFill>
        <p:spPr>
          <a:xfrm>
            <a:off x="5047008" y="726843"/>
            <a:ext cx="2203169" cy="2203169"/>
          </a:xfrm>
        </p:spPr>
      </p:pic>
      <p:sp>
        <p:nvSpPr>
          <p:cNvPr id="10" name="Tijdelijke aanduiding voor tekst 9">
            <a:extLst>
              <a:ext uri="{FF2B5EF4-FFF2-40B4-BE49-F238E27FC236}">
                <a16:creationId xmlns:a16="http://schemas.microsoft.com/office/drawing/2014/main" id="{1CC9FD96-DA98-48AF-A15D-7BAB028628BA}"/>
              </a:ext>
            </a:extLst>
          </p:cNvPr>
          <p:cNvSpPr>
            <a:spLocks noGrp="1"/>
          </p:cNvSpPr>
          <p:nvPr>
            <p:ph type="body" sz="quarter" idx="17"/>
          </p:nvPr>
        </p:nvSpPr>
        <p:spPr>
          <a:xfrm>
            <a:off x="4638050" y="3121384"/>
            <a:ext cx="2769350" cy="506495"/>
          </a:xfrm>
        </p:spPr>
        <p:txBody>
          <a:bodyPr/>
          <a:lstStyle/>
          <a:p>
            <a:r>
              <a:rPr lang="nl-NL" dirty="0"/>
              <a:t>Jolanda Liebregts, MSc Promovenda</a:t>
            </a:r>
          </a:p>
        </p:txBody>
      </p:sp>
      <p:pic>
        <p:nvPicPr>
          <p:cNvPr id="3" name="Afbeelding 2">
            <a:extLst>
              <a:ext uri="{FF2B5EF4-FFF2-40B4-BE49-F238E27FC236}">
                <a16:creationId xmlns:a16="http://schemas.microsoft.com/office/drawing/2014/main" id="{98F60ACC-C18B-6A1A-25C3-A3F39C84C8E4}"/>
              </a:ext>
            </a:extLst>
          </p:cNvPr>
          <p:cNvPicPr>
            <a:picLocks noChangeAspect="1"/>
          </p:cNvPicPr>
          <p:nvPr/>
        </p:nvPicPr>
        <p:blipFill>
          <a:blip r:embed="rId6"/>
          <a:stretch>
            <a:fillRect/>
          </a:stretch>
        </p:blipFill>
        <p:spPr>
          <a:xfrm>
            <a:off x="8004454" y="1357227"/>
            <a:ext cx="1944793" cy="1944793"/>
          </a:xfrm>
          <a:prstGeom prst="rect">
            <a:avLst/>
          </a:prstGeom>
        </p:spPr>
      </p:pic>
      <p:sp>
        <p:nvSpPr>
          <p:cNvPr id="7" name="Tijdelijke aanduiding voor tekst 7">
            <a:extLst>
              <a:ext uri="{FF2B5EF4-FFF2-40B4-BE49-F238E27FC236}">
                <a16:creationId xmlns:a16="http://schemas.microsoft.com/office/drawing/2014/main" id="{C0DD16F5-20A7-AAC6-7EAE-90D5FD54AABD}"/>
              </a:ext>
            </a:extLst>
          </p:cNvPr>
          <p:cNvSpPr txBox="1">
            <a:spLocks/>
          </p:cNvSpPr>
          <p:nvPr/>
        </p:nvSpPr>
        <p:spPr>
          <a:xfrm>
            <a:off x="7415361" y="3360538"/>
            <a:ext cx="2823024" cy="65080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Verdana" panose="020B060403050404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Prof. dr. Jan Jaap </a:t>
            </a:r>
            <a:r>
              <a:rPr lang="nl-NL" dirty="0" err="1"/>
              <a:t>Erwich</a:t>
            </a:r>
            <a:endParaRPr lang="nl-NL" dirty="0"/>
          </a:p>
          <a:p>
            <a:r>
              <a:rPr lang="nl-NL" dirty="0"/>
              <a:t>Promotor</a:t>
            </a:r>
          </a:p>
        </p:txBody>
      </p:sp>
      <p:pic>
        <p:nvPicPr>
          <p:cNvPr id="11" name="Afbeelding 10">
            <a:extLst>
              <a:ext uri="{FF2B5EF4-FFF2-40B4-BE49-F238E27FC236}">
                <a16:creationId xmlns:a16="http://schemas.microsoft.com/office/drawing/2014/main" id="{1F496EE9-3BDD-DF9C-DF5B-19CC46B60F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72548" y="3330693"/>
            <a:ext cx="2787574" cy="2787574"/>
          </a:xfrm>
          <a:prstGeom prst="rect">
            <a:avLst/>
          </a:prstGeom>
        </p:spPr>
      </p:pic>
    </p:spTree>
    <p:extLst>
      <p:ext uri="{BB962C8B-B14F-4D97-AF65-F5344CB8AC3E}">
        <p14:creationId xmlns:p14="http://schemas.microsoft.com/office/powerpoint/2010/main" val="4253088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A8745B-4711-44A5-9D6D-2A949D212B9C}"/>
              </a:ext>
            </a:extLst>
          </p:cNvPr>
          <p:cNvSpPr>
            <a:spLocks noGrp="1"/>
          </p:cNvSpPr>
          <p:nvPr>
            <p:ph type="title"/>
          </p:nvPr>
        </p:nvSpPr>
        <p:spPr>
          <a:xfrm>
            <a:off x="0" y="0"/>
            <a:ext cx="4754879" cy="4446597"/>
          </a:xfrm>
        </p:spPr>
        <p:txBody>
          <a:bodyPr anchor="b">
            <a:normAutofit/>
          </a:bodyPr>
          <a:lstStyle/>
          <a:p>
            <a:r>
              <a:rPr lang="nl-NL" dirty="0"/>
              <a:t>Project organisatie</a:t>
            </a:r>
          </a:p>
        </p:txBody>
      </p:sp>
      <p:graphicFrame>
        <p:nvGraphicFramePr>
          <p:cNvPr id="3" name="Diagram 2">
            <a:extLst>
              <a:ext uri="{FF2B5EF4-FFF2-40B4-BE49-F238E27FC236}">
                <a16:creationId xmlns:a16="http://schemas.microsoft.com/office/drawing/2014/main" id="{AB2592DC-362C-4024-AFEA-6089E3D6F2AE}"/>
              </a:ext>
            </a:extLst>
          </p:cNvPr>
          <p:cNvGraphicFramePr/>
          <p:nvPr>
            <p:extLst>
              <p:ext uri="{D42A27DB-BD31-4B8C-83A1-F6EECF244321}">
                <p14:modId xmlns:p14="http://schemas.microsoft.com/office/powerpoint/2010/main" val="1287370672"/>
              </p:ext>
            </p:extLst>
          </p:nvPr>
        </p:nvGraphicFramePr>
        <p:xfrm>
          <a:off x="1848465" y="0"/>
          <a:ext cx="1049120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Afbeelding 4">
            <a:extLst>
              <a:ext uri="{FF2B5EF4-FFF2-40B4-BE49-F238E27FC236}">
                <a16:creationId xmlns:a16="http://schemas.microsoft.com/office/drawing/2014/main" id="{2D18DC5C-B0C2-8E0C-89AD-F19B88FCC1F1}"/>
              </a:ext>
            </a:extLst>
          </p:cNvPr>
          <p:cNvPicPr>
            <a:picLocks noChangeAspect="1"/>
          </p:cNvPicPr>
          <p:nvPr/>
        </p:nvPicPr>
        <p:blipFill>
          <a:blip r:embed="rId8"/>
          <a:stretch>
            <a:fillRect/>
          </a:stretch>
        </p:blipFill>
        <p:spPr>
          <a:xfrm>
            <a:off x="8754067" y="1983906"/>
            <a:ext cx="1488359" cy="441546"/>
          </a:xfrm>
          <a:prstGeom prst="rect">
            <a:avLst/>
          </a:prstGeom>
        </p:spPr>
      </p:pic>
      <p:pic>
        <p:nvPicPr>
          <p:cNvPr id="7" name="Afbeelding 6">
            <a:extLst>
              <a:ext uri="{FF2B5EF4-FFF2-40B4-BE49-F238E27FC236}">
                <a16:creationId xmlns:a16="http://schemas.microsoft.com/office/drawing/2014/main" id="{B88EFF9F-5E17-4151-D876-6BF8ECE6ED32}"/>
              </a:ext>
            </a:extLst>
          </p:cNvPr>
          <p:cNvPicPr>
            <a:picLocks noChangeAspect="1"/>
          </p:cNvPicPr>
          <p:nvPr/>
        </p:nvPicPr>
        <p:blipFill>
          <a:blip r:embed="rId9"/>
          <a:stretch>
            <a:fillRect/>
          </a:stretch>
        </p:blipFill>
        <p:spPr>
          <a:xfrm>
            <a:off x="6054537" y="1027471"/>
            <a:ext cx="563879" cy="563879"/>
          </a:xfrm>
          <a:prstGeom prst="rect">
            <a:avLst/>
          </a:prstGeom>
        </p:spPr>
      </p:pic>
      <p:pic>
        <p:nvPicPr>
          <p:cNvPr id="9" name="Afbeelding 8">
            <a:extLst>
              <a:ext uri="{FF2B5EF4-FFF2-40B4-BE49-F238E27FC236}">
                <a16:creationId xmlns:a16="http://schemas.microsoft.com/office/drawing/2014/main" id="{9EC8BBF0-743B-E38A-7215-B75B9F4C2D7F}"/>
              </a:ext>
            </a:extLst>
          </p:cNvPr>
          <p:cNvPicPr>
            <a:picLocks noChangeAspect="1"/>
          </p:cNvPicPr>
          <p:nvPr/>
        </p:nvPicPr>
        <p:blipFill>
          <a:blip r:embed="rId10"/>
          <a:stretch>
            <a:fillRect/>
          </a:stretch>
        </p:blipFill>
        <p:spPr>
          <a:xfrm>
            <a:off x="4622261" y="1027471"/>
            <a:ext cx="1245437" cy="563879"/>
          </a:xfrm>
          <a:prstGeom prst="rect">
            <a:avLst/>
          </a:prstGeom>
        </p:spPr>
      </p:pic>
      <p:pic>
        <p:nvPicPr>
          <p:cNvPr id="11" name="Afbeelding 10">
            <a:extLst>
              <a:ext uri="{FF2B5EF4-FFF2-40B4-BE49-F238E27FC236}">
                <a16:creationId xmlns:a16="http://schemas.microsoft.com/office/drawing/2014/main" id="{D23158BA-3582-E713-B57D-51F229C65EDE}"/>
              </a:ext>
            </a:extLst>
          </p:cNvPr>
          <p:cNvPicPr>
            <a:picLocks noChangeAspect="1"/>
          </p:cNvPicPr>
          <p:nvPr/>
        </p:nvPicPr>
        <p:blipFill>
          <a:blip r:embed="rId11"/>
          <a:stretch>
            <a:fillRect/>
          </a:stretch>
        </p:blipFill>
        <p:spPr>
          <a:xfrm>
            <a:off x="6845195" y="1064144"/>
            <a:ext cx="621248" cy="527206"/>
          </a:xfrm>
          <a:prstGeom prst="rect">
            <a:avLst/>
          </a:prstGeom>
        </p:spPr>
      </p:pic>
      <p:pic>
        <p:nvPicPr>
          <p:cNvPr id="14" name="Afbeelding 13">
            <a:extLst>
              <a:ext uri="{FF2B5EF4-FFF2-40B4-BE49-F238E27FC236}">
                <a16:creationId xmlns:a16="http://schemas.microsoft.com/office/drawing/2014/main" id="{B66661A1-47F7-379C-2211-BC1E2270EBE4}"/>
              </a:ext>
            </a:extLst>
          </p:cNvPr>
          <p:cNvPicPr>
            <a:picLocks noChangeAspect="1"/>
          </p:cNvPicPr>
          <p:nvPr/>
        </p:nvPicPr>
        <p:blipFill>
          <a:blip r:embed="rId12"/>
          <a:stretch>
            <a:fillRect/>
          </a:stretch>
        </p:blipFill>
        <p:spPr>
          <a:xfrm>
            <a:off x="3942735" y="2267459"/>
            <a:ext cx="1123440" cy="426491"/>
          </a:xfrm>
          <a:prstGeom prst="rect">
            <a:avLst/>
          </a:prstGeom>
        </p:spPr>
      </p:pic>
      <p:pic>
        <p:nvPicPr>
          <p:cNvPr id="16" name="Afbeelding 15">
            <a:extLst>
              <a:ext uri="{FF2B5EF4-FFF2-40B4-BE49-F238E27FC236}">
                <a16:creationId xmlns:a16="http://schemas.microsoft.com/office/drawing/2014/main" id="{68CF0ADE-E4BD-7551-6E88-CE031F21BAAA}"/>
              </a:ext>
            </a:extLst>
          </p:cNvPr>
          <p:cNvPicPr>
            <a:picLocks noChangeAspect="1"/>
          </p:cNvPicPr>
          <p:nvPr/>
        </p:nvPicPr>
        <p:blipFill>
          <a:blip r:embed="rId13"/>
          <a:stretch>
            <a:fillRect/>
          </a:stretch>
        </p:blipFill>
        <p:spPr>
          <a:xfrm>
            <a:off x="7764054" y="1186049"/>
            <a:ext cx="2021558" cy="580011"/>
          </a:xfrm>
          <a:prstGeom prst="rect">
            <a:avLst/>
          </a:prstGeom>
        </p:spPr>
      </p:pic>
      <p:pic>
        <p:nvPicPr>
          <p:cNvPr id="21" name="Afbeelding 20">
            <a:extLst>
              <a:ext uri="{FF2B5EF4-FFF2-40B4-BE49-F238E27FC236}">
                <a16:creationId xmlns:a16="http://schemas.microsoft.com/office/drawing/2014/main" id="{3CE62F5A-83C5-4A09-36B4-EC94515A5A3C}"/>
              </a:ext>
            </a:extLst>
          </p:cNvPr>
          <p:cNvPicPr>
            <a:picLocks noChangeAspect="1"/>
          </p:cNvPicPr>
          <p:nvPr/>
        </p:nvPicPr>
        <p:blipFill>
          <a:blip r:embed="rId14"/>
          <a:stretch>
            <a:fillRect/>
          </a:stretch>
        </p:blipFill>
        <p:spPr>
          <a:xfrm>
            <a:off x="4122734" y="1687364"/>
            <a:ext cx="1682680" cy="367975"/>
          </a:xfrm>
          <a:prstGeom prst="rect">
            <a:avLst/>
          </a:prstGeom>
        </p:spPr>
      </p:pic>
      <p:pic>
        <p:nvPicPr>
          <p:cNvPr id="24" name="Afbeelding 23">
            <a:extLst>
              <a:ext uri="{FF2B5EF4-FFF2-40B4-BE49-F238E27FC236}">
                <a16:creationId xmlns:a16="http://schemas.microsoft.com/office/drawing/2014/main" id="{C65A1956-5BF0-CE82-D7E0-180E9C401C18}"/>
              </a:ext>
            </a:extLst>
          </p:cNvPr>
          <p:cNvPicPr>
            <a:picLocks noChangeAspect="1"/>
          </p:cNvPicPr>
          <p:nvPr/>
        </p:nvPicPr>
        <p:blipFill>
          <a:blip r:embed="rId15"/>
          <a:stretch>
            <a:fillRect/>
          </a:stretch>
        </p:blipFill>
        <p:spPr>
          <a:xfrm>
            <a:off x="9249203" y="2643298"/>
            <a:ext cx="1328821" cy="311657"/>
          </a:xfrm>
          <a:prstGeom prst="rect">
            <a:avLst/>
          </a:prstGeom>
        </p:spPr>
      </p:pic>
      <p:pic>
        <p:nvPicPr>
          <p:cNvPr id="27" name="Afbeelding 26">
            <a:extLst>
              <a:ext uri="{FF2B5EF4-FFF2-40B4-BE49-F238E27FC236}">
                <a16:creationId xmlns:a16="http://schemas.microsoft.com/office/drawing/2014/main" id="{3A7621BD-D84C-072D-1AF1-CA8C601CCCF8}"/>
              </a:ext>
            </a:extLst>
          </p:cNvPr>
          <p:cNvPicPr>
            <a:picLocks noChangeAspect="1"/>
          </p:cNvPicPr>
          <p:nvPr/>
        </p:nvPicPr>
        <p:blipFill>
          <a:blip r:embed="rId16"/>
          <a:stretch>
            <a:fillRect/>
          </a:stretch>
        </p:blipFill>
        <p:spPr>
          <a:xfrm>
            <a:off x="5021836" y="2881552"/>
            <a:ext cx="1172959" cy="419622"/>
          </a:xfrm>
          <a:prstGeom prst="rect">
            <a:avLst/>
          </a:prstGeom>
        </p:spPr>
      </p:pic>
      <p:pic>
        <p:nvPicPr>
          <p:cNvPr id="30" name="Afbeelding 29">
            <a:extLst>
              <a:ext uri="{FF2B5EF4-FFF2-40B4-BE49-F238E27FC236}">
                <a16:creationId xmlns:a16="http://schemas.microsoft.com/office/drawing/2014/main" id="{CA6C7D81-517A-C404-46CC-888A653D6A76}"/>
              </a:ext>
            </a:extLst>
          </p:cNvPr>
          <p:cNvPicPr>
            <a:picLocks noChangeAspect="1"/>
          </p:cNvPicPr>
          <p:nvPr/>
        </p:nvPicPr>
        <p:blipFill>
          <a:blip r:embed="rId17"/>
          <a:stretch>
            <a:fillRect/>
          </a:stretch>
        </p:blipFill>
        <p:spPr>
          <a:xfrm>
            <a:off x="6251555" y="2866173"/>
            <a:ext cx="1596384" cy="353793"/>
          </a:xfrm>
          <a:prstGeom prst="rect">
            <a:avLst/>
          </a:prstGeom>
        </p:spPr>
      </p:pic>
      <p:pic>
        <p:nvPicPr>
          <p:cNvPr id="33" name="Afbeelding 32">
            <a:extLst>
              <a:ext uri="{FF2B5EF4-FFF2-40B4-BE49-F238E27FC236}">
                <a16:creationId xmlns:a16="http://schemas.microsoft.com/office/drawing/2014/main" id="{E772773A-9A3B-2E87-4BFA-BD82DAFD5CF6}"/>
              </a:ext>
            </a:extLst>
          </p:cNvPr>
          <p:cNvPicPr>
            <a:picLocks noChangeAspect="1"/>
          </p:cNvPicPr>
          <p:nvPr/>
        </p:nvPicPr>
        <p:blipFill>
          <a:blip r:embed="rId18"/>
          <a:stretch>
            <a:fillRect/>
          </a:stretch>
        </p:blipFill>
        <p:spPr>
          <a:xfrm>
            <a:off x="7918074" y="2655493"/>
            <a:ext cx="898302" cy="408319"/>
          </a:xfrm>
          <a:prstGeom prst="rect">
            <a:avLst/>
          </a:prstGeom>
        </p:spPr>
      </p:pic>
      <p:pic>
        <p:nvPicPr>
          <p:cNvPr id="36" name="Afbeelding 35">
            <a:extLst>
              <a:ext uri="{FF2B5EF4-FFF2-40B4-BE49-F238E27FC236}">
                <a16:creationId xmlns:a16="http://schemas.microsoft.com/office/drawing/2014/main" id="{4FF86ECA-E1C1-C758-3A0E-8CF4A05958AC}"/>
              </a:ext>
            </a:extLst>
          </p:cNvPr>
          <p:cNvPicPr>
            <a:picLocks noChangeAspect="1"/>
          </p:cNvPicPr>
          <p:nvPr/>
        </p:nvPicPr>
        <p:blipFill>
          <a:blip r:embed="rId19"/>
          <a:stretch>
            <a:fillRect/>
          </a:stretch>
        </p:blipFill>
        <p:spPr>
          <a:xfrm>
            <a:off x="5031121" y="3462542"/>
            <a:ext cx="802401" cy="467767"/>
          </a:xfrm>
          <a:prstGeom prst="rect">
            <a:avLst/>
          </a:prstGeom>
        </p:spPr>
      </p:pic>
      <p:pic>
        <p:nvPicPr>
          <p:cNvPr id="39" name="Afbeelding 38">
            <a:extLst>
              <a:ext uri="{FF2B5EF4-FFF2-40B4-BE49-F238E27FC236}">
                <a16:creationId xmlns:a16="http://schemas.microsoft.com/office/drawing/2014/main" id="{C070F3F0-4F9B-458B-960F-B8CCD1B447E8}"/>
              </a:ext>
            </a:extLst>
          </p:cNvPr>
          <p:cNvPicPr>
            <a:picLocks noChangeAspect="1"/>
          </p:cNvPicPr>
          <p:nvPr/>
        </p:nvPicPr>
        <p:blipFill>
          <a:blip r:embed="rId20"/>
          <a:stretch>
            <a:fillRect/>
          </a:stretch>
        </p:blipFill>
        <p:spPr>
          <a:xfrm>
            <a:off x="6093993" y="3466960"/>
            <a:ext cx="1368693" cy="488344"/>
          </a:xfrm>
          <a:prstGeom prst="rect">
            <a:avLst/>
          </a:prstGeom>
        </p:spPr>
      </p:pic>
      <p:pic>
        <p:nvPicPr>
          <p:cNvPr id="42" name="Afbeelding 41">
            <a:extLst>
              <a:ext uri="{FF2B5EF4-FFF2-40B4-BE49-F238E27FC236}">
                <a16:creationId xmlns:a16="http://schemas.microsoft.com/office/drawing/2014/main" id="{7E6DB0B7-4D78-94E9-99A6-B0097330E7B0}"/>
              </a:ext>
            </a:extLst>
          </p:cNvPr>
          <p:cNvPicPr>
            <a:picLocks noChangeAspect="1"/>
          </p:cNvPicPr>
          <p:nvPr/>
        </p:nvPicPr>
        <p:blipFill>
          <a:blip r:embed="rId21"/>
          <a:stretch>
            <a:fillRect/>
          </a:stretch>
        </p:blipFill>
        <p:spPr>
          <a:xfrm>
            <a:off x="8403903" y="4480047"/>
            <a:ext cx="1094344" cy="311658"/>
          </a:xfrm>
          <a:prstGeom prst="rect">
            <a:avLst/>
          </a:prstGeom>
        </p:spPr>
      </p:pic>
      <p:pic>
        <p:nvPicPr>
          <p:cNvPr id="45" name="Afbeelding 44">
            <a:extLst>
              <a:ext uri="{FF2B5EF4-FFF2-40B4-BE49-F238E27FC236}">
                <a16:creationId xmlns:a16="http://schemas.microsoft.com/office/drawing/2014/main" id="{7B98506A-20C8-3F47-387A-9E6553876702}"/>
              </a:ext>
            </a:extLst>
          </p:cNvPr>
          <p:cNvPicPr>
            <a:picLocks noChangeAspect="1"/>
          </p:cNvPicPr>
          <p:nvPr/>
        </p:nvPicPr>
        <p:blipFill>
          <a:blip r:embed="rId22"/>
          <a:stretch>
            <a:fillRect/>
          </a:stretch>
        </p:blipFill>
        <p:spPr>
          <a:xfrm>
            <a:off x="4725650" y="4007724"/>
            <a:ext cx="681049" cy="649187"/>
          </a:xfrm>
          <a:prstGeom prst="rect">
            <a:avLst/>
          </a:prstGeom>
        </p:spPr>
      </p:pic>
      <p:pic>
        <p:nvPicPr>
          <p:cNvPr id="48" name="Afbeelding 47">
            <a:extLst>
              <a:ext uri="{FF2B5EF4-FFF2-40B4-BE49-F238E27FC236}">
                <a16:creationId xmlns:a16="http://schemas.microsoft.com/office/drawing/2014/main" id="{F5B0EEE7-C0A3-92B6-7020-E2B195CEDC9A}"/>
              </a:ext>
            </a:extLst>
          </p:cNvPr>
          <p:cNvPicPr>
            <a:picLocks noChangeAspect="1"/>
          </p:cNvPicPr>
          <p:nvPr/>
        </p:nvPicPr>
        <p:blipFill>
          <a:blip r:embed="rId23"/>
          <a:stretch>
            <a:fillRect/>
          </a:stretch>
        </p:blipFill>
        <p:spPr>
          <a:xfrm>
            <a:off x="7987677" y="3770516"/>
            <a:ext cx="1411938" cy="614400"/>
          </a:xfrm>
          <a:prstGeom prst="rect">
            <a:avLst/>
          </a:prstGeom>
        </p:spPr>
      </p:pic>
      <p:pic>
        <p:nvPicPr>
          <p:cNvPr id="54" name="Afbeelding 53" descr="Afbeelding met tekst&#10;&#10;Automatisch gegenereerde beschrijving">
            <a:extLst>
              <a:ext uri="{FF2B5EF4-FFF2-40B4-BE49-F238E27FC236}">
                <a16:creationId xmlns:a16="http://schemas.microsoft.com/office/drawing/2014/main" id="{981C8AEE-F981-6074-F64E-068BD1C7BB62}"/>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533909" y="3252344"/>
            <a:ext cx="1514552" cy="464783"/>
          </a:xfrm>
          <a:prstGeom prst="rect">
            <a:avLst/>
          </a:prstGeom>
        </p:spPr>
      </p:pic>
      <p:pic>
        <p:nvPicPr>
          <p:cNvPr id="57" name="Afbeelding 56">
            <a:extLst>
              <a:ext uri="{FF2B5EF4-FFF2-40B4-BE49-F238E27FC236}">
                <a16:creationId xmlns:a16="http://schemas.microsoft.com/office/drawing/2014/main" id="{5A08EFF0-96EB-5382-9EC0-108B3161E71E}"/>
              </a:ext>
            </a:extLst>
          </p:cNvPr>
          <p:cNvPicPr>
            <a:picLocks noChangeAspect="1"/>
          </p:cNvPicPr>
          <p:nvPr/>
        </p:nvPicPr>
        <p:blipFill>
          <a:blip r:embed="rId25"/>
          <a:stretch>
            <a:fillRect/>
          </a:stretch>
        </p:blipFill>
        <p:spPr>
          <a:xfrm>
            <a:off x="5495937" y="4069766"/>
            <a:ext cx="619728" cy="376831"/>
          </a:xfrm>
          <a:prstGeom prst="rect">
            <a:avLst/>
          </a:prstGeom>
        </p:spPr>
      </p:pic>
      <p:pic>
        <p:nvPicPr>
          <p:cNvPr id="6" name="Afbeelding 5">
            <a:extLst>
              <a:ext uri="{FF2B5EF4-FFF2-40B4-BE49-F238E27FC236}">
                <a16:creationId xmlns:a16="http://schemas.microsoft.com/office/drawing/2014/main" id="{431E4B0B-768A-9393-EF77-FFEA2D068D14}"/>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0578024" y="5249810"/>
            <a:ext cx="1572788" cy="1521641"/>
          </a:xfrm>
          <a:prstGeom prst="rect">
            <a:avLst/>
          </a:prstGeom>
        </p:spPr>
      </p:pic>
    </p:spTree>
    <p:extLst>
      <p:ext uri="{BB962C8B-B14F-4D97-AF65-F5344CB8AC3E}">
        <p14:creationId xmlns:p14="http://schemas.microsoft.com/office/powerpoint/2010/main" val="4127355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CDBDC5-8EE5-4F96-9E47-598C2E8D7A24}"/>
              </a:ext>
            </a:extLst>
          </p:cNvPr>
          <p:cNvSpPr>
            <a:spLocks noGrp="1"/>
          </p:cNvSpPr>
          <p:nvPr>
            <p:ph type="title"/>
          </p:nvPr>
        </p:nvSpPr>
        <p:spPr/>
        <p:txBody>
          <a:bodyPr/>
          <a:lstStyle/>
          <a:p>
            <a:endParaRPr lang="nl-NL" dirty="0"/>
          </a:p>
        </p:txBody>
      </p:sp>
      <p:graphicFrame>
        <p:nvGraphicFramePr>
          <p:cNvPr id="4" name="Tabel 4">
            <a:extLst>
              <a:ext uri="{FF2B5EF4-FFF2-40B4-BE49-F238E27FC236}">
                <a16:creationId xmlns:a16="http://schemas.microsoft.com/office/drawing/2014/main" id="{C205495B-C8FB-426E-985E-95134A80AD88}"/>
              </a:ext>
            </a:extLst>
          </p:cNvPr>
          <p:cNvGraphicFramePr>
            <a:graphicFrameLocks noGrp="1"/>
          </p:cNvGraphicFramePr>
          <p:nvPr>
            <p:extLst>
              <p:ext uri="{D42A27DB-BD31-4B8C-83A1-F6EECF244321}">
                <p14:modId xmlns:p14="http://schemas.microsoft.com/office/powerpoint/2010/main" val="2409456508"/>
              </p:ext>
            </p:extLst>
          </p:nvPr>
        </p:nvGraphicFramePr>
        <p:xfrm>
          <a:off x="5548545" y="719665"/>
          <a:ext cx="6054570" cy="5441435"/>
        </p:xfrm>
        <a:graphic>
          <a:graphicData uri="http://schemas.openxmlformats.org/drawingml/2006/table">
            <a:tbl>
              <a:tblPr firstRow="1" bandRow="1">
                <a:tableStyleId>{5C22544A-7EE6-4342-B048-85BDC9FD1C3A}</a:tableStyleId>
              </a:tblPr>
              <a:tblGrid>
                <a:gridCol w="6054570">
                  <a:extLst>
                    <a:ext uri="{9D8B030D-6E8A-4147-A177-3AD203B41FA5}">
                      <a16:colId xmlns:a16="http://schemas.microsoft.com/office/drawing/2014/main" val="1570951485"/>
                    </a:ext>
                  </a:extLst>
                </a:gridCol>
              </a:tblGrid>
              <a:tr h="1088287">
                <a:tc>
                  <a:txBody>
                    <a:bodyPr/>
                    <a:lstStyle/>
                    <a:p>
                      <a:r>
                        <a:rPr lang="nl-NL" dirty="0"/>
                        <a:t>2022-2023</a:t>
                      </a:r>
                    </a:p>
                    <a:p>
                      <a:r>
                        <a:rPr lang="nl-NL" dirty="0" err="1"/>
                        <a:t>Scoping</a:t>
                      </a:r>
                      <a:r>
                        <a:rPr lang="nl-NL" dirty="0"/>
                        <a:t> Review (A)</a:t>
                      </a:r>
                    </a:p>
                  </a:txBody>
                  <a:tcPr/>
                </a:tc>
                <a:extLst>
                  <a:ext uri="{0D108BD9-81ED-4DB2-BD59-A6C34878D82A}">
                    <a16:rowId xmlns:a16="http://schemas.microsoft.com/office/drawing/2014/main" val="1487804765"/>
                  </a:ext>
                </a:extLst>
              </a:tr>
              <a:tr h="1088287">
                <a:tc>
                  <a:txBody>
                    <a:bodyPr/>
                    <a:lstStyle/>
                    <a:p>
                      <a:r>
                        <a:rPr lang="nl-NL" dirty="0"/>
                        <a:t>2023 – begin 2024</a:t>
                      </a:r>
                    </a:p>
                    <a:p>
                      <a:r>
                        <a:rPr lang="nl-NL" dirty="0"/>
                        <a:t>Community of </a:t>
                      </a:r>
                      <a:r>
                        <a:rPr lang="nl-NL" dirty="0" err="1"/>
                        <a:t>Practice</a:t>
                      </a:r>
                      <a:r>
                        <a:rPr lang="nl-NL" dirty="0"/>
                        <a:t> -&gt; 6 </a:t>
                      </a:r>
                      <a:r>
                        <a:rPr lang="nl-NL" dirty="0" err="1"/>
                        <a:t>VSV’s</a:t>
                      </a:r>
                      <a:r>
                        <a:rPr lang="nl-NL" dirty="0"/>
                        <a:t>/</a:t>
                      </a:r>
                      <a:r>
                        <a:rPr lang="nl-NL" dirty="0" err="1"/>
                        <a:t>IGO’s</a:t>
                      </a:r>
                      <a:r>
                        <a:rPr lang="nl-NL" dirty="0"/>
                        <a:t> </a:t>
                      </a:r>
                    </a:p>
                    <a:p>
                      <a:r>
                        <a:rPr lang="nl-NL" dirty="0"/>
                        <a:t>Cyclische Dataverzameling en analyse (B)</a:t>
                      </a:r>
                    </a:p>
                  </a:txBody>
                  <a:tcPr/>
                </a:tc>
                <a:extLst>
                  <a:ext uri="{0D108BD9-81ED-4DB2-BD59-A6C34878D82A}">
                    <a16:rowId xmlns:a16="http://schemas.microsoft.com/office/drawing/2014/main" val="1588024022"/>
                  </a:ext>
                </a:extLst>
              </a:tr>
              <a:tr h="1088287">
                <a:tc>
                  <a:txBody>
                    <a:bodyPr/>
                    <a:lstStyle/>
                    <a:p>
                      <a:r>
                        <a:rPr lang="nl-NL" dirty="0"/>
                        <a:t>Eind 2023 -2024</a:t>
                      </a:r>
                    </a:p>
                    <a:p>
                      <a:r>
                        <a:rPr lang="nl-NL" dirty="0"/>
                        <a:t>Vragenlijsten aan alle </a:t>
                      </a:r>
                      <a:r>
                        <a:rPr lang="nl-NL" dirty="0" err="1"/>
                        <a:t>VSV’s</a:t>
                      </a:r>
                      <a:r>
                        <a:rPr lang="nl-NL" dirty="0"/>
                        <a:t>/</a:t>
                      </a:r>
                      <a:r>
                        <a:rPr lang="nl-NL" dirty="0" err="1"/>
                        <a:t>IGO’s</a:t>
                      </a:r>
                      <a:r>
                        <a:rPr lang="nl-NL" dirty="0"/>
                        <a:t> (C)</a:t>
                      </a:r>
                    </a:p>
                  </a:txBody>
                  <a:tcPr/>
                </a:tc>
                <a:extLst>
                  <a:ext uri="{0D108BD9-81ED-4DB2-BD59-A6C34878D82A}">
                    <a16:rowId xmlns:a16="http://schemas.microsoft.com/office/drawing/2014/main" val="1938783273"/>
                  </a:ext>
                </a:extLst>
              </a:tr>
              <a:tr h="1088287">
                <a:tc>
                  <a:txBody>
                    <a:bodyPr/>
                    <a:lstStyle/>
                    <a:p>
                      <a:r>
                        <a:rPr lang="nl-NL" dirty="0"/>
                        <a:t>Eind 2024 – medio 2025</a:t>
                      </a:r>
                    </a:p>
                    <a:p>
                      <a:r>
                        <a:rPr lang="nl-NL" dirty="0" err="1"/>
                        <a:t>Difference</a:t>
                      </a:r>
                      <a:r>
                        <a:rPr lang="nl-NL" dirty="0"/>
                        <a:t>-in-</a:t>
                      </a:r>
                      <a:r>
                        <a:rPr lang="nl-NL" dirty="0" err="1"/>
                        <a:t>difference</a:t>
                      </a:r>
                      <a:r>
                        <a:rPr lang="nl-NL" dirty="0"/>
                        <a:t> analyse </a:t>
                      </a:r>
                      <a:r>
                        <a:rPr lang="nl-NL" dirty="0" err="1"/>
                        <a:t>mbv</a:t>
                      </a:r>
                      <a:r>
                        <a:rPr lang="nl-NL" dirty="0"/>
                        <a:t> DIAPER (D)</a:t>
                      </a:r>
                    </a:p>
                  </a:txBody>
                  <a:tcPr/>
                </a:tc>
                <a:extLst>
                  <a:ext uri="{0D108BD9-81ED-4DB2-BD59-A6C34878D82A}">
                    <a16:rowId xmlns:a16="http://schemas.microsoft.com/office/drawing/2014/main" val="960784421"/>
                  </a:ext>
                </a:extLst>
              </a:tr>
              <a:tr h="1088287">
                <a:tc>
                  <a:txBody>
                    <a:bodyPr/>
                    <a:lstStyle/>
                    <a:p>
                      <a:r>
                        <a:rPr lang="nl-NL" dirty="0"/>
                        <a:t>Medio 2025 – medio 2026</a:t>
                      </a:r>
                    </a:p>
                    <a:p>
                      <a:r>
                        <a:rPr lang="nl-NL" dirty="0"/>
                        <a:t>Ontwikkelen Online tools en schrijven artikelen (E)</a:t>
                      </a:r>
                    </a:p>
                  </a:txBody>
                  <a:tcPr/>
                </a:tc>
                <a:extLst>
                  <a:ext uri="{0D108BD9-81ED-4DB2-BD59-A6C34878D82A}">
                    <a16:rowId xmlns:a16="http://schemas.microsoft.com/office/drawing/2014/main" val="3066430917"/>
                  </a:ext>
                </a:extLst>
              </a:tr>
            </a:tbl>
          </a:graphicData>
        </a:graphic>
      </p:graphicFrame>
      <p:pic>
        <p:nvPicPr>
          <p:cNvPr id="11" name="Tijdelijke aanduiding voor afbeelding 10">
            <a:extLst>
              <a:ext uri="{FF2B5EF4-FFF2-40B4-BE49-F238E27FC236}">
                <a16:creationId xmlns:a16="http://schemas.microsoft.com/office/drawing/2014/main" id="{ECADB0B9-059B-4CD4-B544-3CB89F3D348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6429" b="6429"/>
          <a:stretch/>
        </p:blipFill>
        <p:spPr>
          <a:xfrm>
            <a:off x="199394" y="588062"/>
            <a:ext cx="5164344" cy="5704640"/>
          </a:xfrm>
          <a:solidFill>
            <a:srgbClr val="EF503F"/>
          </a:solidFill>
        </p:spPr>
      </p:pic>
      <p:pic>
        <p:nvPicPr>
          <p:cNvPr id="6" name="Afbeelding 5">
            <a:extLst>
              <a:ext uri="{FF2B5EF4-FFF2-40B4-BE49-F238E27FC236}">
                <a16:creationId xmlns:a16="http://schemas.microsoft.com/office/drawing/2014/main" id="{CD863392-F94D-6660-7010-119C21BAC2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26259" y="5318570"/>
            <a:ext cx="1639530" cy="1639530"/>
          </a:xfrm>
          <a:prstGeom prst="rect">
            <a:avLst/>
          </a:prstGeom>
        </p:spPr>
      </p:pic>
    </p:spTree>
    <p:extLst>
      <p:ext uri="{BB962C8B-B14F-4D97-AF65-F5344CB8AC3E}">
        <p14:creationId xmlns:p14="http://schemas.microsoft.com/office/powerpoint/2010/main" val="916337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5094500-F674-6541-66DC-0A6BBEA63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9647" y="1495919"/>
            <a:ext cx="4172172" cy="4036577"/>
          </a:xfrm>
          <a:prstGeom prst="rect">
            <a:avLst/>
          </a:prstGeom>
          <a:noFill/>
        </p:spPr>
      </p:pic>
      <p:sp>
        <p:nvSpPr>
          <p:cNvPr id="9" name="Title 2">
            <a:extLst>
              <a:ext uri="{FF2B5EF4-FFF2-40B4-BE49-F238E27FC236}">
                <a16:creationId xmlns:a16="http://schemas.microsoft.com/office/drawing/2014/main" id="{8C901B88-B807-7437-E237-8DC261C50B78}"/>
              </a:ext>
            </a:extLst>
          </p:cNvPr>
          <p:cNvSpPr>
            <a:spLocks noGrp="1"/>
          </p:cNvSpPr>
          <p:nvPr>
            <p:ph type="title"/>
          </p:nvPr>
        </p:nvSpPr>
        <p:spPr>
          <a:xfrm>
            <a:off x="0" y="1123780"/>
            <a:ext cx="5743254" cy="5085708"/>
          </a:xfrm>
        </p:spPr>
        <p:txBody>
          <a:bodyPr>
            <a:normAutofit fontScale="90000"/>
          </a:bodyPr>
          <a:lstStyle/>
          <a:p>
            <a:r>
              <a:rPr lang="en-US" sz="2800" dirty="0"/>
              <a:t>A. Scoping Review</a:t>
            </a:r>
            <a:br>
              <a:rPr lang="en-US" sz="2800" dirty="0"/>
            </a:br>
            <a:br>
              <a:rPr lang="en-US" sz="2800" dirty="0"/>
            </a:br>
            <a:r>
              <a:rPr lang="en-US" sz="2800" dirty="0"/>
              <a:t>Breed </a:t>
            </a:r>
            <a:r>
              <a:rPr lang="en-US" sz="2800" dirty="0" err="1"/>
              <a:t>literatuuronderzoek</a:t>
            </a:r>
            <a:r>
              <a:rPr lang="en-US" sz="2800" dirty="0"/>
              <a:t>; </a:t>
            </a:r>
            <a:r>
              <a:rPr lang="en-US" sz="2800" dirty="0" err="1"/>
              <a:t>welke</a:t>
            </a:r>
            <a:r>
              <a:rPr lang="en-US" sz="2800" dirty="0"/>
              <a:t> </a:t>
            </a:r>
            <a:r>
              <a:rPr lang="en-US" sz="2800" dirty="0" err="1"/>
              <a:t>elementen</a:t>
            </a:r>
            <a:r>
              <a:rPr lang="en-US" sz="2800" dirty="0"/>
              <a:t> van </a:t>
            </a:r>
            <a:r>
              <a:rPr lang="en-US" sz="2800" dirty="0" err="1"/>
              <a:t>organisatie</a:t>
            </a:r>
            <a:r>
              <a:rPr lang="en-US" sz="2800" dirty="0"/>
              <a:t> </a:t>
            </a:r>
            <a:r>
              <a:rPr lang="en-US" sz="2800" dirty="0" err="1"/>
              <a:t>worden</a:t>
            </a:r>
            <a:r>
              <a:rPr lang="en-US" sz="2800" dirty="0"/>
              <a:t> </a:t>
            </a:r>
            <a:r>
              <a:rPr lang="en-US" sz="2800" dirty="0" err="1"/>
              <a:t>beschreven</a:t>
            </a:r>
            <a:r>
              <a:rPr lang="en-US" sz="2800" dirty="0"/>
              <a:t>? </a:t>
            </a:r>
            <a:br>
              <a:rPr lang="en-US" sz="2800" dirty="0"/>
            </a:br>
            <a:br>
              <a:rPr lang="en-US" sz="2800" dirty="0"/>
            </a:br>
            <a:r>
              <a:rPr lang="en-US" sz="2800" dirty="0" err="1"/>
              <a:t>Welke</a:t>
            </a:r>
            <a:r>
              <a:rPr lang="en-US" sz="2800" dirty="0"/>
              <a:t> </a:t>
            </a:r>
            <a:r>
              <a:rPr lang="en-US" sz="2800" dirty="0" err="1"/>
              <a:t>mogelijke</a:t>
            </a:r>
            <a:r>
              <a:rPr lang="en-US" sz="2800" dirty="0"/>
              <a:t> </a:t>
            </a:r>
            <a:r>
              <a:rPr lang="en-US" sz="2800" dirty="0" err="1"/>
              <a:t>associaties</a:t>
            </a:r>
            <a:r>
              <a:rPr lang="en-US" sz="2800" dirty="0"/>
              <a:t> </a:t>
            </a:r>
            <a:r>
              <a:rPr lang="en-US" sz="2800" dirty="0" err="1"/>
              <a:t>hebben</a:t>
            </a:r>
            <a:r>
              <a:rPr lang="en-US" sz="2800" dirty="0"/>
              <a:t> </a:t>
            </a:r>
            <a:r>
              <a:rPr lang="en-US" sz="2800" dirty="0" err="1"/>
              <a:t>deze</a:t>
            </a:r>
            <a:r>
              <a:rPr lang="en-US" sz="2800" dirty="0"/>
              <a:t> </a:t>
            </a:r>
            <a:r>
              <a:rPr lang="en-US" sz="2800" dirty="0" err="1"/>
              <a:t>elementen</a:t>
            </a:r>
            <a:r>
              <a:rPr lang="en-US" sz="2800" dirty="0"/>
              <a:t>?</a:t>
            </a:r>
            <a:br>
              <a:rPr lang="en-US" sz="2800" dirty="0"/>
            </a:br>
            <a:br>
              <a:rPr lang="en-US" sz="2800" dirty="0"/>
            </a:br>
            <a:r>
              <a:rPr lang="en-US" sz="2800" dirty="0" err="1"/>
              <a:t>Welke</a:t>
            </a:r>
            <a:r>
              <a:rPr lang="en-US" sz="2800" dirty="0"/>
              <a:t> </a:t>
            </a:r>
            <a:r>
              <a:rPr lang="en-US" sz="2800" dirty="0" err="1"/>
              <a:t>mechanismen</a:t>
            </a:r>
            <a:r>
              <a:rPr lang="en-US" sz="2800" dirty="0"/>
              <a:t> </a:t>
            </a:r>
            <a:r>
              <a:rPr lang="en-US" sz="2800" dirty="0" err="1"/>
              <a:t>liggen</a:t>
            </a:r>
            <a:r>
              <a:rPr lang="en-US" sz="2800" dirty="0"/>
              <a:t> </a:t>
            </a:r>
            <a:r>
              <a:rPr lang="en-US" sz="2800" dirty="0" err="1"/>
              <a:t>onder</a:t>
            </a:r>
            <a:r>
              <a:rPr lang="en-US" sz="2800" dirty="0"/>
              <a:t> de </a:t>
            </a:r>
            <a:r>
              <a:rPr lang="en-US" sz="2800" dirty="0" err="1"/>
              <a:t>elementen</a:t>
            </a:r>
            <a:r>
              <a:rPr lang="en-US" sz="2800" dirty="0"/>
              <a:t> van </a:t>
            </a:r>
            <a:r>
              <a:rPr lang="en-US" sz="2800" dirty="0" err="1"/>
              <a:t>organisatie</a:t>
            </a:r>
            <a:r>
              <a:rPr lang="en-US" sz="2800" dirty="0"/>
              <a:t> van </a:t>
            </a:r>
            <a:r>
              <a:rPr lang="en-US" sz="2800" dirty="0" err="1"/>
              <a:t>integrale</a:t>
            </a:r>
            <a:r>
              <a:rPr lang="en-US" sz="2800" dirty="0"/>
              <a:t> </a:t>
            </a:r>
            <a:r>
              <a:rPr lang="en-US" sz="2800" dirty="0" err="1"/>
              <a:t>zorg</a:t>
            </a:r>
            <a:r>
              <a:rPr lang="en-US" sz="2800" dirty="0"/>
              <a:t>?</a:t>
            </a:r>
            <a:br>
              <a:rPr lang="en-US" sz="2800" dirty="0"/>
            </a:br>
            <a:br>
              <a:rPr lang="en-US" sz="2800" dirty="0"/>
            </a:br>
            <a:endParaRPr lang="en-US" sz="2800" dirty="0"/>
          </a:p>
        </p:txBody>
      </p:sp>
    </p:spTree>
    <p:extLst>
      <p:ext uri="{BB962C8B-B14F-4D97-AF65-F5344CB8AC3E}">
        <p14:creationId xmlns:p14="http://schemas.microsoft.com/office/powerpoint/2010/main" val="2175994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5094500-F674-6541-66DC-0A6BBEA63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748" y="1160230"/>
            <a:ext cx="4493549" cy="4347509"/>
          </a:xfrm>
          <a:prstGeom prst="rect">
            <a:avLst/>
          </a:prstGeom>
          <a:noFill/>
        </p:spPr>
      </p:pic>
      <p:sp>
        <p:nvSpPr>
          <p:cNvPr id="9" name="Title 2">
            <a:extLst>
              <a:ext uri="{FF2B5EF4-FFF2-40B4-BE49-F238E27FC236}">
                <a16:creationId xmlns:a16="http://schemas.microsoft.com/office/drawing/2014/main" id="{8C901B88-B807-7437-E237-8DC261C50B78}"/>
              </a:ext>
            </a:extLst>
          </p:cNvPr>
          <p:cNvSpPr>
            <a:spLocks noGrp="1"/>
          </p:cNvSpPr>
          <p:nvPr>
            <p:ph type="title"/>
          </p:nvPr>
        </p:nvSpPr>
        <p:spPr>
          <a:xfrm>
            <a:off x="0" y="137652"/>
            <a:ext cx="5743254" cy="6156822"/>
          </a:xfrm>
        </p:spPr>
        <p:txBody>
          <a:bodyPr>
            <a:normAutofit fontScale="90000"/>
          </a:bodyPr>
          <a:lstStyle/>
          <a:p>
            <a:r>
              <a:rPr lang="en-US" sz="2800" dirty="0"/>
              <a:t>B. Community of Practice      </a:t>
            </a:r>
            <a:br>
              <a:rPr lang="en-US" sz="2800" dirty="0"/>
            </a:br>
            <a:r>
              <a:rPr lang="en-US" sz="2800" dirty="0"/>
              <a:t>(6 VSV’s IGO’s): </a:t>
            </a:r>
            <a:br>
              <a:rPr lang="en-US" sz="2800" dirty="0"/>
            </a:br>
            <a:br>
              <a:rPr lang="en-US" sz="2800" dirty="0"/>
            </a:br>
            <a:r>
              <a:rPr lang="en-US" sz="2800" dirty="0" err="1"/>
              <a:t>Resultaten</a:t>
            </a:r>
            <a:r>
              <a:rPr lang="en-US" sz="2800" dirty="0"/>
              <a:t> </a:t>
            </a:r>
            <a:r>
              <a:rPr lang="en-US" sz="2800" dirty="0" err="1"/>
              <a:t>uit</a:t>
            </a:r>
            <a:r>
              <a:rPr lang="en-US" sz="2800" dirty="0"/>
              <a:t> </a:t>
            </a:r>
            <a:r>
              <a:rPr lang="en-US" sz="2800" dirty="0" err="1"/>
              <a:t>literatuur</a:t>
            </a:r>
            <a:r>
              <a:rPr lang="en-US" sz="2800" dirty="0"/>
              <a:t> </a:t>
            </a:r>
            <a:r>
              <a:rPr lang="en-US" sz="2800" dirty="0" err="1"/>
              <a:t>toetsen</a:t>
            </a:r>
            <a:r>
              <a:rPr lang="en-US" sz="2800" dirty="0"/>
              <a:t> </a:t>
            </a:r>
            <a:r>
              <a:rPr lang="en-US" sz="2800" dirty="0" err="1"/>
              <a:t>aan</a:t>
            </a:r>
            <a:r>
              <a:rPr lang="en-US" sz="2800" dirty="0"/>
              <a:t> de </a:t>
            </a:r>
            <a:r>
              <a:rPr lang="en-US" sz="2800" dirty="0" err="1"/>
              <a:t>praktijk</a:t>
            </a:r>
            <a:r>
              <a:rPr lang="en-US" sz="2800" dirty="0"/>
              <a:t>;</a:t>
            </a:r>
            <a:br>
              <a:rPr lang="en-US" sz="2800" dirty="0"/>
            </a:br>
            <a:br>
              <a:rPr lang="en-US" sz="2800" dirty="0"/>
            </a:br>
            <a:r>
              <a:rPr lang="en-US" sz="2800" dirty="0" err="1"/>
              <a:t>Welke</a:t>
            </a:r>
            <a:r>
              <a:rPr lang="en-US" sz="2800" dirty="0"/>
              <a:t> </a:t>
            </a:r>
            <a:r>
              <a:rPr lang="en-US" sz="2800" dirty="0" err="1"/>
              <a:t>ervaringen</a:t>
            </a:r>
            <a:r>
              <a:rPr lang="en-US" sz="2800" dirty="0"/>
              <a:t> </a:t>
            </a:r>
            <a:r>
              <a:rPr lang="en-US" sz="2800" dirty="0" err="1"/>
              <a:t>hebben</a:t>
            </a:r>
            <a:r>
              <a:rPr lang="en-US" sz="2800" dirty="0"/>
              <a:t> VSV’s </a:t>
            </a:r>
            <a:r>
              <a:rPr lang="en-US" sz="2800" dirty="0" err="1"/>
              <a:t>opgedaan</a:t>
            </a:r>
            <a:r>
              <a:rPr lang="en-US" sz="2800" dirty="0"/>
              <a:t>? Wat </a:t>
            </a:r>
            <a:r>
              <a:rPr lang="en-US" sz="2800" dirty="0" err="1"/>
              <a:t>werkt</a:t>
            </a:r>
            <a:r>
              <a:rPr lang="en-US" sz="2800" dirty="0"/>
              <a:t> </a:t>
            </a:r>
            <a:r>
              <a:rPr lang="en-US" sz="2800" dirty="0" err="1"/>
              <a:t>wel</a:t>
            </a:r>
            <a:r>
              <a:rPr lang="en-US" sz="2800" dirty="0"/>
              <a:t>, wat </a:t>
            </a:r>
            <a:r>
              <a:rPr lang="en-US" sz="2800" dirty="0" err="1"/>
              <a:t>niet</a:t>
            </a:r>
            <a:r>
              <a:rPr lang="en-US" sz="2800" dirty="0"/>
              <a:t> en </a:t>
            </a:r>
            <a:r>
              <a:rPr lang="en-US" sz="2800" dirty="0" err="1"/>
              <a:t>waarom</a:t>
            </a:r>
            <a:r>
              <a:rPr lang="en-US" sz="2800" dirty="0"/>
              <a:t>?</a:t>
            </a:r>
            <a:br>
              <a:rPr lang="en-US" sz="2800" dirty="0"/>
            </a:br>
            <a:br>
              <a:rPr lang="en-US" sz="2800" dirty="0"/>
            </a:br>
            <a:r>
              <a:rPr lang="en-US" sz="2800" dirty="0" err="1"/>
              <a:t>Focusgroepen</a:t>
            </a:r>
            <a:r>
              <a:rPr lang="en-US" sz="2800" dirty="0"/>
              <a:t> – interviews – </a:t>
            </a:r>
            <a:r>
              <a:rPr lang="en-US" sz="2800" dirty="0" err="1"/>
              <a:t>documentenanalyse</a:t>
            </a:r>
            <a:r>
              <a:rPr lang="en-US" sz="2800" dirty="0"/>
              <a:t> - </a:t>
            </a:r>
            <a:r>
              <a:rPr lang="en-US" sz="2800" dirty="0" err="1"/>
              <a:t>vragenlijsten</a:t>
            </a:r>
            <a:br>
              <a:rPr lang="en-US" sz="2800" dirty="0"/>
            </a:br>
            <a:endParaRPr lang="en-US" sz="2800" dirty="0"/>
          </a:p>
        </p:txBody>
      </p:sp>
    </p:spTree>
    <p:extLst>
      <p:ext uri="{BB962C8B-B14F-4D97-AF65-F5344CB8AC3E}">
        <p14:creationId xmlns:p14="http://schemas.microsoft.com/office/powerpoint/2010/main" val="3040382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5094500-F674-6541-66DC-0A6BBEA63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8903" y="996189"/>
            <a:ext cx="4759363" cy="4604685"/>
          </a:xfrm>
          <a:prstGeom prst="rect">
            <a:avLst/>
          </a:prstGeom>
          <a:noFill/>
        </p:spPr>
      </p:pic>
      <p:sp>
        <p:nvSpPr>
          <p:cNvPr id="9" name="Title 2">
            <a:extLst>
              <a:ext uri="{FF2B5EF4-FFF2-40B4-BE49-F238E27FC236}">
                <a16:creationId xmlns:a16="http://schemas.microsoft.com/office/drawing/2014/main" id="{8C901B88-B807-7437-E237-8DC261C50B78}"/>
              </a:ext>
            </a:extLst>
          </p:cNvPr>
          <p:cNvSpPr>
            <a:spLocks noGrp="1"/>
          </p:cNvSpPr>
          <p:nvPr>
            <p:ph type="title"/>
          </p:nvPr>
        </p:nvSpPr>
        <p:spPr>
          <a:xfrm>
            <a:off x="0" y="996188"/>
            <a:ext cx="6096000" cy="4968677"/>
          </a:xfrm>
        </p:spPr>
        <p:txBody>
          <a:bodyPr>
            <a:normAutofit fontScale="90000"/>
          </a:bodyPr>
          <a:lstStyle/>
          <a:p>
            <a:r>
              <a:rPr lang="en-US" sz="2800" dirty="0"/>
              <a:t>C. </a:t>
            </a:r>
            <a:r>
              <a:rPr lang="en-US" sz="2800" dirty="0" err="1"/>
              <a:t>Vragenlijsten</a:t>
            </a:r>
            <a:r>
              <a:rPr lang="en-US" sz="2800" dirty="0"/>
              <a:t> </a:t>
            </a:r>
            <a:r>
              <a:rPr lang="en-US" sz="2800" dirty="0" err="1"/>
              <a:t>aan</a:t>
            </a:r>
            <a:r>
              <a:rPr lang="en-US" sz="2800" dirty="0"/>
              <a:t> alle VSV’s/IGO’s</a:t>
            </a:r>
            <a:br>
              <a:rPr lang="en-US" sz="2800" dirty="0"/>
            </a:br>
            <a:br>
              <a:rPr lang="en-US" sz="2800" dirty="0"/>
            </a:br>
            <a:r>
              <a:rPr lang="en-US" sz="2800" dirty="0"/>
              <a:t>Op basis van </a:t>
            </a:r>
            <a:r>
              <a:rPr lang="en-US" sz="2800" dirty="0" err="1"/>
              <a:t>literatuuronderzoek</a:t>
            </a:r>
            <a:r>
              <a:rPr lang="en-US" sz="2800" dirty="0"/>
              <a:t> en </a:t>
            </a:r>
            <a:r>
              <a:rPr lang="en-US" sz="2800" dirty="0" err="1"/>
              <a:t>bevindingen</a:t>
            </a:r>
            <a:r>
              <a:rPr lang="en-US" sz="2800" dirty="0"/>
              <a:t> in community of practice: </a:t>
            </a:r>
            <a:r>
              <a:rPr lang="en-US" sz="2800" dirty="0" err="1"/>
              <a:t>ontw</a:t>
            </a:r>
            <a:r>
              <a:rPr lang="en-US" sz="2800" dirty="0"/>
              <a:t> </a:t>
            </a:r>
            <a:r>
              <a:rPr lang="en-US" sz="2800" dirty="0" err="1"/>
              <a:t>vragenlijst</a:t>
            </a:r>
            <a:r>
              <a:rPr lang="en-US" sz="2800" dirty="0"/>
              <a:t> </a:t>
            </a:r>
            <a:r>
              <a:rPr lang="en-US" sz="2800" dirty="0" err="1"/>
              <a:t>voor</a:t>
            </a:r>
            <a:r>
              <a:rPr lang="en-US" sz="2800" dirty="0"/>
              <a:t> alle VSV’s en IGO’s </a:t>
            </a:r>
            <a:br>
              <a:rPr lang="en-US" sz="2800" dirty="0"/>
            </a:br>
            <a:r>
              <a:rPr lang="en-US" sz="2800" dirty="0"/>
              <a:t>- </a:t>
            </a:r>
            <a:r>
              <a:rPr lang="en-US" sz="2800" dirty="0" err="1"/>
              <a:t>samenwerking</a:t>
            </a:r>
            <a:r>
              <a:rPr lang="en-US" sz="2800" dirty="0"/>
              <a:t> met </a:t>
            </a:r>
            <a:r>
              <a:rPr lang="en-US" sz="2800" dirty="0" err="1"/>
              <a:t>herijking</a:t>
            </a:r>
            <a:r>
              <a:rPr lang="en-US" sz="2800" dirty="0"/>
              <a:t> VSV </a:t>
            </a:r>
            <a:r>
              <a:rPr lang="en-US" sz="2800" dirty="0" err="1"/>
              <a:t>spiegel</a:t>
            </a:r>
            <a:r>
              <a:rPr lang="en-US" sz="2800" dirty="0"/>
              <a:t> (CPZ)</a:t>
            </a:r>
            <a:br>
              <a:rPr lang="en-US" sz="2800" dirty="0"/>
            </a:br>
            <a:br>
              <a:rPr lang="en-US" sz="2400" dirty="0"/>
            </a:br>
            <a:endParaRPr lang="en-US" sz="2400" dirty="0"/>
          </a:p>
        </p:txBody>
      </p:sp>
    </p:spTree>
    <p:extLst>
      <p:ext uri="{BB962C8B-B14F-4D97-AF65-F5344CB8AC3E}">
        <p14:creationId xmlns:p14="http://schemas.microsoft.com/office/powerpoint/2010/main" val="2313267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8D973-3B83-4AD3-A878-6BF6DBD1026C}"/>
              </a:ext>
            </a:extLst>
          </p:cNvPr>
          <p:cNvSpPr>
            <a:spLocks noGrp="1"/>
          </p:cNvSpPr>
          <p:nvPr>
            <p:ph type="ctrTitle"/>
          </p:nvPr>
        </p:nvSpPr>
        <p:spPr>
          <a:xfrm>
            <a:off x="988959" y="1041400"/>
            <a:ext cx="9144000" cy="3368040"/>
          </a:xfrm>
        </p:spPr>
        <p:txBody>
          <a:bodyPr>
            <a:normAutofit/>
          </a:bodyPr>
          <a:lstStyle/>
          <a:p>
            <a:r>
              <a:rPr lang="nl-NL" dirty="0"/>
              <a:t>Doe mee en </a:t>
            </a:r>
            <a:br>
              <a:rPr lang="nl-NL" dirty="0"/>
            </a:br>
            <a:r>
              <a:rPr lang="nl-NL" dirty="0"/>
              <a:t>laat je stem horen!</a:t>
            </a:r>
          </a:p>
        </p:txBody>
      </p:sp>
      <p:pic>
        <p:nvPicPr>
          <p:cNvPr id="7" name="Afbeelding 6">
            <a:extLst>
              <a:ext uri="{FF2B5EF4-FFF2-40B4-BE49-F238E27FC236}">
                <a16:creationId xmlns:a16="http://schemas.microsoft.com/office/drawing/2014/main" id="{EAAFDEB2-B927-9EC1-A408-87D6CA8D89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6757" y="2407603"/>
            <a:ext cx="4762325" cy="4762325"/>
          </a:xfrm>
          <a:prstGeom prst="rect">
            <a:avLst/>
          </a:prstGeom>
        </p:spPr>
      </p:pic>
      <p:sp>
        <p:nvSpPr>
          <p:cNvPr id="10" name="Tekstvak 9">
            <a:extLst>
              <a:ext uri="{FF2B5EF4-FFF2-40B4-BE49-F238E27FC236}">
                <a16:creationId xmlns:a16="http://schemas.microsoft.com/office/drawing/2014/main" id="{E8209732-A9F5-AC15-D304-407188A86877}"/>
              </a:ext>
            </a:extLst>
          </p:cNvPr>
          <p:cNvSpPr txBox="1"/>
          <p:nvPr/>
        </p:nvSpPr>
        <p:spPr>
          <a:xfrm>
            <a:off x="485597" y="5619963"/>
            <a:ext cx="7014537" cy="923330"/>
          </a:xfrm>
          <a:prstGeom prst="rect">
            <a:avLst/>
          </a:prstGeom>
          <a:noFill/>
        </p:spPr>
        <p:txBody>
          <a:bodyPr wrap="square" rtlCol="0">
            <a:spAutoFit/>
          </a:bodyPr>
          <a:lstStyle/>
          <a:p>
            <a:r>
              <a:rPr lang="nl-NL" dirty="0">
                <a:hlinkClick r:id="rId4"/>
              </a:rPr>
              <a:t>j.d.liebregts@amsterdamumc.nl</a:t>
            </a:r>
            <a:endParaRPr lang="nl-NL" dirty="0"/>
          </a:p>
          <a:p>
            <a:r>
              <a:rPr lang="nl-NL" dirty="0" err="1">
                <a:hlinkClick r:id="rId5"/>
              </a:rPr>
              <a:t>Childbirthnetwork</a:t>
            </a:r>
            <a:r>
              <a:rPr lang="nl-NL" dirty="0">
                <a:hlinkClick r:id="rId5"/>
              </a:rPr>
              <a:t>: Waarom is het organiseren van integrale geboortezorg zo ingewikkeld?</a:t>
            </a:r>
            <a:endParaRPr lang="nl-NL" dirty="0"/>
          </a:p>
        </p:txBody>
      </p:sp>
    </p:spTree>
    <p:extLst>
      <p:ext uri="{BB962C8B-B14F-4D97-AF65-F5344CB8AC3E}">
        <p14:creationId xmlns:p14="http://schemas.microsoft.com/office/powerpoint/2010/main" val="2242734746"/>
      </p:ext>
    </p:extLst>
  </p:cSld>
  <p:clrMapOvr>
    <a:masterClrMapping/>
  </p:clrMapOvr>
</p:sld>
</file>

<file path=ppt/theme/theme1.xml><?xml version="1.0" encoding="utf-8"?>
<a:theme xmlns:a="http://schemas.openxmlformats.org/drawingml/2006/main" name="Childbirth-Network">
  <a:themeElements>
    <a:clrScheme name="Childbirth Network">
      <a:dk1>
        <a:sysClr val="windowText" lastClr="000000"/>
      </a:dk1>
      <a:lt1>
        <a:sysClr val="window" lastClr="FFFFFF"/>
      </a:lt1>
      <a:dk2>
        <a:srgbClr val="0E4C5B"/>
      </a:dk2>
      <a:lt2>
        <a:srgbClr val="ECF0F3"/>
      </a:lt2>
      <a:accent1>
        <a:srgbClr val="00A9CD"/>
      </a:accent1>
      <a:accent2>
        <a:srgbClr val="C12B0E"/>
      </a:accent2>
      <a:accent3>
        <a:srgbClr val="F1C308"/>
      </a:accent3>
      <a:accent4>
        <a:srgbClr val="F26522"/>
      </a:accent4>
      <a:accent5>
        <a:srgbClr val="8CC526"/>
      </a:accent5>
      <a:accent6>
        <a:srgbClr val="7030A0"/>
      </a:accent6>
      <a:hlink>
        <a:srgbClr val="0005C0"/>
      </a:hlink>
      <a:folHlink>
        <a:srgbClr val="7030A0"/>
      </a:folHlink>
    </a:clrScheme>
    <a:fontScheme name="Basic font style">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ldbirth Network Template.potx" id="{469CCED0-3B70-4C7B-8A6D-407A1581C489}" vid="{6B0DEDCD-5356-417D-A736-ABDB9ED200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8bc3f94-dfc0-4b96-9f8a-0e5bbfb16367">
      <Terms xmlns="http://schemas.microsoft.com/office/infopath/2007/PartnerControls"/>
    </lcf76f155ced4ddcb4097134ff3c332f>
    <TaxCatchAll xmlns="ec9541f1-3b43-482c-a8de-1b403dece07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7187F271E6764BA7C3A6A48E0CBADB" ma:contentTypeVersion="33" ma:contentTypeDescription="Een nieuw document maken." ma:contentTypeScope="" ma:versionID="ecfff41c9d2936038768f6adcf1ece61">
  <xsd:schema xmlns:xsd="http://www.w3.org/2001/XMLSchema" xmlns:xs="http://www.w3.org/2001/XMLSchema" xmlns:p="http://schemas.microsoft.com/office/2006/metadata/properties" xmlns:ns2="ec9541f1-3b43-482c-a8de-1b403dece07c" xmlns:ns3="bf4a096b-ecb1-4e85-a1e0-80c521e034ab" xmlns:ns4="18bc3f94-dfc0-4b96-9f8a-0e5bbfb16367" targetNamespace="http://schemas.microsoft.com/office/2006/metadata/properties" ma:root="true" ma:fieldsID="4909a18e9e6a35494d3a6136c17fff94" ns2:_="" ns3:_="" ns4:_="">
    <xsd:import namespace="ec9541f1-3b43-482c-a8de-1b403dece07c"/>
    <xsd:import namespace="bf4a096b-ecb1-4e85-a1e0-80c521e034ab"/>
    <xsd:import namespace="18bc3f94-dfc0-4b96-9f8a-0e5bbfb16367"/>
    <xsd:element name="properties">
      <xsd:complexType>
        <xsd:sequence>
          <xsd:element name="documentManagement">
            <xsd:complexType>
              <xsd:all>
                <xsd:element ref="ns2:SharedWithUsers" minOccurs="0"/>
                <xsd:element ref="ns3:SharingHintHash" minOccurs="0"/>
                <xsd:element ref="ns3: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9541f1-3b43-482c-a8de-1b403dece07c"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26" nillable="true" ma:displayName="Taxonomy Catch All Column" ma:hidden="true" ma:list="{1ba9669f-fda5-44cb-9829-f15bd6b779fc}" ma:internalName="TaxCatchAll" ma:showField="CatchAllData" ma:web="ec9541f1-3b43-482c-a8de-1b403dece07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4a096b-ecb1-4e85-a1e0-80c521e034ab" elementFormDefault="qualified">
    <xsd:import namespace="http://schemas.microsoft.com/office/2006/documentManagement/types"/>
    <xsd:import namespace="http://schemas.microsoft.com/office/infopath/2007/PartnerControls"/>
    <xsd:element name="SharingHintHash" ma:index="9" nillable="true" ma:displayName="Hint-hash delen" ma:internalName="SharingHintHash" ma:readOnly="true">
      <xsd:simpleType>
        <xsd:restriction base="dms:Text"/>
      </xsd:simpleType>
    </xsd:element>
    <xsd:element name="SharedWithDetails" ma:index="10" nillable="true" ma:displayName="Gedeeld met details" ma:description="" ma:internalName="SharedWithDetails" ma:readOnly="true">
      <xsd:simpleType>
        <xsd:restriction base="dms:Note">
          <xsd:maxLength value="255"/>
        </xsd:restriction>
      </xsd:simpleType>
    </xsd:element>
    <xsd:element name="LastSharedByUser" ma:index="11" nillable="true" ma:displayName="Laatst gedeeld, per gebruiker" ma:description="" ma:internalName="LastSharedByUser" ma:readOnly="true">
      <xsd:simpleType>
        <xsd:restriction base="dms:Note">
          <xsd:maxLength value="255"/>
        </xsd:restriction>
      </xsd:simpleType>
    </xsd:element>
    <xsd:element name="LastSharedByTime" ma:index="12" nillable="true" ma:displayName="Laatst gedeeld, per tijdstip"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8bc3f94-dfc0-4b96-9f8a-0e5bbfb1636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Afbeeldingtags" ma:readOnly="false" ma:fieldId="{5cf76f15-5ced-4ddc-b409-7134ff3c332f}" ma:taxonomyMulti="true" ma:sspId="92248758-2269-4e27-a668-b0982aadaf3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17833B-AF54-49FD-94D0-ED1A29411BB3}">
  <ds:schemaRefs>
    <ds:schemaRef ds:uri="http://schemas.microsoft.com/sharepoint/v3/contenttype/forms"/>
  </ds:schemaRefs>
</ds:datastoreItem>
</file>

<file path=customXml/itemProps2.xml><?xml version="1.0" encoding="utf-8"?>
<ds:datastoreItem xmlns:ds="http://schemas.openxmlformats.org/officeDocument/2006/customXml" ds:itemID="{DF5F5D97-8C66-4BB7-8BF9-86EEB78B8BE2}">
  <ds:schemaRefs>
    <ds:schemaRef ds:uri="http://schemas.openxmlformats.org/package/2006/metadata/core-properties"/>
    <ds:schemaRef ds:uri="http://purl.org/dc/terms/"/>
    <ds:schemaRef ds:uri="980f7bad-05d6-4aab-bf15-829bca535602"/>
    <ds:schemaRef ds:uri="http://schemas.microsoft.com/office/infopath/2007/PartnerControls"/>
    <ds:schemaRef ds:uri="http://schemas.microsoft.com/office/2006/documentManagement/types"/>
    <ds:schemaRef ds:uri="http://schemas.microsoft.com/office/2006/metadata/properties"/>
    <ds:schemaRef ds:uri="http://purl.org/dc/elements/1.1/"/>
    <ds:schemaRef ds:uri="ae759bd1-c09f-4de6-9f5d-64c309cdde12"/>
    <ds:schemaRef ds:uri="http://www.w3.org/XML/1998/namespace"/>
    <ds:schemaRef ds:uri="http://purl.org/dc/dcmitype/"/>
  </ds:schemaRefs>
</ds:datastoreItem>
</file>

<file path=customXml/itemProps3.xml><?xml version="1.0" encoding="utf-8"?>
<ds:datastoreItem xmlns:ds="http://schemas.openxmlformats.org/officeDocument/2006/customXml" ds:itemID="{57ED58C8-D156-4839-B197-EC63CDBF7723}"/>
</file>

<file path=docProps/app.xml><?xml version="1.0" encoding="utf-8"?>
<Properties xmlns="http://schemas.openxmlformats.org/officeDocument/2006/extended-properties" xmlns:vt="http://schemas.openxmlformats.org/officeDocument/2006/docPropsVTypes">
  <Template/>
  <TotalTime>4622</TotalTime>
  <Words>363</Words>
  <Application>Microsoft Office PowerPoint</Application>
  <PresentationFormat>Breedbeeld</PresentationFormat>
  <Paragraphs>41</Paragraphs>
  <Slides>9</Slides>
  <Notes>7</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Arial Bold</vt:lpstr>
      <vt:lpstr>Calibri</vt:lpstr>
      <vt:lpstr>Childbirth-Network</vt:lpstr>
      <vt:lpstr>PowerPoint-presentatie</vt:lpstr>
      <vt:lpstr>   Voice Studie Het organiseren van integrale geboortezorg is een complex en daarmee  lastig onderwerp.  In de VOICE studie doen we onderzoek met een gevarieerde groep onderzoekers, zorgverleners en cliënten. Door systematisch elementen van integrale geboortezorg te onderzoeken krijgen we zicht op  hoe we integrale geboortezorg moeten inrichten  om de kwaliteit van zorg en ervaringen van cliënten en zorgverleners te verbeteren.     - looptijd 2022 -2026 - Gefinancierd door  </vt:lpstr>
      <vt:lpstr>Onderzoeksteam</vt:lpstr>
      <vt:lpstr>Project organisatie</vt:lpstr>
      <vt:lpstr>PowerPoint-presentatie</vt:lpstr>
      <vt:lpstr>A. Scoping Review  Breed literatuuronderzoek; welke elementen van organisatie worden beschreven?   Welke mogelijke associaties hebben deze elementen?  Welke mechanismen liggen onder de elementen van organisatie van integrale zorg?  </vt:lpstr>
      <vt:lpstr>B. Community of Practice       (6 VSV’s IGO’s):   Resultaten uit literatuur toetsen aan de praktijk;  Welke ervaringen hebben VSV’s opgedaan? Wat werkt wel, wat niet en waarom?  Focusgroepen – interviews – documentenanalyse - vragenlijsten </vt:lpstr>
      <vt:lpstr>C. Vragenlijsten aan alle VSV’s/IGO’s  Op basis van literatuuronderzoek en bevindingen in community of practice: ontw vragenlijst voor alle VSV’s en IGO’s  - samenwerking met herijking VSV spiegel (CPZ)  </vt:lpstr>
      <vt:lpstr>Doe mee en  laat je stem horen!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Liesbeth Smit</dc:creator>
  <cp:lastModifiedBy>Liebregts, J.D. (Jolanda)</cp:lastModifiedBy>
  <cp:revision>175</cp:revision>
  <dcterms:created xsi:type="dcterms:W3CDTF">2021-06-24T15:27:44Z</dcterms:created>
  <dcterms:modified xsi:type="dcterms:W3CDTF">2022-11-23T15:38:55Z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0x010100DB7187F271E6764BA7C3A6A48E0CBADB</vt:lpwstr>
  </property>
  <property fmtid="{D5CDD505-2E9C-101B-9397-08002B2CF9AE}" pid="3" name="MediaServiceImageTags">
    <vt:lpwstr/>
  </property>
</Properties>
</file>