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70" r:id="rId6"/>
  </p:sldMasterIdLst>
  <p:notesMasterIdLst>
    <p:notesMasterId r:id="rId17"/>
  </p:notesMasterIdLst>
  <p:sldIdLst>
    <p:sldId id="856" r:id="rId7"/>
    <p:sldId id="283" r:id="rId8"/>
    <p:sldId id="873" r:id="rId9"/>
    <p:sldId id="332" r:id="rId10"/>
    <p:sldId id="348" r:id="rId11"/>
    <p:sldId id="872" r:id="rId12"/>
    <p:sldId id="390" r:id="rId13"/>
    <p:sldId id="731" r:id="rId14"/>
    <p:sldId id="730" r:id="rId15"/>
    <p:sldId id="85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85778" autoAdjust="0"/>
  </p:normalViewPr>
  <p:slideViewPr>
    <p:cSldViewPr snapToGrid="0" showGuides="1">
      <p:cViewPr varScale="1">
        <p:scale>
          <a:sx n="68" d="100"/>
          <a:sy n="68" d="100"/>
        </p:scale>
        <p:origin x="64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1"/>
          <c:showSerName val="0"/>
          <c:showPercent val="0"/>
          <c:showBubbleSize val="0"/>
          <c:showLeaderLines val="0"/>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1506811958101"/>
          <c:y val="0.108719618371472"/>
          <c:w val="0.58911098288359298"/>
          <c:h val="0.78256076325705604"/>
        </c:manualLayout>
      </c:layout>
      <c:doughnutChart>
        <c:varyColors val="1"/>
        <c:dLbls>
          <c:showLegendKey val="0"/>
          <c:showVal val="1"/>
          <c:showCatName val="1"/>
          <c:showSerName val="0"/>
          <c:showPercent val="0"/>
          <c:showBubbleSize val="0"/>
          <c:showLeaderLines val="0"/>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16801697530899E-2"/>
          <c:y val="0.160904460104589"/>
          <c:w val="0.93218412422839503"/>
          <c:h val="0.63363287155428005"/>
        </c:manualLayout>
      </c:layout>
      <c:barChart>
        <c:barDir val="col"/>
        <c:grouping val="clustered"/>
        <c:varyColors val="0"/>
        <c:ser>
          <c:idx val="0"/>
          <c:order val="0"/>
          <c:tx>
            <c:strRef>
              <c:f>Blad1!$B$1</c:f>
              <c:strCache>
                <c:ptCount val="1"/>
                <c:pt idx="0">
                  <c:v>claimontwikkeling</c:v>
                </c:pt>
              </c:strCache>
            </c:strRef>
          </c:tx>
          <c:spPr>
            <a:solidFill>
              <a:schemeClr val="accent1"/>
            </a:solidFill>
            <a:ln>
              <a:noFill/>
            </a:ln>
            <a:effectLst/>
          </c:spPr>
          <c:invertIfNegative val="0"/>
          <c:cat>
            <c:numRef>
              <c:f>Blad1!$A$2:$A$9</c:f>
              <c:numCache>
                <c:formatCode>General</c:formatCode>
                <c:ptCount val="8"/>
                <c:pt idx="0">
                  <c:v>2010</c:v>
                </c:pt>
                <c:pt idx="1">
                  <c:v>2011</c:v>
                </c:pt>
                <c:pt idx="2">
                  <c:v>2012</c:v>
                </c:pt>
                <c:pt idx="3">
                  <c:v>2013</c:v>
                </c:pt>
                <c:pt idx="4">
                  <c:v>2014</c:v>
                </c:pt>
                <c:pt idx="5">
                  <c:v>2015</c:v>
                </c:pt>
                <c:pt idx="6">
                  <c:v>2016</c:v>
                </c:pt>
                <c:pt idx="7">
                  <c:v>2017</c:v>
                </c:pt>
              </c:numCache>
            </c:numRef>
          </c:cat>
          <c:val>
            <c:numRef>
              <c:f>Blad1!$B$2:$B$9</c:f>
              <c:numCache>
                <c:formatCode>General</c:formatCode>
                <c:ptCount val="8"/>
                <c:pt idx="0">
                  <c:v>800</c:v>
                </c:pt>
                <c:pt idx="1">
                  <c:v>777</c:v>
                </c:pt>
                <c:pt idx="2">
                  <c:v>989</c:v>
                </c:pt>
                <c:pt idx="3">
                  <c:v>769</c:v>
                </c:pt>
                <c:pt idx="4">
                  <c:v>678</c:v>
                </c:pt>
                <c:pt idx="5">
                  <c:v>1100</c:v>
                </c:pt>
                <c:pt idx="6">
                  <c:v>908</c:v>
                </c:pt>
                <c:pt idx="7">
                  <c:v>899</c:v>
                </c:pt>
              </c:numCache>
            </c:numRef>
          </c:val>
          <c:extLst>
            <c:ext xmlns:c16="http://schemas.microsoft.com/office/drawing/2014/chart" uri="{C3380CC4-5D6E-409C-BE32-E72D297353CC}">
              <c16:uniqueId val="{00000000-FDDE-3946-9C9B-98A5837D76C6}"/>
            </c:ext>
          </c:extLst>
        </c:ser>
        <c:dLbls>
          <c:showLegendKey val="0"/>
          <c:showVal val="0"/>
          <c:showCatName val="0"/>
          <c:showSerName val="0"/>
          <c:showPercent val="0"/>
          <c:showBubbleSize val="0"/>
        </c:dLbls>
        <c:gapWidth val="219"/>
        <c:overlap val="-27"/>
        <c:axId val="1718624000"/>
        <c:axId val="1718633152"/>
      </c:barChart>
      <c:catAx>
        <c:axId val="171862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633152"/>
        <c:crosses val="autoZero"/>
        <c:auto val="1"/>
        <c:lblAlgn val="ctr"/>
        <c:lblOffset val="100"/>
        <c:noMultiLvlLbl val="0"/>
      </c:catAx>
      <c:valAx>
        <c:axId val="1718633152"/>
        <c:scaling>
          <c:orientation val="minMax"/>
        </c:scaling>
        <c:delete val="0"/>
        <c:axPos val="l"/>
        <c:majorGridlines>
          <c:spPr>
            <a:ln w="295275" cap="flat" cmpd="sng" algn="ctr">
              <a:solidFill>
                <a:srgbClr val="3877BB">
                  <a:alpha val="32000"/>
                </a:srgbClr>
              </a:solidFill>
              <a:round/>
            </a:ln>
            <a:effectLst>
              <a:outerShdw blurRad="50800" dir="5400000" sx="1000" sy="1000" algn="ctr" rotWithShape="0">
                <a:srgbClr val="000000">
                  <a:alpha val="52000"/>
                </a:srgbClr>
              </a:outerShdw>
              <a:softEdge rad="0"/>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6240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1"/>
          <c:showSerName val="0"/>
          <c:showPercent val="0"/>
          <c:showBubbleSize val="0"/>
          <c:showLeaderLines val="0"/>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05074769893099"/>
          <c:y val="2.872874908290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Reeks 1</c:v>
                </c:pt>
              </c:strCache>
            </c:strRef>
          </c:tx>
          <c:spPr>
            <a:ln w="63500" cap="rnd">
              <a:solidFill>
                <a:schemeClr val="accent1"/>
              </a:solidFill>
              <a:round/>
            </a:ln>
            <a:effectLst/>
          </c:spPr>
          <c:marker>
            <c:symbol val="none"/>
          </c:marker>
          <c:cat>
            <c:strRef>
              <c:f>Blad1!$A$2:$A$5</c:f>
              <c:strCache>
                <c:ptCount val="4"/>
                <c:pt idx="0">
                  <c:v>Categorie 1</c:v>
                </c:pt>
                <c:pt idx="1">
                  <c:v>Categorie 2</c:v>
                </c:pt>
                <c:pt idx="2">
                  <c:v>Categorie 3</c:v>
                </c:pt>
                <c:pt idx="3">
                  <c:v>Categorie 4</c:v>
                </c:pt>
              </c:strCache>
            </c:strRef>
          </c:cat>
          <c:val>
            <c:numRef>
              <c:f>Blad1!$B$2:$B$5</c:f>
              <c:numCache>
                <c:formatCode>General</c:formatCode>
                <c:ptCount val="4"/>
                <c:pt idx="0">
                  <c:v>1</c:v>
                </c:pt>
                <c:pt idx="1">
                  <c:v>4</c:v>
                </c:pt>
                <c:pt idx="2">
                  <c:v>3</c:v>
                </c:pt>
                <c:pt idx="3">
                  <c:v>4.5</c:v>
                </c:pt>
              </c:numCache>
            </c:numRef>
          </c:val>
          <c:smooth val="0"/>
          <c:extLst>
            <c:ext xmlns:c16="http://schemas.microsoft.com/office/drawing/2014/chart" uri="{C3380CC4-5D6E-409C-BE32-E72D297353CC}">
              <c16:uniqueId val="{00000000-61A6-8A46-A9CB-76CAD296E04A}"/>
            </c:ext>
          </c:extLst>
        </c:ser>
        <c:ser>
          <c:idx val="1"/>
          <c:order val="1"/>
          <c:tx>
            <c:strRef>
              <c:f>Blad1!$C$1</c:f>
              <c:strCache>
                <c:ptCount val="1"/>
                <c:pt idx="0">
                  <c:v>Reeks 2</c:v>
                </c:pt>
              </c:strCache>
            </c:strRef>
          </c:tx>
          <c:spPr>
            <a:ln w="63500" cap="rnd">
              <a:solidFill>
                <a:srgbClr val="C00000"/>
              </a:solidFill>
              <a:round/>
            </a:ln>
            <a:effectLst/>
          </c:spPr>
          <c:marker>
            <c:symbol val="none"/>
          </c:marker>
          <c:cat>
            <c:strRef>
              <c:f>Blad1!$A$2:$A$5</c:f>
              <c:strCache>
                <c:ptCount val="4"/>
                <c:pt idx="0">
                  <c:v>Categorie 1</c:v>
                </c:pt>
                <c:pt idx="1">
                  <c:v>Categorie 2</c:v>
                </c:pt>
                <c:pt idx="2">
                  <c:v>Categorie 3</c:v>
                </c:pt>
                <c:pt idx="3">
                  <c:v>Categorie 4</c:v>
                </c:pt>
              </c:strCache>
            </c:strRef>
          </c:cat>
          <c:val>
            <c:numRef>
              <c:f>Blad1!$C$2:$C$5</c:f>
              <c:numCache>
                <c:formatCode>General</c:formatCode>
                <c:ptCount val="4"/>
                <c:pt idx="0">
                  <c:v>3</c:v>
                </c:pt>
                <c:pt idx="1">
                  <c:v>4.4000000000000004</c:v>
                </c:pt>
                <c:pt idx="2">
                  <c:v>1.8</c:v>
                </c:pt>
                <c:pt idx="3">
                  <c:v>2.8</c:v>
                </c:pt>
              </c:numCache>
            </c:numRef>
          </c:val>
          <c:smooth val="0"/>
          <c:extLst>
            <c:ext xmlns:c16="http://schemas.microsoft.com/office/drawing/2014/chart" uri="{C3380CC4-5D6E-409C-BE32-E72D297353CC}">
              <c16:uniqueId val="{00000001-61A6-8A46-A9CB-76CAD296E04A}"/>
            </c:ext>
          </c:extLst>
        </c:ser>
        <c:ser>
          <c:idx val="2"/>
          <c:order val="2"/>
          <c:tx>
            <c:strRef>
              <c:f>Blad1!$D$1</c:f>
              <c:strCache>
                <c:ptCount val="1"/>
                <c:pt idx="0">
                  <c:v>Reeks 3</c:v>
                </c:pt>
              </c:strCache>
            </c:strRef>
          </c:tx>
          <c:spPr>
            <a:ln w="63500" cap="rnd">
              <a:solidFill>
                <a:srgbClr val="9FBE37"/>
              </a:solidFill>
              <a:round/>
            </a:ln>
            <a:effectLst/>
          </c:spPr>
          <c:marker>
            <c:symbol val="none"/>
          </c:marker>
          <c:cat>
            <c:strRef>
              <c:f>Blad1!$A$2:$A$5</c:f>
              <c:strCache>
                <c:ptCount val="4"/>
                <c:pt idx="0">
                  <c:v>Categorie 1</c:v>
                </c:pt>
                <c:pt idx="1">
                  <c:v>Categorie 2</c:v>
                </c:pt>
                <c:pt idx="2">
                  <c:v>Categorie 3</c:v>
                </c:pt>
                <c:pt idx="3">
                  <c:v>Categorie 4</c:v>
                </c:pt>
              </c:strCache>
            </c:strRef>
          </c:cat>
          <c:val>
            <c:numRef>
              <c:f>Blad1!$D$2:$D$5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1A6-8A46-A9CB-76CAD296E04A}"/>
            </c:ext>
          </c:extLst>
        </c:ser>
        <c:dLbls>
          <c:showLegendKey val="0"/>
          <c:showVal val="0"/>
          <c:showCatName val="0"/>
          <c:showSerName val="0"/>
          <c:showPercent val="0"/>
          <c:showBubbleSize val="0"/>
        </c:dLbls>
        <c:smooth val="0"/>
        <c:axId val="1718731088"/>
        <c:axId val="1718735808"/>
      </c:lineChart>
      <c:catAx>
        <c:axId val="171873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735808"/>
        <c:crosses val="autoZero"/>
        <c:auto val="1"/>
        <c:lblAlgn val="ctr"/>
        <c:lblOffset val="100"/>
        <c:noMultiLvlLbl val="0"/>
      </c:catAx>
      <c:valAx>
        <c:axId val="1718735808"/>
        <c:scaling>
          <c:orientation val="minMax"/>
        </c:scaling>
        <c:delete val="0"/>
        <c:axPos val="l"/>
        <c:majorGridlines>
          <c:spPr>
            <a:ln w="327025" cap="flat" cmpd="sng" algn="ctr">
              <a:solidFill>
                <a:srgbClr val="3877BB">
                  <a:alpha val="10000"/>
                </a:srgbClr>
              </a:solidFill>
              <a:prstDash val="solid"/>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73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cllaims</c:v>
                </c:pt>
              </c:strCache>
            </c:strRef>
          </c:tx>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dPt>
            <c:idx val="0"/>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5DA0-7846-B006-FDB14ED82120}"/>
              </c:ext>
            </c:extLst>
          </c:dPt>
          <c:dPt>
            <c:idx val="1"/>
            <c:bubble3D val="0"/>
            <c:spPr>
              <a:solidFill>
                <a:srgbClr val="C63339"/>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5DA0-7846-B006-FDB14ED82120}"/>
              </c:ext>
            </c:extLst>
          </c:dPt>
          <c:dPt>
            <c:idx val="2"/>
            <c:bubble3D val="0"/>
            <c:spPr>
              <a:solidFill>
                <a:srgbClr val="3877BB"/>
              </a:solidFill>
              <a:ln>
                <a:noFill/>
              </a:ln>
              <a:effectLst>
                <a:outerShdw sx="1000" sy="1000" algn="ctr" rotWithShape="0">
                  <a:srgbClr val="0070C0"/>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5DA0-7846-B006-FDB14ED82120}"/>
              </c:ext>
            </c:extLst>
          </c:dPt>
          <c:dPt>
            <c:idx val="3"/>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5DA0-7846-B006-FDB14ED8212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1e kwrt</c:v>
                </c:pt>
                <c:pt idx="1">
                  <c:v>2e kwrt</c:v>
                </c:pt>
                <c:pt idx="2">
                  <c:v>3e kwrt</c:v>
                </c:pt>
              </c:strCache>
            </c:strRef>
          </c:cat>
          <c:val>
            <c:numRef>
              <c:f>Blad1!$B$2:$B$5</c:f>
              <c:numCache>
                <c:formatCode>General</c:formatCode>
                <c:ptCount val="4"/>
                <c:pt idx="0">
                  <c:v>40</c:v>
                </c:pt>
                <c:pt idx="1">
                  <c:v>10</c:v>
                </c:pt>
                <c:pt idx="2">
                  <c:v>50</c:v>
                </c:pt>
              </c:numCache>
            </c:numRef>
          </c:val>
          <c:extLst>
            <c:ext xmlns:c16="http://schemas.microsoft.com/office/drawing/2014/chart" uri="{C3380CC4-5D6E-409C-BE32-E72D297353CC}">
              <c16:uniqueId val="{00000008-5DA0-7846-B006-FDB14ED82120}"/>
            </c:ext>
          </c:extLst>
        </c:ser>
        <c:dLbls>
          <c:showLegendKey val="0"/>
          <c:showVal val="1"/>
          <c:showCatName val="1"/>
          <c:showSerName val="0"/>
          <c:showPercent val="0"/>
          <c:showBubbleSize val="0"/>
          <c:showLeaderLines val="1"/>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1506811958101"/>
          <c:y val="0.108719618371472"/>
          <c:w val="0.58911098288359298"/>
          <c:h val="0.78256076325705604"/>
        </c:manualLayout>
      </c:layout>
      <c:doughnutChart>
        <c:varyColors val="1"/>
        <c:ser>
          <c:idx val="0"/>
          <c:order val="0"/>
          <c:tx>
            <c:strRef>
              <c:f>Blad1!$B$1</c:f>
              <c:strCache>
                <c:ptCount val="1"/>
                <c:pt idx="0">
                  <c:v>cllaims</c:v>
                </c:pt>
              </c:strCache>
            </c:strRef>
          </c:tx>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dPt>
            <c:idx val="0"/>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6B14-5646-A239-13C87CB6C326}"/>
              </c:ext>
            </c:extLst>
          </c:dPt>
          <c:dPt>
            <c:idx val="1"/>
            <c:bubble3D val="0"/>
            <c:spPr>
              <a:solidFill>
                <a:srgbClr val="C63339"/>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6B14-5646-A239-13C87CB6C326}"/>
              </c:ext>
            </c:extLst>
          </c:dPt>
          <c:dPt>
            <c:idx val="2"/>
            <c:bubble3D val="0"/>
            <c:spPr>
              <a:solidFill>
                <a:srgbClr val="3877BB"/>
              </a:solidFill>
              <a:ln>
                <a:noFill/>
              </a:ln>
              <a:effectLst>
                <a:outerShdw sx="1000" sy="1000" algn="ctr" rotWithShape="0">
                  <a:srgbClr val="0070C0"/>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6B14-5646-A239-13C87CB6C326}"/>
              </c:ext>
            </c:extLst>
          </c:dPt>
          <c:dPt>
            <c:idx val="3"/>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6B14-5646-A239-13C87CB6C32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1e kwrt</c:v>
                </c:pt>
                <c:pt idx="1">
                  <c:v>2e kwrt</c:v>
                </c:pt>
                <c:pt idx="2">
                  <c:v>3e kwrt</c:v>
                </c:pt>
              </c:strCache>
            </c:strRef>
          </c:cat>
          <c:val>
            <c:numRef>
              <c:f>Blad1!$B$2:$B$5</c:f>
              <c:numCache>
                <c:formatCode>General</c:formatCode>
                <c:ptCount val="4"/>
                <c:pt idx="0">
                  <c:v>39</c:v>
                </c:pt>
                <c:pt idx="1">
                  <c:v>6</c:v>
                </c:pt>
                <c:pt idx="2">
                  <c:v>55</c:v>
                </c:pt>
              </c:numCache>
            </c:numRef>
          </c:val>
          <c:extLst>
            <c:ext xmlns:c16="http://schemas.microsoft.com/office/drawing/2014/chart" uri="{C3380CC4-5D6E-409C-BE32-E72D297353CC}">
              <c16:uniqueId val="{00000008-6B14-5646-A239-13C87CB6C326}"/>
            </c:ext>
          </c:extLst>
        </c:ser>
        <c:dLbls>
          <c:showLegendKey val="0"/>
          <c:showVal val="1"/>
          <c:showCatName val="1"/>
          <c:showSerName val="0"/>
          <c:showPercent val="0"/>
          <c:showBubbleSize val="0"/>
          <c:showLeaderLines val="1"/>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1506811958101"/>
          <c:y val="0.108719618371472"/>
          <c:w val="0.58911098288359298"/>
          <c:h val="0.78256076325705604"/>
        </c:manualLayout>
      </c:layout>
      <c:doughnutChart>
        <c:varyColors val="1"/>
        <c:ser>
          <c:idx val="0"/>
          <c:order val="0"/>
          <c:tx>
            <c:strRef>
              <c:f>Blad1!$B$1</c:f>
              <c:strCache>
                <c:ptCount val="1"/>
                <c:pt idx="0">
                  <c:v>cllaims</c:v>
                </c:pt>
              </c:strCache>
            </c:strRef>
          </c:tx>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dPt>
            <c:idx val="0"/>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131B-3647-973A-2310E7C63B6C}"/>
              </c:ext>
            </c:extLst>
          </c:dPt>
          <c:dPt>
            <c:idx val="1"/>
            <c:bubble3D val="0"/>
            <c:spPr>
              <a:solidFill>
                <a:srgbClr val="C63339"/>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131B-3647-973A-2310E7C63B6C}"/>
              </c:ext>
            </c:extLst>
          </c:dPt>
          <c:dPt>
            <c:idx val="2"/>
            <c:bubble3D val="0"/>
            <c:spPr>
              <a:solidFill>
                <a:srgbClr val="3877BB"/>
              </a:solidFill>
              <a:ln>
                <a:noFill/>
              </a:ln>
              <a:effectLst>
                <a:outerShdw sx="1000" sy="1000" algn="ctr" rotWithShape="0">
                  <a:srgbClr val="0070C0"/>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131B-3647-973A-2310E7C63B6C}"/>
              </c:ext>
            </c:extLst>
          </c:dPt>
          <c:dPt>
            <c:idx val="3"/>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131B-3647-973A-2310E7C63B6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1e kwrt</c:v>
                </c:pt>
                <c:pt idx="1">
                  <c:v>2e kwrt</c:v>
                </c:pt>
                <c:pt idx="2">
                  <c:v>3e kwrt</c:v>
                </c:pt>
              </c:strCache>
            </c:strRef>
          </c:cat>
          <c:val>
            <c:numRef>
              <c:f>Blad1!$B$2:$B$5</c:f>
              <c:numCache>
                <c:formatCode>General</c:formatCode>
                <c:ptCount val="4"/>
                <c:pt idx="0">
                  <c:v>39</c:v>
                </c:pt>
                <c:pt idx="1">
                  <c:v>6</c:v>
                </c:pt>
                <c:pt idx="2">
                  <c:v>55</c:v>
                </c:pt>
              </c:numCache>
            </c:numRef>
          </c:val>
          <c:extLst>
            <c:ext xmlns:c16="http://schemas.microsoft.com/office/drawing/2014/chart" uri="{C3380CC4-5D6E-409C-BE32-E72D297353CC}">
              <c16:uniqueId val="{00000008-131B-3647-973A-2310E7C63B6C}"/>
            </c:ext>
          </c:extLst>
        </c:ser>
        <c:dLbls>
          <c:showLegendKey val="0"/>
          <c:showVal val="1"/>
          <c:showCatName val="1"/>
          <c:showSerName val="0"/>
          <c:showPercent val="0"/>
          <c:showBubbleSize val="0"/>
          <c:showLeaderLines val="1"/>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1506811958101"/>
          <c:y val="0.108719618371472"/>
          <c:w val="0.58911098288359298"/>
          <c:h val="0.78256076325705604"/>
        </c:manualLayout>
      </c:layout>
      <c:doughnutChart>
        <c:varyColors val="1"/>
        <c:dLbls>
          <c:showLegendKey val="0"/>
          <c:showVal val="1"/>
          <c:showCatName val="1"/>
          <c:showSerName val="0"/>
          <c:showPercent val="0"/>
          <c:showBubbleSize val="0"/>
          <c:showLeaderLines val="0"/>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16801697530899E-2"/>
          <c:y val="0.160904460104589"/>
          <c:w val="0.93218412422839503"/>
          <c:h val="0.63363287155428005"/>
        </c:manualLayout>
      </c:layout>
      <c:barChart>
        <c:barDir val="col"/>
        <c:grouping val="clustered"/>
        <c:varyColors val="0"/>
        <c:ser>
          <c:idx val="0"/>
          <c:order val="0"/>
          <c:tx>
            <c:strRef>
              <c:f>Blad1!$B$1</c:f>
              <c:strCache>
                <c:ptCount val="1"/>
                <c:pt idx="0">
                  <c:v>claimontwikkeling</c:v>
                </c:pt>
              </c:strCache>
            </c:strRef>
          </c:tx>
          <c:spPr>
            <a:solidFill>
              <a:schemeClr val="accent1"/>
            </a:solidFill>
            <a:ln>
              <a:noFill/>
            </a:ln>
            <a:effectLst/>
          </c:spPr>
          <c:invertIfNegative val="0"/>
          <c:cat>
            <c:numRef>
              <c:f>Blad1!$A$2:$A$9</c:f>
              <c:numCache>
                <c:formatCode>General</c:formatCode>
                <c:ptCount val="8"/>
                <c:pt idx="0">
                  <c:v>2010</c:v>
                </c:pt>
                <c:pt idx="1">
                  <c:v>2011</c:v>
                </c:pt>
                <c:pt idx="2">
                  <c:v>2012</c:v>
                </c:pt>
                <c:pt idx="3">
                  <c:v>2013</c:v>
                </c:pt>
                <c:pt idx="4">
                  <c:v>2014</c:v>
                </c:pt>
                <c:pt idx="5">
                  <c:v>2015</c:v>
                </c:pt>
                <c:pt idx="6">
                  <c:v>2016</c:v>
                </c:pt>
                <c:pt idx="7">
                  <c:v>2017</c:v>
                </c:pt>
              </c:numCache>
            </c:numRef>
          </c:cat>
          <c:val>
            <c:numRef>
              <c:f>Blad1!$B$2:$B$9</c:f>
              <c:numCache>
                <c:formatCode>General</c:formatCode>
                <c:ptCount val="8"/>
                <c:pt idx="0">
                  <c:v>800</c:v>
                </c:pt>
                <c:pt idx="1">
                  <c:v>777</c:v>
                </c:pt>
                <c:pt idx="2">
                  <c:v>989</c:v>
                </c:pt>
                <c:pt idx="3">
                  <c:v>769</c:v>
                </c:pt>
                <c:pt idx="4">
                  <c:v>678</c:v>
                </c:pt>
                <c:pt idx="5">
                  <c:v>1100</c:v>
                </c:pt>
                <c:pt idx="6">
                  <c:v>908</c:v>
                </c:pt>
                <c:pt idx="7">
                  <c:v>899</c:v>
                </c:pt>
              </c:numCache>
            </c:numRef>
          </c:val>
          <c:extLst>
            <c:ext xmlns:c16="http://schemas.microsoft.com/office/drawing/2014/chart" uri="{C3380CC4-5D6E-409C-BE32-E72D297353CC}">
              <c16:uniqueId val="{00000000-FDDE-3946-9C9B-98A5837D76C6}"/>
            </c:ext>
          </c:extLst>
        </c:ser>
        <c:dLbls>
          <c:showLegendKey val="0"/>
          <c:showVal val="0"/>
          <c:showCatName val="0"/>
          <c:showSerName val="0"/>
          <c:showPercent val="0"/>
          <c:showBubbleSize val="0"/>
        </c:dLbls>
        <c:gapWidth val="219"/>
        <c:overlap val="-27"/>
        <c:axId val="1718624000"/>
        <c:axId val="1718633152"/>
      </c:barChart>
      <c:catAx>
        <c:axId val="171862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633152"/>
        <c:crosses val="autoZero"/>
        <c:auto val="1"/>
        <c:lblAlgn val="ctr"/>
        <c:lblOffset val="100"/>
        <c:noMultiLvlLbl val="0"/>
      </c:catAx>
      <c:valAx>
        <c:axId val="1718633152"/>
        <c:scaling>
          <c:orientation val="minMax"/>
        </c:scaling>
        <c:delete val="0"/>
        <c:axPos val="l"/>
        <c:majorGridlines>
          <c:spPr>
            <a:ln w="295275" cap="flat" cmpd="sng" algn="ctr">
              <a:solidFill>
                <a:srgbClr val="3877BB">
                  <a:alpha val="32000"/>
                </a:srgbClr>
              </a:solidFill>
              <a:round/>
            </a:ln>
            <a:effectLst>
              <a:outerShdw blurRad="50800" dir="5400000" sx="1000" sy="1000" algn="ctr" rotWithShape="0">
                <a:srgbClr val="000000">
                  <a:alpha val="52000"/>
                </a:srgbClr>
              </a:outerShdw>
              <a:softEdge rad="0"/>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6240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1"/>
          <c:showSerName val="0"/>
          <c:showPercent val="0"/>
          <c:showBubbleSize val="0"/>
          <c:showLeaderLines val="0"/>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05074769893099"/>
          <c:y val="2.872874908290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Reeks 1</c:v>
                </c:pt>
              </c:strCache>
            </c:strRef>
          </c:tx>
          <c:spPr>
            <a:ln w="63500" cap="rnd">
              <a:solidFill>
                <a:schemeClr val="accent1"/>
              </a:solidFill>
              <a:round/>
            </a:ln>
            <a:effectLst/>
          </c:spPr>
          <c:marker>
            <c:symbol val="none"/>
          </c:marker>
          <c:cat>
            <c:strRef>
              <c:f>Blad1!$A$2:$A$5</c:f>
              <c:strCache>
                <c:ptCount val="4"/>
                <c:pt idx="0">
                  <c:v>Categorie 1</c:v>
                </c:pt>
                <c:pt idx="1">
                  <c:v>Categorie 2</c:v>
                </c:pt>
                <c:pt idx="2">
                  <c:v>Categorie 3</c:v>
                </c:pt>
                <c:pt idx="3">
                  <c:v>Categorie 4</c:v>
                </c:pt>
              </c:strCache>
            </c:strRef>
          </c:cat>
          <c:val>
            <c:numRef>
              <c:f>Blad1!$B$2:$B$5</c:f>
              <c:numCache>
                <c:formatCode>General</c:formatCode>
                <c:ptCount val="4"/>
                <c:pt idx="0">
                  <c:v>1</c:v>
                </c:pt>
                <c:pt idx="1">
                  <c:v>4</c:v>
                </c:pt>
                <c:pt idx="2">
                  <c:v>3</c:v>
                </c:pt>
                <c:pt idx="3">
                  <c:v>4.5</c:v>
                </c:pt>
              </c:numCache>
            </c:numRef>
          </c:val>
          <c:smooth val="0"/>
          <c:extLst>
            <c:ext xmlns:c16="http://schemas.microsoft.com/office/drawing/2014/chart" uri="{C3380CC4-5D6E-409C-BE32-E72D297353CC}">
              <c16:uniqueId val="{00000000-61A6-8A46-A9CB-76CAD296E04A}"/>
            </c:ext>
          </c:extLst>
        </c:ser>
        <c:ser>
          <c:idx val="1"/>
          <c:order val="1"/>
          <c:tx>
            <c:strRef>
              <c:f>Blad1!$C$1</c:f>
              <c:strCache>
                <c:ptCount val="1"/>
                <c:pt idx="0">
                  <c:v>Reeks 2</c:v>
                </c:pt>
              </c:strCache>
            </c:strRef>
          </c:tx>
          <c:spPr>
            <a:ln w="63500" cap="rnd">
              <a:solidFill>
                <a:srgbClr val="C00000"/>
              </a:solidFill>
              <a:round/>
            </a:ln>
            <a:effectLst/>
          </c:spPr>
          <c:marker>
            <c:symbol val="none"/>
          </c:marker>
          <c:cat>
            <c:strRef>
              <c:f>Blad1!$A$2:$A$5</c:f>
              <c:strCache>
                <c:ptCount val="4"/>
                <c:pt idx="0">
                  <c:v>Categorie 1</c:v>
                </c:pt>
                <c:pt idx="1">
                  <c:v>Categorie 2</c:v>
                </c:pt>
                <c:pt idx="2">
                  <c:v>Categorie 3</c:v>
                </c:pt>
                <c:pt idx="3">
                  <c:v>Categorie 4</c:v>
                </c:pt>
              </c:strCache>
            </c:strRef>
          </c:cat>
          <c:val>
            <c:numRef>
              <c:f>Blad1!$C$2:$C$5</c:f>
              <c:numCache>
                <c:formatCode>General</c:formatCode>
                <c:ptCount val="4"/>
                <c:pt idx="0">
                  <c:v>3</c:v>
                </c:pt>
                <c:pt idx="1">
                  <c:v>4.4000000000000004</c:v>
                </c:pt>
                <c:pt idx="2">
                  <c:v>1.8</c:v>
                </c:pt>
                <c:pt idx="3">
                  <c:v>2.8</c:v>
                </c:pt>
              </c:numCache>
            </c:numRef>
          </c:val>
          <c:smooth val="0"/>
          <c:extLst>
            <c:ext xmlns:c16="http://schemas.microsoft.com/office/drawing/2014/chart" uri="{C3380CC4-5D6E-409C-BE32-E72D297353CC}">
              <c16:uniqueId val="{00000001-61A6-8A46-A9CB-76CAD296E04A}"/>
            </c:ext>
          </c:extLst>
        </c:ser>
        <c:ser>
          <c:idx val="2"/>
          <c:order val="2"/>
          <c:tx>
            <c:strRef>
              <c:f>Blad1!$D$1</c:f>
              <c:strCache>
                <c:ptCount val="1"/>
                <c:pt idx="0">
                  <c:v>Reeks 3</c:v>
                </c:pt>
              </c:strCache>
            </c:strRef>
          </c:tx>
          <c:spPr>
            <a:ln w="63500" cap="rnd">
              <a:solidFill>
                <a:srgbClr val="9FBE37"/>
              </a:solidFill>
              <a:round/>
            </a:ln>
            <a:effectLst/>
          </c:spPr>
          <c:marker>
            <c:symbol val="none"/>
          </c:marker>
          <c:cat>
            <c:strRef>
              <c:f>Blad1!$A$2:$A$5</c:f>
              <c:strCache>
                <c:ptCount val="4"/>
                <c:pt idx="0">
                  <c:v>Categorie 1</c:v>
                </c:pt>
                <c:pt idx="1">
                  <c:v>Categorie 2</c:v>
                </c:pt>
                <c:pt idx="2">
                  <c:v>Categorie 3</c:v>
                </c:pt>
                <c:pt idx="3">
                  <c:v>Categorie 4</c:v>
                </c:pt>
              </c:strCache>
            </c:strRef>
          </c:cat>
          <c:val>
            <c:numRef>
              <c:f>Blad1!$D$2:$D$5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1A6-8A46-A9CB-76CAD296E04A}"/>
            </c:ext>
          </c:extLst>
        </c:ser>
        <c:dLbls>
          <c:showLegendKey val="0"/>
          <c:showVal val="0"/>
          <c:showCatName val="0"/>
          <c:showSerName val="0"/>
          <c:showPercent val="0"/>
          <c:showBubbleSize val="0"/>
        </c:dLbls>
        <c:smooth val="0"/>
        <c:axId val="1718731088"/>
        <c:axId val="1718735808"/>
      </c:lineChart>
      <c:catAx>
        <c:axId val="171873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735808"/>
        <c:crosses val="autoZero"/>
        <c:auto val="1"/>
        <c:lblAlgn val="ctr"/>
        <c:lblOffset val="100"/>
        <c:noMultiLvlLbl val="0"/>
      </c:catAx>
      <c:valAx>
        <c:axId val="1718735808"/>
        <c:scaling>
          <c:orientation val="minMax"/>
        </c:scaling>
        <c:delete val="0"/>
        <c:axPos val="l"/>
        <c:majorGridlines>
          <c:spPr>
            <a:ln w="327025" cap="flat" cmpd="sng" algn="ctr">
              <a:solidFill>
                <a:srgbClr val="3877BB">
                  <a:alpha val="10000"/>
                </a:srgbClr>
              </a:solidFill>
              <a:prstDash val="solid"/>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1873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cllaims</c:v>
                </c:pt>
              </c:strCache>
            </c:strRef>
          </c:tx>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dPt>
            <c:idx val="0"/>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5DA0-7846-B006-FDB14ED82120}"/>
              </c:ext>
            </c:extLst>
          </c:dPt>
          <c:dPt>
            <c:idx val="1"/>
            <c:bubble3D val="0"/>
            <c:spPr>
              <a:solidFill>
                <a:srgbClr val="C63339"/>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5DA0-7846-B006-FDB14ED82120}"/>
              </c:ext>
            </c:extLst>
          </c:dPt>
          <c:dPt>
            <c:idx val="2"/>
            <c:bubble3D val="0"/>
            <c:spPr>
              <a:solidFill>
                <a:srgbClr val="3877BB"/>
              </a:solidFill>
              <a:ln>
                <a:noFill/>
              </a:ln>
              <a:effectLst>
                <a:outerShdw sx="1000" sy="1000" algn="ctr" rotWithShape="0">
                  <a:srgbClr val="0070C0"/>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5DA0-7846-B006-FDB14ED82120}"/>
              </c:ext>
            </c:extLst>
          </c:dPt>
          <c:dPt>
            <c:idx val="3"/>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5DA0-7846-B006-FDB14ED8212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1e kwrt</c:v>
                </c:pt>
                <c:pt idx="1">
                  <c:v>2e kwrt</c:v>
                </c:pt>
                <c:pt idx="2">
                  <c:v>3e kwrt</c:v>
                </c:pt>
              </c:strCache>
            </c:strRef>
          </c:cat>
          <c:val>
            <c:numRef>
              <c:f>Blad1!$B$2:$B$5</c:f>
              <c:numCache>
                <c:formatCode>General</c:formatCode>
                <c:ptCount val="4"/>
                <c:pt idx="0">
                  <c:v>40</c:v>
                </c:pt>
                <c:pt idx="1">
                  <c:v>10</c:v>
                </c:pt>
                <c:pt idx="2">
                  <c:v>50</c:v>
                </c:pt>
              </c:numCache>
            </c:numRef>
          </c:val>
          <c:extLst>
            <c:ext xmlns:c16="http://schemas.microsoft.com/office/drawing/2014/chart" uri="{C3380CC4-5D6E-409C-BE32-E72D297353CC}">
              <c16:uniqueId val="{00000008-5DA0-7846-B006-FDB14ED82120}"/>
            </c:ext>
          </c:extLst>
        </c:ser>
        <c:dLbls>
          <c:showLegendKey val="0"/>
          <c:showVal val="1"/>
          <c:showCatName val="1"/>
          <c:showSerName val="0"/>
          <c:showPercent val="0"/>
          <c:showBubbleSize val="0"/>
          <c:showLeaderLines val="1"/>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1506811958101"/>
          <c:y val="0.108719618371472"/>
          <c:w val="0.58911098288359298"/>
          <c:h val="0.78256076325705604"/>
        </c:manualLayout>
      </c:layout>
      <c:doughnutChart>
        <c:varyColors val="1"/>
        <c:ser>
          <c:idx val="0"/>
          <c:order val="0"/>
          <c:tx>
            <c:strRef>
              <c:f>Blad1!$B$1</c:f>
              <c:strCache>
                <c:ptCount val="1"/>
                <c:pt idx="0">
                  <c:v>cllaims</c:v>
                </c:pt>
              </c:strCache>
            </c:strRef>
          </c:tx>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dPt>
            <c:idx val="0"/>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6B14-5646-A239-13C87CB6C326}"/>
              </c:ext>
            </c:extLst>
          </c:dPt>
          <c:dPt>
            <c:idx val="1"/>
            <c:bubble3D val="0"/>
            <c:spPr>
              <a:solidFill>
                <a:srgbClr val="C63339"/>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6B14-5646-A239-13C87CB6C326}"/>
              </c:ext>
            </c:extLst>
          </c:dPt>
          <c:dPt>
            <c:idx val="2"/>
            <c:bubble3D val="0"/>
            <c:spPr>
              <a:solidFill>
                <a:srgbClr val="3877BB"/>
              </a:solidFill>
              <a:ln>
                <a:noFill/>
              </a:ln>
              <a:effectLst>
                <a:outerShdw sx="1000" sy="1000" algn="ctr" rotWithShape="0">
                  <a:srgbClr val="0070C0"/>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6B14-5646-A239-13C87CB6C326}"/>
              </c:ext>
            </c:extLst>
          </c:dPt>
          <c:dPt>
            <c:idx val="3"/>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6B14-5646-A239-13C87CB6C32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1e kwrt</c:v>
                </c:pt>
                <c:pt idx="1">
                  <c:v>2e kwrt</c:v>
                </c:pt>
                <c:pt idx="2">
                  <c:v>3e kwrt</c:v>
                </c:pt>
              </c:strCache>
            </c:strRef>
          </c:cat>
          <c:val>
            <c:numRef>
              <c:f>Blad1!$B$2:$B$5</c:f>
              <c:numCache>
                <c:formatCode>General</c:formatCode>
                <c:ptCount val="4"/>
                <c:pt idx="0">
                  <c:v>39</c:v>
                </c:pt>
                <c:pt idx="1">
                  <c:v>6</c:v>
                </c:pt>
                <c:pt idx="2">
                  <c:v>55</c:v>
                </c:pt>
              </c:numCache>
            </c:numRef>
          </c:val>
          <c:extLst>
            <c:ext xmlns:c16="http://schemas.microsoft.com/office/drawing/2014/chart" uri="{C3380CC4-5D6E-409C-BE32-E72D297353CC}">
              <c16:uniqueId val="{00000008-6B14-5646-A239-13C87CB6C326}"/>
            </c:ext>
          </c:extLst>
        </c:ser>
        <c:dLbls>
          <c:showLegendKey val="0"/>
          <c:showVal val="1"/>
          <c:showCatName val="1"/>
          <c:showSerName val="0"/>
          <c:showPercent val="0"/>
          <c:showBubbleSize val="0"/>
          <c:showLeaderLines val="1"/>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1506811958101"/>
          <c:y val="0.108719618371472"/>
          <c:w val="0.58911098288359298"/>
          <c:h val="0.78256076325705604"/>
        </c:manualLayout>
      </c:layout>
      <c:doughnutChart>
        <c:varyColors val="1"/>
        <c:ser>
          <c:idx val="0"/>
          <c:order val="0"/>
          <c:tx>
            <c:strRef>
              <c:f>Blad1!$B$1</c:f>
              <c:strCache>
                <c:ptCount val="1"/>
                <c:pt idx="0">
                  <c:v>cllaims</c:v>
                </c:pt>
              </c:strCache>
            </c:strRef>
          </c:tx>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dPt>
            <c:idx val="0"/>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131B-3647-973A-2310E7C63B6C}"/>
              </c:ext>
            </c:extLst>
          </c:dPt>
          <c:dPt>
            <c:idx val="1"/>
            <c:bubble3D val="0"/>
            <c:spPr>
              <a:solidFill>
                <a:srgbClr val="C63339"/>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131B-3647-973A-2310E7C63B6C}"/>
              </c:ext>
            </c:extLst>
          </c:dPt>
          <c:dPt>
            <c:idx val="2"/>
            <c:bubble3D val="0"/>
            <c:spPr>
              <a:solidFill>
                <a:srgbClr val="3877BB"/>
              </a:solidFill>
              <a:ln>
                <a:noFill/>
              </a:ln>
              <a:effectLst>
                <a:outerShdw sx="1000" sy="1000" algn="ctr" rotWithShape="0">
                  <a:srgbClr val="0070C0"/>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131B-3647-973A-2310E7C63B6C}"/>
              </c:ext>
            </c:extLst>
          </c:dPt>
          <c:dPt>
            <c:idx val="3"/>
            <c:bubble3D val="0"/>
            <c:spPr>
              <a:solidFill>
                <a:srgbClr val="9FBF37"/>
              </a:solidFill>
              <a:ln>
                <a:noFill/>
              </a:ln>
              <a:effectLst>
                <a:outerShdw sx="1000" sy="1000" algn="ctr" rotWithShape="0">
                  <a:srgbClr val="9FBF37"/>
                </a:outerShdw>
                <a:softEdge rad="0"/>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131B-3647-973A-2310E7C63B6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1e kwrt</c:v>
                </c:pt>
                <c:pt idx="1">
                  <c:v>2e kwrt</c:v>
                </c:pt>
                <c:pt idx="2">
                  <c:v>3e kwrt</c:v>
                </c:pt>
              </c:strCache>
            </c:strRef>
          </c:cat>
          <c:val>
            <c:numRef>
              <c:f>Blad1!$B$2:$B$5</c:f>
              <c:numCache>
                <c:formatCode>General</c:formatCode>
                <c:ptCount val="4"/>
                <c:pt idx="0">
                  <c:v>39</c:v>
                </c:pt>
                <c:pt idx="1">
                  <c:v>6</c:v>
                </c:pt>
                <c:pt idx="2">
                  <c:v>55</c:v>
                </c:pt>
              </c:numCache>
            </c:numRef>
          </c:val>
          <c:extLst>
            <c:ext xmlns:c16="http://schemas.microsoft.com/office/drawing/2014/chart" uri="{C3380CC4-5D6E-409C-BE32-E72D297353CC}">
              <c16:uniqueId val="{00000008-131B-3647-973A-2310E7C63B6C}"/>
            </c:ext>
          </c:extLst>
        </c:ser>
        <c:dLbls>
          <c:showLegendKey val="0"/>
          <c:showVal val="1"/>
          <c:showCatName val="1"/>
          <c:showSerName val="0"/>
          <c:showPercent val="0"/>
          <c:showBubbleSize val="0"/>
          <c:showLeaderLines val="1"/>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1"/>
          <c:showSerName val="0"/>
          <c:showPercent val="0"/>
          <c:showBubbleSize val="0"/>
          <c:showLeaderLines val="0"/>
        </c:dLbls>
        <c:firstSliceAng val="122"/>
        <c:holeSize val="43"/>
      </c:doughnut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0F432-C7F8-4E48-A5BF-9DF406509428}" type="datetimeFigureOut">
              <a:rPr lang="nl-NL" smtClean="0"/>
              <a:t>29-6-2022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084D3-CCB4-47A1-99EF-630BFB76F47A}" type="slidenum">
              <a:rPr lang="nl-NL" smtClean="0"/>
              <a:t>‹nr.›</a:t>
            </a:fld>
            <a:endParaRPr lang="nl-NL"/>
          </a:p>
        </p:txBody>
      </p:sp>
    </p:spTree>
    <p:extLst>
      <p:ext uri="{BB962C8B-B14F-4D97-AF65-F5344CB8AC3E}">
        <p14:creationId xmlns:p14="http://schemas.microsoft.com/office/powerpoint/2010/main" val="55644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2893B5F5-16DB-4800-9E97-7091738CE403}"/>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1064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MediRisk is in 1992 opgericht door en voor ziekenhuisinstellingen met als doelstelling </a:t>
            </a:r>
            <a:r>
              <a:rPr lang="nl-NL" i="1" dirty="0"/>
              <a:t>“samen medische aansprakelijkheid verzekerbaar te houden”</a:t>
            </a:r>
            <a:r>
              <a:rPr lang="nl-NL" dirty="0"/>
              <a:t>. Door direct ook preventie en medisch risicomanagement als middel in te zetten, streven we naar nog veiliger zorg en minder claims. </a:t>
            </a:r>
          </a:p>
          <a:p>
            <a:pPr marL="0" indent="0">
              <a:buNone/>
            </a:pPr>
            <a:r>
              <a:rPr lang="nl-NL" dirty="0"/>
              <a:t>MediRisk is een kleine zeer gespecialiseerde schadeverzekeraar. Wij verzekeren als onderlinge de activiteiten van de helft van de Nederlandse ziekenhuizen, gespecialiseerde zelfstandige behandelcentra en huisartsenposten. De markt voor medische aansprakelijkheid is klein. Wij verzekeren alleen medische aansprakelijkheid voor zorginstellingen en netwerken.</a:t>
            </a:r>
          </a:p>
          <a:p>
            <a:pPr marL="0" indent="0">
              <a:buNone/>
            </a:pPr>
            <a:r>
              <a:rPr lang="nl-NL" dirty="0"/>
              <a:t>Daarnaast zijn wij expertisecentrum op het gebied van patiëntveiligheid. Wij trainen ziekenhuizen en zorgprofessionals in nieuwe technieken, geven advies en reiken tools aan om de patiëntveiligheid in zorginstellingen te borgen en te verbeteren.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084D3-CCB4-47A1-99EF-630BFB76F47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44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34084D3-CCB4-47A1-99EF-630BFB76F47A}" type="slidenum">
              <a:rPr lang="nl-NL" smtClean="0"/>
              <a:t>4</a:t>
            </a:fld>
            <a:endParaRPr lang="nl-NL"/>
          </a:p>
        </p:txBody>
      </p:sp>
    </p:spTree>
    <p:extLst>
      <p:ext uri="{BB962C8B-B14F-4D97-AF65-F5344CB8AC3E}">
        <p14:creationId xmlns:p14="http://schemas.microsoft.com/office/powerpoint/2010/main" val="17149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34084D3-CCB4-47A1-99EF-630BFB76F47A}" type="slidenum">
              <a:rPr lang="nl-NL" smtClean="0"/>
              <a:t>6</a:t>
            </a:fld>
            <a:endParaRPr lang="nl-NL"/>
          </a:p>
        </p:txBody>
      </p:sp>
    </p:spTree>
    <p:extLst>
      <p:ext uri="{BB962C8B-B14F-4D97-AF65-F5344CB8AC3E}">
        <p14:creationId xmlns:p14="http://schemas.microsoft.com/office/powerpoint/2010/main" val="344600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DFFDA-7338-8045-9B51-3CF6ED0FAE2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51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2893B5F5-16DB-4800-9E97-7091738CE403}"/>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1064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Master" Target="../slideMasters/slideMaster2.xml"/><Relationship Id="rId4" Type="http://schemas.openxmlformats.org/officeDocument/2006/relationships/chart" Target="../charts/chart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Master" Target="../slideMasters/slideMaster3.xml"/><Relationship Id="rId4" Type="http://schemas.openxmlformats.org/officeDocument/2006/relationships/chart" Target="../charts/chart1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Master" Target="../slideMasters/slideMaster3.xml"/><Relationship Id="rId4" Type="http://schemas.openxmlformats.org/officeDocument/2006/relationships/chart" Target="../charts/chart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chart" Target="../charts/chart3.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DE92A-C78F-4294-B657-C4920E6E1D94}"/>
              </a:ext>
            </a:extLst>
          </p:cNvPr>
          <p:cNvSpPr>
            <a:spLocks noGrp="1"/>
          </p:cNvSpPr>
          <p:nvPr>
            <p:ph type="ctrTitle"/>
          </p:nvPr>
        </p:nvSpPr>
        <p:spPr>
          <a:xfrm>
            <a:off x="6176093" y="728757"/>
            <a:ext cx="5997856" cy="1262589"/>
          </a:xfrm>
          <a:prstGeom prst="rect">
            <a:avLst/>
          </a:prstGeom>
        </p:spPr>
        <p:txBody>
          <a:bodyPr anchor="t"/>
          <a:lstStyle>
            <a:lvl1pPr algn="l">
              <a:defRPr sz="4400" b="1">
                <a:solidFill>
                  <a:srgbClr val="0070C0"/>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4A0EB433-0688-4EBC-9B4A-798591A6B96A}"/>
              </a:ext>
            </a:extLst>
          </p:cNvPr>
          <p:cNvSpPr>
            <a:spLocks noGrp="1"/>
          </p:cNvSpPr>
          <p:nvPr>
            <p:ph type="subTitle" idx="1"/>
          </p:nvPr>
        </p:nvSpPr>
        <p:spPr>
          <a:xfrm>
            <a:off x="6192080" y="2477185"/>
            <a:ext cx="5830878" cy="1655762"/>
          </a:xfrm>
          <a:prstGeom prst="rect">
            <a:avLst/>
          </a:prstGeo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grpSp>
        <p:nvGrpSpPr>
          <p:cNvPr id="7" name="Groep 6">
            <a:extLst>
              <a:ext uri="{FF2B5EF4-FFF2-40B4-BE49-F238E27FC236}">
                <a16:creationId xmlns:a16="http://schemas.microsoft.com/office/drawing/2014/main" id="{1209E7CD-1C9A-4F9A-A912-37456F96FFEA}"/>
              </a:ext>
            </a:extLst>
          </p:cNvPr>
          <p:cNvGrpSpPr/>
          <p:nvPr userDrawn="1"/>
        </p:nvGrpSpPr>
        <p:grpSpPr>
          <a:xfrm>
            <a:off x="-2024933" y="-2492419"/>
            <a:ext cx="8711413" cy="8274234"/>
            <a:chOff x="-1669495" y="-2708056"/>
            <a:chExt cx="8858417" cy="8413861"/>
          </a:xfrm>
        </p:grpSpPr>
        <p:grpSp>
          <p:nvGrpSpPr>
            <p:cNvPr id="8" name="Groep 7">
              <a:extLst>
                <a:ext uri="{FF2B5EF4-FFF2-40B4-BE49-F238E27FC236}">
                  <a16:creationId xmlns:a16="http://schemas.microsoft.com/office/drawing/2014/main" id="{D7EF3493-35CF-4E6E-8B0C-7D089410F405}"/>
                </a:ext>
              </a:extLst>
            </p:cNvPr>
            <p:cNvGrpSpPr/>
            <p:nvPr userDrawn="1"/>
          </p:nvGrpSpPr>
          <p:grpSpPr>
            <a:xfrm rot="580644">
              <a:off x="-1669495" y="-2708056"/>
              <a:ext cx="8858417" cy="8413861"/>
              <a:chOff x="-1954550" y="-2921416"/>
              <a:chExt cx="8858417" cy="8413861"/>
            </a:xfrm>
          </p:grpSpPr>
          <p:sp>
            <p:nvSpPr>
              <p:cNvPr id="10" name="Boog 9">
                <a:extLst>
                  <a:ext uri="{FF2B5EF4-FFF2-40B4-BE49-F238E27FC236}">
                    <a16:creationId xmlns:a16="http://schemas.microsoft.com/office/drawing/2014/main" id="{933EA5A6-7DE1-487B-AF51-8BA8DB593C02}"/>
                  </a:ext>
                </a:extLst>
              </p:cNvPr>
              <p:cNvSpPr/>
              <p:nvPr userDrawn="1"/>
            </p:nvSpPr>
            <p:spPr>
              <a:xfrm rot="2099291">
                <a:off x="-1954550" y="-2857603"/>
                <a:ext cx="7375378" cy="7375378"/>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Boog 10">
                <a:extLst>
                  <a:ext uri="{FF2B5EF4-FFF2-40B4-BE49-F238E27FC236}">
                    <a16:creationId xmlns:a16="http://schemas.microsoft.com/office/drawing/2014/main" id="{133A8E6B-3380-411E-BC3F-503518833CC9}"/>
                  </a:ext>
                </a:extLst>
              </p:cNvPr>
              <p:cNvSpPr/>
              <p:nvPr userDrawn="1"/>
            </p:nvSpPr>
            <p:spPr>
              <a:xfrm rot="2128247">
                <a:off x="-1262631" y="-2194588"/>
                <a:ext cx="6077920" cy="6077920"/>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nvGrpSpPr>
              <p:cNvPr id="12" name="Groep 11">
                <a:extLst>
                  <a:ext uri="{FF2B5EF4-FFF2-40B4-BE49-F238E27FC236}">
                    <a16:creationId xmlns:a16="http://schemas.microsoft.com/office/drawing/2014/main" id="{F7605035-536E-49A4-B662-665116DC1668}"/>
                  </a:ext>
                </a:extLst>
              </p:cNvPr>
              <p:cNvGrpSpPr/>
              <p:nvPr userDrawn="1"/>
            </p:nvGrpSpPr>
            <p:grpSpPr>
              <a:xfrm>
                <a:off x="-1954549" y="-2921416"/>
                <a:ext cx="8858416" cy="8413861"/>
                <a:chOff x="-1954549" y="-2921416"/>
                <a:chExt cx="8858416" cy="8413861"/>
              </a:xfrm>
            </p:grpSpPr>
            <p:sp>
              <p:nvSpPr>
                <p:cNvPr id="13" name="Boog 12">
                  <a:extLst>
                    <a:ext uri="{FF2B5EF4-FFF2-40B4-BE49-F238E27FC236}">
                      <a16:creationId xmlns:a16="http://schemas.microsoft.com/office/drawing/2014/main" id="{76E73207-7403-4027-888D-78523D8A73D1}"/>
                    </a:ext>
                  </a:extLst>
                </p:cNvPr>
                <p:cNvSpPr/>
                <p:nvPr userDrawn="1"/>
              </p:nvSpPr>
              <p:spPr>
                <a:xfrm rot="5996232">
                  <a:off x="895859" y="-10461"/>
                  <a:ext cx="1778695" cy="1778695"/>
                </a:xfrm>
                <a:prstGeom prst="arc">
                  <a:avLst>
                    <a:gd name="adj1" fmla="val 16784821"/>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14" name="Rechte verbindingslijn 13">
                  <a:extLst>
                    <a:ext uri="{FF2B5EF4-FFF2-40B4-BE49-F238E27FC236}">
                      <a16:creationId xmlns:a16="http://schemas.microsoft.com/office/drawing/2014/main" id="{D082396F-6A28-483A-9F6E-85D4F76BB65C}"/>
                    </a:ext>
                  </a:extLst>
                </p:cNvPr>
                <p:cNvCxnSpPr>
                  <a:cxnSpLocks/>
                </p:cNvCxnSpPr>
                <p:nvPr userDrawn="1"/>
              </p:nvCxnSpPr>
              <p:spPr>
                <a:xfrm flipH="1">
                  <a:off x="2432576" y="-352488"/>
                  <a:ext cx="838495" cy="621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Boog 14">
                  <a:extLst>
                    <a:ext uri="{FF2B5EF4-FFF2-40B4-BE49-F238E27FC236}">
                      <a16:creationId xmlns:a16="http://schemas.microsoft.com/office/drawing/2014/main" id="{AC8C6CFC-D84A-473B-8F72-35C9C2CEA10D}"/>
                    </a:ext>
                  </a:extLst>
                </p:cNvPr>
                <p:cNvSpPr/>
                <p:nvPr userDrawn="1"/>
              </p:nvSpPr>
              <p:spPr>
                <a:xfrm rot="8885286">
                  <a:off x="-1259623" y="-2189232"/>
                  <a:ext cx="6077920" cy="6077920"/>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Boog 15">
                  <a:extLst>
                    <a:ext uri="{FF2B5EF4-FFF2-40B4-BE49-F238E27FC236}">
                      <a16:creationId xmlns:a16="http://schemas.microsoft.com/office/drawing/2014/main" id="{162B48BC-5F10-4661-9FCE-525A08AC786C}"/>
                    </a:ext>
                  </a:extLst>
                </p:cNvPr>
                <p:cNvSpPr/>
                <p:nvPr userDrawn="1"/>
              </p:nvSpPr>
              <p:spPr>
                <a:xfrm rot="16804783">
                  <a:off x="904173" y="-10461"/>
                  <a:ext cx="1778695" cy="1778695"/>
                </a:xfrm>
                <a:prstGeom prst="arc">
                  <a:avLst>
                    <a:gd name="adj1" fmla="val 16784821"/>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Boog 16">
                  <a:extLst>
                    <a:ext uri="{FF2B5EF4-FFF2-40B4-BE49-F238E27FC236}">
                      <a16:creationId xmlns:a16="http://schemas.microsoft.com/office/drawing/2014/main" id="{E020E65C-8635-42D1-9E7E-9A3FDB6C5E33}"/>
                    </a:ext>
                  </a:extLst>
                </p:cNvPr>
                <p:cNvSpPr/>
                <p:nvPr userDrawn="1"/>
              </p:nvSpPr>
              <p:spPr>
                <a:xfrm rot="11320628">
                  <a:off x="-113253" y="-1072800"/>
                  <a:ext cx="3795770" cy="3795770"/>
                </a:xfrm>
                <a:prstGeom prst="arc">
                  <a:avLst>
                    <a:gd name="adj1" fmla="val 16784821"/>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8" name="Boog 17">
                  <a:extLst>
                    <a:ext uri="{FF2B5EF4-FFF2-40B4-BE49-F238E27FC236}">
                      <a16:creationId xmlns:a16="http://schemas.microsoft.com/office/drawing/2014/main" id="{C9646A77-2E81-46AC-A53D-13000E9959DA}"/>
                    </a:ext>
                  </a:extLst>
                </p:cNvPr>
                <p:cNvSpPr/>
                <p:nvPr userDrawn="1"/>
              </p:nvSpPr>
              <p:spPr>
                <a:xfrm rot="372254">
                  <a:off x="-521561" y="-1560335"/>
                  <a:ext cx="4786388" cy="4786388"/>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Boog 18">
                  <a:extLst>
                    <a:ext uri="{FF2B5EF4-FFF2-40B4-BE49-F238E27FC236}">
                      <a16:creationId xmlns:a16="http://schemas.microsoft.com/office/drawing/2014/main" id="{0FB5855A-7D05-4D34-A3F9-13A72652DAB8}"/>
                    </a:ext>
                  </a:extLst>
                </p:cNvPr>
                <p:cNvSpPr/>
                <p:nvPr userDrawn="1"/>
              </p:nvSpPr>
              <p:spPr>
                <a:xfrm rot="9252213">
                  <a:off x="-579344" y="-1473156"/>
                  <a:ext cx="4786388" cy="4786388"/>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Boog 19">
                  <a:extLst>
                    <a:ext uri="{FF2B5EF4-FFF2-40B4-BE49-F238E27FC236}">
                      <a16:creationId xmlns:a16="http://schemas.microsoft.com/office/drawing/2014/main" id="{73B800E5-D50E-4DA7-97DE-1FC6B40CD5AD}"/>
                    </a:ext>
                  </a:extLst>
                </p:cNvPr>
                <p:cNvSpPr/>
                <p:nvPr userDrawn="1"/>
              </p:nvSpPr>
              <p:spPr>
                <a:xfrm rot="10154423">
                  <a:off x="-1954549" y="-2921416"/>
                  <a:ext cx="7375378" cy="7375378"/>
                </a:xfrm>
                <a:prstGeom prst="arc">
                  <a:avLst>
                    <a:gd name="adj1" fmla="val 16164564"/>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21" name="Rechte verbindingslijn 20">
                  <a:extLst>
                    <a:ext uri="{FF2B5EF4-FFF2-40B4-BE49-F238E27FC236}">
                      <a16:creationId xmlns:a16="http://schemas.microsoft.com/office/drawing/2014/main" id="{11161558-F845-46E2-8408-B3B00E955A80}"/>
                    </a:ext>
                  </a:extLst>
                </p:cNvPr>
                <p:cNvCxnSpPr>
                  <a:cxnSpLocks/>
                </p:cNvCxnSpPr>
                <p:nvPr userDrawn="1"/>
              </p:nvCxnSpPr>
              <p:spPr>
                <a:xfrm flipH="1" flipV="1">
                  <a:off x="2619357" y="1180351"/>
                  <a:ext cx="3135132" cy="111733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E4BA5056-A107-4D88-88C5-BF5B1E9736C6}"/>
                    </a:ext>
                  </a:extLst>
                </p:cNvPr>
                <p:cNvCxnSpPr>
                  <a:cxnSpLocks/>
                </p:cNvCxnSpPr>
                <p:nvPr userDrawn="1"/>
              </p:nvCxnSpPr>
              <p:spPr>
                <a:xfrm flipV="1">
                  <a:off x="1170497" y="1689900"/>
                  <a:ext cx="330013" cy="9419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119B4C3-741A-45EF-8AEC-448308428CC1}"/>
                    </a:ext>
                  </a:extLst>
                </p:cNvPr>
                <p:cNvCxnSpPr>
                  <a:cxnSpLocks/>
                </p:cNvCxnSpPr>
                <p:nvPr userDrawn="1"/>
              </p:nvCxnSpPr>
              <p:spPr>
                <a:xfrm>
                  <a:off x="-480471" y="81496"/>
                  <a:ext cx="1446125" cy="50153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0080078-6DB9-409F-AA09-52C9295CA613}"/>
                    </a:ext>
                  </a:extLst>
                </p:cNvPr>
                <p:cNvCxnSpPr>
                  <a:cxnSpLocks/>
                </p:cNvCxnSpPr>
                <p:nvPr userDrawn="1"/>
              </p:nvCxnSpPr>
              <p:spPr>
                <a:xfrm>
                  <a:off x="-243263" y="-472150"/>
                  <a:ext cx="1303993" cy="85584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F9BBE272-DB10-452F-8ADE-EBC80959A821}"/>
                    </a:ext>
                  </a:extLst>
                </p:cNvPr>
                <p:cNvCxnSpPr>
                  <a:cxnSpLocks/>
                </p:cNvCxnSpPr>
                <p:nvPr userDrawn="1"/>
              </p:nvCxnSpPr>
              <p:spPr>
                <a:xfrm>
                  <a:off x="316052" y="-862016"/>
                  <a:ext cx="890132" cy="106994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8FEC769D-5000-4DCD-871E-6A1FCAE9B5C8}"/>
                    </a:ext>
                  </a:extLst>
                </p:cNvPr>
                <p:cNvCxnSpPr>
                  <a:cxnSpLocks/>
                </p:cNvCxnSpPr>
                <p:nvPr userDrawn="1"/>
              </p:nvCxnSpPr>
              <p:spPr>
                <a:xfrm>
                  <a:off x="803188" y="-1144725"/>
                  <a:ext cx="632737" cy="123802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6AF8BAEF-A700-4FAA-9AA8-B830612D813F}"/>
                    </a:ext>
                  </a:extLst>
                </p:cNvPr>
                <p:cNvCxnSpPr>
                  <a:cxnSpLocks/>
                  <a:stCxn id="33" idx="2"/>
                </p:cNvCxnSpPr>
                <p:nvPr userDrawn="1"/>
              </p:nvCxnSpPr>
              <p:spPr>
                <a:xfrm flipH="1" flipV="1">
                  <a:off x="3646018" y="1052513"/>
                  <a:ext cx="2747594" cy="20951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groen">
                  <a:extLst>
                    <a:ext uri="{FF2B5EF4-FFF2-40B4-BE49-F238E27FC236}">
                      <a16:creationId xmlns:a16="http://schemas.microsoft.com/office/drawing/2014/main" id="{802B4EFA-9B69-462B-A023-FCB3E3E94478}"/>
                    </a:ext>
                  </a:extLst>
                </p:cNvPr>
                <p:cNvSpPr/>
                <p:nvPr userDrawn="1"/>
              </p:nvSpPr>
              <p:spPr>
                <a:xfrm rot="1094035">
                  <a:off x="3687886" y="1263135"/>
                  <a:ext cx="815703" cy="815703"/>
                </a:xfrm>
                <a:prstGeom prst="ellipse">
                  <a:avLst/>
                </a:prstGeom>
                <a:solidFill>
                  <a:srgbClr val="F2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groen">
                  <a:extLst>
                    <a:ext uri="{FF2B5EF4-FFF2-40B4-BE49-F238E27FC236}">
                      <a16:creationId xmlns:a16="http://schemas.microsoft.com/office/drawing/2014/main" id="{F416356A-AAF7-43FC-B31E-97679BA596BA}"/>
                    </a:ext>
                  </a:extLst>
                </p:cNvPr>
                <p:cNvSpPr/>
                <p:nvPr userDrawn="1"/>
              </p:nvSpPr>
              <p:spPr>
                <a:xfrm rot="191503">
                  <a:off x="5716637" y="2207566"/>
                  <a:ext cx="265906" cy="265906"/>
                </a:xfrm>
                <a:prstGeom prst="ellipse">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groen">
                  <a:extLst>
                    <a:ext uri="{FF2B5EF4-FFF2-40B4-BE49-F238E27FC236}">
                      <a16:creationId xmlns:a16="http://schemas.microsoft.com/office/drawing/2014/main" id="{74838D41-6975-498D-9139-F82879520722}"/>
                    </a:ext>
                  </a:extLst>
                </p:cNvPr>
                <p:cNvSpPr/>
                <p:nvPr userDrawn="1"/>
              </p:nvSpPr>
              <p:spPr>
                <a:xfrm rot="191503">
                  <a:off x="4467867" y="4077309"/>
                  <a:ext cx="265906" cy="265906"/>
                </a:xfrm>
                <a:prstGeom prst="ellipse">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groen">
                  <a:extLst>
                    <a:ext uri="{FF2B5EF4-FFF2-40B4-BE49-F238E27FC236}">
                      <a16:creationId xmlns:a16="http://schemas.microsoft.com/office/drawing/2014/main" id="{9879C23A-B1FF-44F6-86E0-5E17575C3D91}"/>
                    </a:ext>
                  </a:extLst>
                </p:cNvPr>
                <p:cNvSpPr/>
                <p:nvPr userDrawn="1"/>
              </p:nvSpPr>
              <p:spPr>
                <a:xfrm>
                  <a:off x="3527265" y="-540089"/>
                  <a:ext cx="845901" cy="845901"/>
                </a:xfrm>
                <a:prstGeom prst="ellipse">
                  <a:avLst/>
                </a:prstGeom>
                <a:solidFill>
                  <a:srgbClr val="AB9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groen">
                  <a:extLst>
                    <a:ext uri="{FF2B5EF4-FFF2-40B4-BE49-F238E27FC236}">
                      <a16:creationId xmlns:a16="http://schemas.microsoft.com/office/drawing/2014/main" id="{B65F503E-9752-4A4C-A3D7-42EF57754877}"/>
                    </a:ext>
                  </a:extLst>
                </p:cNvPr>
                <p:cNvSpPr/>
                <p:nvPr userDrawn="1"/>
              </p:nvSpPr>
              <p:spPr>
                <a:xfrm rot="890162">
                  <a:off x="1289350" y="5247564"/>
                  <a:ext cx="244881" cy="244881"/>
                </a:xfrm>
                <a:prstGeom prst="ellipse">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groen">
                  <a:extLst>
                    <a:ext uri="{FF2B5EF4-FFF2-40B4-BE49-F238E27FC236}">
                      <a16:creationId xmlns:a16="http://schemas.microsoft.com/office/drawing/2014/main" id="{DD8F9840-94A2-4721-87D2-E4737EF6C0DC}"/>
                    </a:ext>
                  </a:extLst>
                </p:cNvPr>
                <p:cNvSpPr/>
                <p:nvPr userDrawn="1"/>
              </p:nvSpPr>
              <p:spPr>
                <a:xfrm>
                  <a:off x="6393612" y="1139588"/>
                  <a:ext cx="244881" cy="244881"/>
                </a:xfrm>
                <a:prstGeom prst="ellipse">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groen">
                  <a:extLst>
                    <a:ext uri="{FF2B5EF4-FFF2-40B4-BE49-F238E27FC236}">
                      <a16:creationId xmlns:a16="http://schemas.microsoft.com/office/drawing/2014/main" id="{2AE0C368-21A4-4725-B23A-E9E03BB5BC27}"/>
                    </a:ext>
                  </a:extLst>
                </p:cNvPr>
                <p:cNvSpPr/>
                <p:nvPr userDrawn="1"/>
              </p:nvSpPr>
              <p:spPr>
                <a:xfrm>
                  <a:off x="1262054" y="-40944"/>
                  <a:ext cx="244881" cy="244881"/>
                </a:xfrm>
                <a:prstGeom prst="ellipse">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groen">
                  <a:extLst>
                    <a:ext uri="{FF2B5EF4-FFF2-40B4-BE49-F238E27FC236}">
                      <a16:creationId xmlns:a16="http://schemas.microsoft.com/office/drawing/2014/main" id="{2EB9402F-962F-4115-87FB-B0C295081C06}"/>
                    </a:ext>
                  </a:extLst>
                </p:cNvPr>
                <p:cNvSpPr/>
                <p:nvPr userDrawn="1"/>
              </p:nvSpPr>
              <p:spPr>
                <a:xfrm>
                  <a:off x="5058752" y="1946351"/>
                  <a:ext cx="258192" cy="258192"/>
                </a:xfrm>
                <a:prstGeom prst="ellipse">
                  <a:avLst/>
                </a:prstGeom>
                <a:solidFill>
                  <a:srgbClr val="624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groen">
                  <a:extLst>
                    <a:ext uri="{FF2B5EF4-FFF2-40B4-BE49-F238E27FC236}">
                      <a16:creationId xmlns:a16="http://schemas.microsoft.com/office/drawing/2014/main" id="{5FF48083-2BE9-4A97-B7A2-417DB837F638}"/>
                    </a:ext>
                  </a:extLst>
                </p:cNvPr>
                <p:cNvSpPr/>
                <p:nvPr userDrawn="1"/>
              </p:nvSpPr>
              <p:spPr>
                <a:xfrm>
                  <a:off x="1360656" y="1614631"/>
                  <a:ext cx="258192" cy="258192"/>
                </a:xfrm>
                <a:prstGeom prst="ellipse">
                  <a:avLst/>
                </a:prstGeom>
                <a:solidFill>
                  <a:srgbClr val="624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groen">
                  <a:extLst>
                    <a:ext uri="{FF2B5EF4-FFF2-40B4-BE49-F238E27FC236}">
                      <a16:creationId xmlns:a16="http://schemas.microsoft.com/office/drawing/2014/main" id="{DDB3894B-5DF5-4BF5-807F-ED8219382E77}"/>
                    </a:ext>
                  </a:extLst>
                </p:cNvPr>
                <p:cNvSpPr/>
                <p:nvPr userDrawn="1"/>
              </p:nvSpPr>
              <p:spPr>
                <a:xfrm rot="21202093">
                  <a:off x="2462790" y="5193181"/>
                  <a:ext cx="299264" cy="299264"/>
                </a:xfrm>
                <a:prstGeom prst="ellipse">
                  <a:avLst/>
                </a:prstGeom>
                <a:solidFill>
                  <a:srgbClr val="9FBF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38" name="Rechte verbindingslijn 37">
                  <a:extLst>
                    <a:ext uri="{FF2B5EF4-FFF2-40B4-BE49-F238E27FC236}">
                      <a16:creationId xmlns:a16="http://schemas.microsoft.com/office/drawing/2014/main" id="{F84C77B0-26A4-426A-AC08-2BEE6BA418EA}"/>
                    </a:ext>
                  </a:extLst>
                </p:cNvPr>
                <p:cNvCxnSpPr>
                  <a:cxnSpLocks/>
                </p:cNvCxnSpPr>
                <p:nvPr userDrawn="1"/>
              </p:nvCxnSpPr>
              <p:spPr>
                <a:xfrm flipH="1" flipV="1">
                  <a:off x="2513109" y="1404709"/>
                  <a:ext cx="3129494" cy="216945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844E1F18-F6AB-4385-8EFA-DC8D9538B497}"/>
                    </a:ext>
                  </a:extLst>
                </p:cNvPr>
                <p:cNvCxnSpPr>
                  <a:cxnSpLocks/>
                  <a:stCxn id="32" idx="0"/>
                </p:cNvCxnSpPr>
                <p:nvPr userDrawn="1"/>
              </p:nvCxnSpPr>
              <p:spPr>
                <a:xfrm rot="21019356" flipV="1">
                  <a:off x="1329522" y="3909455"/>
                  <a:ext cx="398412" cy="131808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3F65176-068B-4A94-A94B-B983207A7842}"/>
                    </a:ext>
                  </a:extLst>
                </p:cNvPr>
                <p:cNvCxnSpPr>
                  <a:cxnSpLocks/>
                  <a:stCxn id="30" idx="1"/>
                </p:cNvCxnSpPr>
                <p:nvPr userDrawn="1"/>
              </p:nvCxnSpPr>
              <p:spPr>
                <a:xfrm flipH="1" flipV="1">
                  <a:off x="2373088" y="1555253"/>
                  <a:ext cx="2139100" cy="255590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10DE8E06-ECEB-42E9-AB72-7CB2754C91FF}"/>
                    </a:ext>
                  </a:extLst>
                </p:cNvPr>
                <p:cNvCxnSpPr>
                  <a:cxnSpLocks/>
                  <a:stCxn id="37" idx="0"/>
                </p:cNvCxnSpPr>
                <p:nvPr userDrawn="1"/>
              </p:nvCxnSpPr>
              <p:spPr>
                <a:xfrm rot="21019356" flipH="1" flipV="1">
                  <a:off x="2471165" y="3823562"/>
                  <a:ext cx="7950" cy="138111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ADEB329E-CCB3-4284-AE07-24BA532A2ADA}"/>
                    </a:ext>
                  </a:extLst>
                </p:cNvPr>
                <p:cNvCxnSpPr>
                  <a:cxnSpLocks/>
                  <a:endCxn id="52" idx="2"/>
                </p:cNvCxnSpPr>
                <p:nvPr userDrawn="1"/>
              </p:nvCxnSpPr>
              <p:spPr>
                <a:xfrm flipH="1">
                  <a:off x="2585309" y="65848"/>
                  <a:ext cx="985346" cy="42690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95BE3C3-2B94-45BC-AEED-0AD784D461A0}"/>
                    </a:ext>
                  </a:extLst>
                </p:cNvPr>
                <p:cNvCxnSpPr>
                  <a:cxnSpLocks/>
                </p:cNvCxnSpPr>
                <p:nvPr userDrawn="1"/>
              </p:nvCxnSpPr>
              <p:spPr>
                <a:xfrm flipH="1" flipV="1">
                  <a:off x="2174531" y="1674606"/>
                  <a:ext cx="677157" cy="139405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groen">
                  <a:extLst>
                    <a:ext uri="{FF2B5EF4-FFF2-40B4-BE49-F238E27FC236}">
                      <a16:creationId xmlns:a16="http://schemas.microsoft.com/office/drawing/2014/main" id="{2A93B30F-C140-47FA-A2C1-10AA0ECFD150}"/>
                    </a:ext>
                  </a:extLst>
                </p:cNvPr>
                <p:cNvSpPr/>
                <p:nvPr userDrawn="1"/>
              </p:nvSpPr>
              <p:spPr>
                <a:xfrm>
                  <a:off x="2110085" y="1824548"/>
                  <a:ext cx="449388" cy="449388"/>
                </a:xfrm>
                <a:prstGeom prst="ellipse">
                  <a:avLst/>
                </a:prstGeom>
                <a:solidFill>
                  <a:srgbClr val="9FB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groen">
                  <a:extLst>
                    <a:ext uri="{FF2B5EF4-FFF2-40B4-BE49-F238E27FC236}">
                      <a16:creationId xmlns:a16="http://schemas.microsoft.com/office/drawing/2014/main" id="{820474C3-90B9-43D6-A2FB-89CA41FD86B9}"/>
                    </a:ext>
                  </a:extLst>
                </p:cNvPr>
                <p:cNvSpPr/>
                <p:nvPr userDrawn="1"/>
              </p:nvSpPr>
              <p:spPr>
                <a:xfrm rot="2075304">
                  <a:off x="5197773" y="2987317"/>
                  <a:ext cx="1706094" cy="1706094"/>
                </a:xfrm>
                <a:prstGeom prst="ellipse">
                  <a:avLst/>
                </a:prstGeom>
                <a:solidFill>
                  <a:srgbClr val="9FB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6" name="groen">
                  <a:extLst>
                    <a:ext uri="{FF2B5EF4-FFF2-40B4-BE49-F238E27FC236}">
                      <a16:creationId xmlns:a16="http://schemas.microsoft.com/office/drawing/2014/main" id="{2D538CE9-2705-439B-91B2-33D95BA9B433}"/>
                    </a:ext>
                  </a:extLst>
                </p:cNvPr>
                <p:cNvSpPr/>
                <p:nvPr userDrawn="1"/>
              </p:nvSpPr>
              <p:spPr>
                <a:xfrm>
                  <a:off x="1080951" y="3991971"/>
                  <a:ext cx="906559" cy="906559"/>
                </a:xfrm>
                <a:prstGeom prst="ellipse">
                  <a:avLst/>
                </a:prstGeom>
                <a:solidFill>
                  <a:srgbClr val="624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Rechte verbindingslijn 46">
                  <a:extLst>
                    <a:ext uri="{FF2B5EF4-FFF2-40B4-BE49-F238E27FC236}">
                      <a16:creationId xmlns:a16="http://schemas.microsoft.com/office/drawing/2014/main" id="{63BB8FD9-A134-4FBF-8CD5-0B90B006C445}"/>
                    </a:ext>
                  </a:extLst>
                </p:cNvPr>
                <p:cNvCxnSpPr>
                  <a:cxnSpLocks/>
                </p:cNvCxnSpPr>
                <p:nvPr userDrawn="1"/>
              </p:nvCxnSpPr>
              <p:spPr>
                <a:xfrm flipV="1">
                  <a:off x="440609" y="3761641"/>
                  <a:ext cx="411560" cy="94640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groen">
                  <a:extLst>
                    <a:ext uri="{FF2B5EF4-FFF2-40B4-BE49-F238E27FC236}">
                      <a16:creationId xmlns:a16="http://schemas.microsoft.com/office/drawing/2014/main" id="{2C82F031-9A15-4307-8730-FA6007A743D8}"/>
                    </a:ext>
                  </a:extLst>
                </p:cNvPr>
                <p:cNvSpPr/>
                <p:nvPr userDrawn="1"/>
              </p:nvSpPr>
              <p:spPr>
                <a:xfrm>
                  <a:off x="-69329" y="2382560"/>
                  <a:ext cx="956123" cy="956123"/>
                </a:xfrm>
                <a:prstGeom prst="ellipse">
                  <a:avLst/>
                </a:prstGeom>
                <a:solidFill>
                  <a:srgbClr val="FB9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groen">
                  <a:extLst>
                    <a:ext uri="{FF2B5EF4-FFF2-40B4-BE49-F238E27FC236}">
                      <a16:creationId xmlns:a16="http://schemas.microsoft.com/office/drawing/2014/main" id="{43662222-C1D3-4DC4-B016-40225D36ABD1}"/>
                    </a:ext>
                  </a:extLst>
                </p:cNvPr>
                <p:cNvSpPr/>
                <p:nvPr userDrawn="1"/>
              </p:nvSpPr>
              <p:spPr>
                <a:xfrm rot="191503">
                  <a:off x="-284000" y="1243184"/>
                  <a:ext cx="866953" cy="866953"/>
                </a:xfrm>
                <a:prstGeom prst="ellipse">
                  <a:avLst/>
                </a:prstGeom>
                <a:solidFill>
                  <a:srgbClr val="90B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groen">
                  <a:extLst>
                    <a:ext uri="{FF2B5EF4-FFF2-40B4-BE49-F238E27FC236}">
                      <a16:creationId xmlns:a16="http://schemas.microsoft.com/office/drawing/2014/main" id="{23CB7885-A423-4102-933F-3D7BFAC75ACA}"/>
                    </a:ext>
                  </a:extLst>
                </p:cNvPr>
                <p:cNvSpPr/>
                <p:nvPr userDrawn="1"/>
              </p:nvSpPr>
              <p:spPr>
                <a:xfrm rot="3030658">
                  <a:off x="3138120" y="2579723"/>
                  <a:ext cx="1228002" cy="1228002"/>
                </a:xfrm>
                <a:prstGeom prst="ellipse">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1" name="Boog 50">
                  <a:extLst>
                    <a:ext uri="{FF2B5EF4-FFF2-40B4-BE49-F238E27FC236}">
                      <a16:creationId xmlns:a16="http://schemas.microsoft.com/office/drawing/2014/main" id="{F1FFBC2B-8A2F-4B5A-BFA7-6481C524065F}"/>
                    </a:ext>
                  </a:extLst>
                </p:cNvPr>
                <p:cNvSpPr/>
                <p:nvPr userDrawn="1"/>
              </p:nvSpPr>
              <p:spPr>
                <a:xfrm rot="1264680">
                  <a:off x="-113254" y="-1072801"/>
                  <a:ext cx="3795770" cy="3795770"/>
                </a:xfrm>
                <a:prstGeom prst="arc">
                  <a:avLst>
                    <a:gd name="adj1" fmla="val 16784821"/>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2" name="Boog 51">
                  <a:extLst>
                    <a:ext uri="{FF2B5EF4-FFF2-40B4-BE49-F238E27FC236}">
                      <a16:creationId xmlns:a16="http://schemas.microsoft.com/office/drawing/2014/main" id="{36C831EE-B338-4E55-8053-23FDF0520116}"/>
                    </a:ext>
                  </a:extLst>
                </p:cNvPr>
                <p:cNvSpPr/>
                <p:nvPr userDrawn="1"/>
              </p:nvSpPr>
              <p:spPr>
                <a:xfrm rot="20039374">
                  <a:off x="896692" y="-6586"/>
                  <a:ext cx="1778695" cy="1778695"/>
                </a:xfrm>
                <a:prstGeom prst="arc">
                  <a:avLst>
                    <a:gd name="adj1" fmla="val 16784821"/>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3" name="Boog 52">
                  <a:extLst>
                    <a:ext uri="{FF2B5EF4-FFF2-40B4-BE49-F238E27FC236}">
                      <a16:creationId xmlns:a16="http://schemas.microsoft.com/office/drawing/2014/main" id="{4DD00AD1-5ABF-491C-AEEF-35442593B2F2}"/>
                    </a:ext>
                  </a:extLst>
                </p:cNvPr>
                <p:cNvSpPr/>
                <p:nvPr userDrawn="1"/>
              </p:nvSpPr>
              <p:spPr>
                <a:xfrm rot="3157989">
                  <a:off x="601281" y="-405849"/>
                  <a:ext cx="2531026" cy="2531026"/>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4" name="Boog 53">
                  <a:extLst>
                    <a:ext uri="{FF2B5EF4-FFF2-40B4-BE49-F238E27FC236}">
                      <a16:creationId xmlns:a16="http://schemas.microsoft.com/office/drawing/2014/main" id="{2690D83B-96DE-4CCF-B696-578B749EC47D}"/>
                    </a:ext>
                  </a:extLst>
                </p:cNvPr>
                <p:cNvSpPr/>
                <p:nvPr userDrawn="1"/>
              </p:nvSpPr>
              <p:spPr>
                <a:xfrm rot="11919508">
                  <a:off x="473125" y="-471737"/>
                  <a:ext cx="2626565" cy="2626565"/>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5" name="groen">
                  <a:extLst>
                    <a:ext uri="{FF2B5EF4-FFF2-40B4-BE49-F238E27FC236}">
                      <a16:creationId xmlns:a16="http://schemas.microsoft.com/office/drawing/2014/main" id="{F9AEE5D8-72D5-43E4-A5FD-A0FA66EA544E}"/>
                    </a:ext>
                  </a:extLst>
                </p:cNvPr>
                <p:cNvSpPr/>
                <p:nvPr userDrawn="1"/>
              </p:nvSpPr>
              <p:spPr>
                <a:xfrm>
                  <a:off x="2571058" y="-238934"/>
                  <a:ext cx="477867" cy="477867"/>
                </a:xfrm>
                <a:prstGeom prst="ellipse">
                  <a:avLst/>
                </a:prstGeom>
                <a:solidFill>
                  <a:srgbClr val="F2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groen">
                  <a:extLst>
                    <a:ext uri="{FF2B5EF4-FFF2-40B4-BE49-F238E27FC236}">
                      <a16:creationId xmlns:a16="http://schemas.microsoft.com/office/drawing/2014/main" id="{A3EC1082-08A5-4D17-985D-1CD8234A6ABB}"/>
                    </a:ext>
                  </a:extLst>
                </p:cNvPr>
                <p:cNvSpPr/>
                <p:nvPr userDrawn="1"/>
              </p:nvSpPr>
              <p:spPr>
                <a:xfrm rot="257233">
                  <a:off x="4991221" y="688957"/>
                  <a:ext cx="940586" cy="940586"/>
                </a:xfrm>
                <a:prstGeom prst="ellipse">
                  <a:avLst/>
                </a:prstGeom>
                <a:solidFill>
                  <a:srgbClr val="90B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groen">
                  <a:extLst>
                    <a:ext uri="{FF2B5EF4-FFF2-40B4-BE49-F238E27FC236}">
                      <a16:creationId xmlns:a16="http://schemas.microsoft.com/office/drawing/2014/main" id="{B2D223C9-12AA-4E2E-8FD1-639C7516E588}"/>
                    </a:ext>
                  </a:extLst>
                </p:cNvPr>
                <p:cNvSpPr/>
                <p:nvPr userDrawn="1"/>
              </p:nvSpPr>
              <p:spPr>
                <a:xfrm rot="4685127">
                  <a:off x="195899" y="4659645"/>
                  <a:ext cx="382235" cy="382235"/>
                </a:xfrm>
                <a:prstGeom prst="ellipse">
                  <a:avLst/>
                </a:prstGeom>
                <a:solidFill>
                  <a:srgbClr val="F2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9" name="Boog 8">
              <a:extLst>
                <a:ext uri="{FF2B5EF4-FFF2-40B4-BE49-F238E27FC236}">
                  <a16:creationId xmlns:a16="http://schemas.microsoft.com/office/drawing/2014/main" id="{22740851-7594-4F01-92C0-60F874160696}"/>
                </a:ext>
              </a:extLst>
            </p:cNvPr>
            <p:cNvSpPr/>
            <p:nvPr userDrawn="1"/>
          </p:nvSpPr>
          <p:spPr>
            <a:xfrm rot="16691690">
              <a:off x="264598" y="-977377"/>
              <a:ext cx="3795770" cy="3795770"/>
            </a:xfrm>
            <a:prstGeom prst="arc">
              <a:avLst>
                <a:gd name="adj1" fmla="val 16784821"/>
                <a:gd name="adj2"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spTree>
    <p:extLst>
      <p:ext uri="{BB962C8B-B14F-4D97-AF65-F5344CB8AC3E}">
        <p14:creationId xmlns:p14="http://schemas.microsoft.com/office/powerpoint/2010/main" val="344562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22" name="Groeperen 21"/>
          <p:cNvGrpSpPr/>
          <p:nvPr userDrawn="1"/>
        </p:nvGrpSpPr>
        <p:grpSpPr>
          <a:xfrm>
            <a:off x="328945" y="1971677"/>
            <a:ext cx="11209209" cy="2956583"/>
            <a:chOff x="328945" y="1971677"/>
            <a:chExt cx="11793461" cy="3110687"/>
          </a:xfrm>
        </p:grpSpPr>
        <p:grpSp>
          <p:nvGrpSpPr>
            <p:cNvPr id="21" name="Groeperen 20"/>
            <p:cNvGrpSpPr/>
            <p:nvPr userDrawn="1"/>
          </p:nvGrpSpPr>
          <p:grpSpPr>
            <a:xfrm>
              <a:off x="328945" y="1971677"/>
              <a:ext cx="11793461" cy="3110687"/>
              <a:chOff x="328945" y="1971677"/>
              <a:chExt cx="11793461" cy="3110687"/>
            </a:xfrm>
          </p:grpSpPr>
          <p:graphicFrame>
            <p:nvGraphicFramePr>
              <p:cNvPr id="4" name="Grafiek 3"/>
              <p:cNvGraphicFramePr/>
              <p:nvPr userDrawn="1">
                <p:extLst>
                  <p:ext uri="{D42A27DB-BD31-4B8C-83A1-F6EECF244321}">
                    <p14:modId xmlns:p14="http://schemas.microsoft.com/office/powerpoint/2010/main" val="2709046275"/>
                  </p:ext>
                </p:extLst>
              </p:nvPr>
            </p:nvGraphicFramePr>
            <p:xfrm>
              <a:off x="328945" y="1971677"/>
              <a:ext cx="4132162" cy="3110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p:cNvGraphicFramePr/>
              <p:nvPr userDrawn="1">
                <p:extLst>
                  <p:ext uri="{D42A27DB-BD31-4B8C-83A1-F6EECF244321}">
                    <p14:modId xmlns:p14="http://schemas.microsoft.com/office/powerpoint/2010/main" val="2430846440"/>
                  </p:ext>
                </p:extLst>
              </p:nvPr>
            </p:nvGraphicFramePr>
            <p:xfrm>
              <a:off x="4159595" y="1971677"/>
              <a:ext cx="4132162" cy="3110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ek 5"/>
              <p:cNvGraphicFramePr/>
              <p:nvPr userDrawn="1">
                <p:extLst>
                  <p:ext uri="{D42A27DB-BD31-4B8C-83A1-F6EECF244321}">
                    <p14:modId xmlns:p14="http://schemas.microsoft.com/office/powerpoint/2010/main" val="1000245863"/>
                  </p:ext>
                </p:extLst>
              </p:nvPr>
            </p:nvGraphicFramePr>
            <p:xfrm>
              <a:off x="7990244" y="1971677"/>
              <a:ext cx="4132162" cy="3110687"/>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Tekstvak 6"/>
            <p:cNvSpPr txBox="1"/>
            <p:nvPr userDrawn="1"/>
          </p:nvSpPr>
          <p:spPr>
            <a:xfrm>
              <a:off x="1999107" y="3322574"/>
              <a:ext cx="750807" cy="396089"/>
            </a:xfrm>
            <a:prstGeom prst="rect">
              <a:avLst/>
            </a:prstGeom>
            <a:noFill/>
          </p:spPr>
          <p:txBody>
            <a:bodyPr wrap="square" rtlCol="0">
              <a:spAutoFit/>
            </a:bodyPr>
            <a:lstStyle/>
            <a:p>
              <a:r>
                <a:rPr lang="nl-NL" dirty="0"/>
                <a:t>2015</a:t>
              </a:r>
            </a:p>
          </p:txBody>
        </p:sp>
        <p:sp>
          <p:nvSpPr>
            <p:cNvPr id="8" name="Tekstvak 7"/>
            <p:cNvSpPr txBox="1"/>
            <p:nvPr userDrawn="1"/>
          </p:nvSpPr>
          <p:spPr>
            <a:xfrm>
              <a:off x="5829760" y="3322574"/>
              <a:ext cx="750807" cy="396089"/>
            </a:xfrm>
            <a:prstGeom prst="rect">
              <a:avLst/>
            </a:prstGeom>
            <a:noFill/>
          </p:spPr>
          <p:txBody>
            <a:bodyPr wrap="square" rtlCol="0">
              <a:spAutoFit/>
            </a:bodyPr>
            <a:lstStyle/>
            <a:p>
              <a:r>
                <a:rPr lang="nl-NL"/>
                <a:t>2016</a:t>
              </a:r>
            </a:p>
          </p:txBody>
        </p:sp>
        <p:sp>
          <p:nvSpPr>
            <p:cNvPr id="9" name="Tekstvak 8"/>
            <p:cNvSpPr txBox="1"/>
            <p:nvPr userDrawn="1"/>
          </p:nvSpPr>
          <p:spPr>
            <a:xfrm>
              <a:off x="9660410" y="3322574"/>
              <a:ext cx="750807" cy="396089"/>
            </a:xfrm>
            <a:prstGeom prst="rect">
              <a:avLst/>
            </a:prstGeom>
            <a:noFill/>
          </p:spPr>
          <p:txBody>
            <a:bodyPr wrap="square" rtlCol="0">
              <a:spAutoFit/>
            </a:bodyPr>
            <a:lstStyle/>
            <a:p>
              <a:r>
                <a:rPr lang="nl-NL" dirty="0"/>
                <a:t>2017</a:t>
              </a:r>
            </a:p>
          </p:txBody>
        </p:sp>
      </p:grpSp>
      <p:sp>
        <p:nvSpPr>
          <p:cNvPr id="18" name="Titel 1"/>
          <p:cNvSpPr>
            <a:spLocks noGrp="1"/>
          </p:cNvSpPr>
          <p:nvPr>
            <p:ph type="title"/>
          </p:nvPr>
        </p:nvSpPr>
        <p:spPr>
          <a:xfrm>
            <a:off x="1127125" y="1052513"/>
            <a:ext cx="10515600" cy="1081087"/>
          </a:xfrm>
          <a:prstGeom prst="rect">
            <a:avLst/>
          </a:prstGeom>
        </p:spPr>
        <p:txBody>
          <a:bodyPr lIns="0" tIns="0" rIns="0" bIns="0"/>
          <a:lstStyle>
            <a:lvl1pPr>
              <a:defRPr sz="3200" b="1" i="0">
                <a:latin typeface="Rockwell" charset="0"/>
                <a:ea typeface="Rockwell" charset="0"/>
                <a:cs typeface="Rockwell" charset="0"/>
              </a:defRPr>
            </a:lvl1pPr>
          </a:lstStyle>
          <a:p>
            <a:r>
              <a:rPr lang="nl-NL" dirty="0"/>
              <a:t>Klikken om de titelstijl van het model te bewerken</a:t>
            </a:r>
          </a:p>
        </p:txBody>
      </p:sp>
      <p:sp>
        <p:nvSpPr>
          <p:cNvPr id="19" name="Tijdelijke aanduiding voor tekst 18"/>
          <p:cNvSpPr>
            <a:spLocks noGrp="1"/>
          </p:cNvSpPr>
          <p:nvPr>
            <p:ph type="body" sz="quarter" idx="10"/>
          </p:nvPr>
        </p:nvSpPr>
        <p:spPr>
          <a:xfrm>
            <a:off x="1127125" y="5165766"/>
            <a:ext cx="8324850" cy="1211222"/>
          </a:xfrm>
          <a:prstGeom prst="rect">
            <a:avLst/>
          </a:prstGeom>
        </p:spPr>
        <p:txBody>
          <a:bodyPr wrap="square" lIns="0" tIns="0" rIns="0" bIns="0"/>
          <a:lstStyle>
            <a:lvl1pPr marL="0" indent="0">
              <a:buFontTx/>
              <a:buNone/>
              <a:defRPr sz="2000">
                <a:solidFill>
                  <a:srgbClr val="3877BB"/>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nl-NL" dirty="0"/>
              <a:t>Klikken om de tekststijl van het model te bewerken</a:t>
            </a:r>
          </a:p>
        </p:txBody>
      </p:sp>
    </p:spTree>
    <p:extLst>
      <p:ext uri="{BB962C8B-B14F-4D97-AF65-F5344CB8AC3E}">
        <p14:creationId xmlns:p14="http://schemas.microsoft.com/office/powerpoint/2010/main" val="160205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tel 1"/>
          <p:cNvSpPr txBox="1">
            <a:spLocks/>
          </p:cNvSpPr>
          <p:nvPr userDrawn="1"/>
        </p:nvSpPr>
        <p:spPr>
          <a:xfrm>
            <a:off x="1127125" y="1052512"/>
            <a:ext cx="10440988" cy="1081088"/>
          </a:xfrm>
          <a:prstGeom prst="rect">
            <a:avLst/>
          </a:prstGeom>
        </p:spPr>
        <p:txBody>
          <a:bodyPr lIns="0" tIns="0" rIns="0" bIns="0"/>
          <a:lstStyle>
            <a:lvl1pPr algn="l" defTabSz="914400" rtl="0" eaLnBrk="1" latinLnBrk="0" hangingPunct="1">
              <a:lnSpc>
                <a:spcPct val="90000"/>
              </a:lnSpc>
              <a:spcBef>
                <a:spcPct val="0"/>
              </a:spcBef>
              <a:buNone/>
              <a:defRPr sz="3200" b="1" i="0" kern="1200">
                <a:solidFill>
                  <a:srgbClr val="0070C0"/>
                </a:solidFill>
                <a:latin typeface="Rockwell" charset="0"/>
                <a:ea typeface="Rockwell" charset="0"/>
                <a:cs typeface="Rockwell" charset="0"/>
              </a:defRPr>
            </a:lvl1pPr>
          </a:lstStyle>
          <a:p>
            <a:r>
              <a:rPr lang="nl-NL" dirty="0"/>
              <a:t>Klikken om de titelstijl van het model te bewerken</a:t>
            </a:r>
          </a:p>
        </p:txBody>
      </p:sp>
    </p:spTree>
    <p:extLst>
      <p:ext uri="{BB962C8B-B14F-4D97-AF65-F5344CB8AC3E}">
        <p14:creationId xmlns:p14="http://schemas.microsoft.com/office/powerpoint/2010/main" val="2681490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a:xfrm>
            <a:off x="1127125" y="1052513"/>
            <a:ext cx="10515600" cy="1325563"/>
          </a:xfrm>
          <a:prstGeom prst="rect">
            <a:avLst/>
          </a:prstGeom>
        </p:spPr>
        <p:txBody>
          <a:bodyPr lIns="0" tIns="0" rIns="0" bIns="0"/>
          <a:lstStyle>
            <a:lvl1pPr>
              <a:defRPr sz="3200" b="1" i="0">
                <a:latin typeface="Rockwell" charset="0"/>
                <a:ea typeface="Rockwell" charset="0"/>
                <a:cs typeface="Rockwell" charset="0"/>
              </a:defRPr>
            </a:lvl1pPr>
          </a:lstStyle>
          <a:p>
            <a:r>
              <a:rPr lang="nl-NL"/>
              <a:t>Klikken om de titelstijl van het model te bewerken</a:t>
            </a:r>
          </a:p>
        </p:txBody>
      </p:sp>
    </p:spTree>
    <p:extLst>
      <p:ext uri="{BB962C8B-B14F-4D97-AF65-F5344CB8AC3E}">
        <p14:creationId xmlns:p14="http://schemas.microsoft.com/office/powerpoint/2010/main" val="7362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4" name="groen"/>
          <p:cNvSpPr/>
          <p:nvPr userDrawn="1"/>
        </p:nvSpPr>
        <p:spPr>
          <a:xfrm>
            <a:off x="1161239" y="285824"/>
            <a:ext cx="1415385" cy="1415385"/>
          </a:xfrm>
          <a:prstGeom prst="ellipse">
            <a:avLst/>
          </a:prstGeom>
          <a:solidFill>
            <a:srgbClr val="9FB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groen"/>
          <p:cNvSpPr/>
          <p:nvPr userDrawn="1"/>
        </p:nvSpPr>
        <p:spPr>
          <a:xfrm>
            <a:off x="2925505" y="285824"/>
            <a:ext cx="1415385" cy="1415385"/>
          </a:xfrm>
          <a:prstGeom prst="ellipse">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roen"/>
          <p:cNvSpPr/>
          <p:nvPr userDrawn="1"/>
        </p:nvSpPr>
        <p:spPr>
          <a:xfrm>
            <a:off x="4689771" y="285824"/>
            <a:ext cx="1415385" cy="1415385"/>
          </a:xfrm>
          <a:prstGeom prst="ellipse">
            <a:avLst/>
          </a:prstGeom>
          <a:solidFill>
            <a:srgbClr val="F2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groen"/>
          <p:cNvSpPr/>
          <p:nvPr userDrawn="1"/>
        </p:nvSpPr>
        <p:spPr>
          <a:xfrm>
            <a:off x="6454036" y="285824"/>
            <a:ext cx="1415385" cy="1415385"/>
          </a:xfrm>
          <a:prstGeom prst="ellipse">
            <a:avLst/>
          </a:prstGeom>
          <a:solidFill>
            <a:srgbClr val="624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p:cNvCxnSpPr/>
          <p:nvPr userDrawn="1"/>
        </p:nvCxnSpPr>
        <p:spPr>
          <a:xfrm>
            <a:off x="1549953" y="6451615"/>
            <a:ext cx="3733948"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al 9"/>
          <p:cNvSpPr>
            <a:spLocks noChangeAspect="1"/>
          </p:cNvSpPr>
          <p:nvPr userDrawn="1"/>
        </p:nvSpPr>
        <p:spPr>
          <a:xfrm>
            <a:off x="8187018" y="285824"/>
            <a:ext cx="1415385" cy="1415385"/>
          </a:xfrm>
          <a:prstGeom prst="ellipse">
            <a:avLst/>
          </a:prstGeom>
          <a:solidFill>
            <a:schemeClr val="bg1">
              <a:alpha val="0"/>
            </a:schemeClr>
          </a:solidFill>
          <a:ln w="127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p:cNvCxnSpPr/>
          <p:nvPr userDrawn="1"/>
        </p:nvCxnSpPr>
        <p:spPr>
          <a:xfrm flipH="1" flipV="1">
            <a:off x="1294772" y="5398990"/>
            <a:ext cx="1" cy="1052625"/>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groen"/>
          <p:cNvSpPr/>
          <p:nvPr userDrawn="1"/>
        </p:nvSpPr>
        <p:spPr>
          <a:xfrm>
            <a:off x="1161239" y="2093359"/>
            <a:ext cx="1415385" cy="1415385"/>
          </a:xfrm>
          <a:prstGeom prst="ellipse">
            <a:avLst/>
          </a:prstGeom>
          <a:solidFill>
            <a:srgbClr val="9FBF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groen"/>
          <p:cNvSpPr/>
          <p:nvPr userDrawn="1"/>
        </p:nvSpPr>
        <p:spPr>
          <a:xfrm>
            <a:off x="2925505" y="2093359"/>
            <a:ext cx="1415385" cy="1415385"/>
          </a:xfrm>
          <a:prstGeom prst="ellipse">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groen"/>
          <p:cNvSpPr/>
          <p:nvPr userDrawn="1"/>
        </p:nvSpPr>
        <p:spPr>
          <a:xfrm>
            <a:off x="4689771" y="2101644"/>
            <a:ext cx="1415385" cy="1415385"/>
          </a:xfrm>
          <a:prstGeom prst="ellipse">
            <a:avLst/>
          </a:prstGeom>
          <a:solidFill>
            <a:srgbClr val="F233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groen"/>
          <p:cNvSpPr/>
          <p:nvPr userDrawn="1"/>
        </p:nvSpPr>
        <p:spPr>
          <a:xfrm>
            <a:off x="6454036" y="2093359"/>
            <a:ext cx="1415385" cy="1415385"/>
          </a:xfrm>
          <a:prstGeom prst="ellipse">
            <a:avLst/>
          </a:prstGeom>
          <a:solidFill>
            <a:srgbClr val="6248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groen"/>
          <p:cNvSpPr/>
          <p:nvPr userDrawn="1"/>
        </p:nvSpPr>
        <p:spPr>
          <a:xfrm>
            <a:off x="1161239" y="3858363"/>
            <a:ext cx="1415385" cy="1415385"/>
          </a:xfrm>
          <a:prstGeom prst="ellipse">
            <a:avLst/>
          </a:prstGeom>
          <a:solidFill>
            <a:srgbClr val="9FBF3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groen"/>
          <p:cNvSpPr/>
          <p:nvPr userDrawn="1"/>
        </p:nvSpPr>
        <p:spPr>
          <a:xfrm>
            <a:off x="2925505" y="3858363"/>
            <a:ext cx="1415385" cy="1415385"/>
          </a:xfrm>
          <a:prstGeom prst="ellipse">
            <a:avLst/>
          </a:prstGeom>
          <a:solidFill>
            <a:srgbClr val="3877B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groen"/>
          <p:cNvSpPr/>
          <p:nvPr userDrawn="1"/>
        </p:nvSpPr>
        <p:spPr>
          <a:xfrm>
            <a:off x="4689771" y="3866648"/>
            <a:ext cx="1415385" cy="1415385"/>
          </a:xfrm>
          <a:prstGeom prst="ellipse">
            <a:avLst/>
          </a:prstGeom>
          <a:solidFill>
            <a:srgbClr val="F233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groen"/>
          <p:cNvSpPr/>
          <p:nvPr userDrawn="1"/>
        </p:nvSpPr>
        <p:spPr>
          <a:xfrm>
            <a:off x="6454036" y="3858363"/>
            <a:ext cx="1415385" cy="1415385"/>
          </a:xfrm>
          <a:prstGeom prst="ellipse">
            <a:avLst/>
          </a:prstGeom>
          <a:solidFill>
            <a:srgbClr val="6248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p:cNvSpPr/>
          <p:nvPr userDrawn="1"/>
        </p:nvSpPr>
        <p:spPr>
          <a:xfrm>
            <a:off x="8093517" y="1989161"/>
            <a:ext cx="1664954" cy="1623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al 2"/>
          <p:cNvSpPr/>
          <p:nvPr userDrawn="1"/>
        </p:nvSpPr>
        <p:spPr>
          <a:xfrm>
            <a:off x="8218301" y="2093359"/>
            <a:ext cx="1415385" cy="1415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43"/>
          <p:cNvCxnSpPr/>
          <p:nvPr userDrawn="1"/>
        </p:nvCxnSpPr>
        <p:spPr>
          <a:xfrm>
            <a:off x="2691223" y="5942163"/>
            <a:ext cx="3733948" cy="0"/>
          </a:xfrm>
          <a:prstGeom prst="line">
            <a:avLst/>
          </a:prstGeom>
          <a:ln w="1270" cap="rnd">
            <a:solidFill>
              <a:schemeClr val="bg1">
                <a:lumMod val="75000"/>
              </a:schemeClr>
            </a:solidFill>
            <a:round/>
            <a:headEnd type="triangl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1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graphicFrame>
        <p:nvGraphicFramePr>
          <p:cNvPr id="4" name="Grafiek 3"/>
          <p:cNvGraphicFramePr/>
          <p:nvPr userDrawn="1">
            <p:extLst>
              <p:ext uri="{D42A27DB-BD31-4B8C-83A1-F6EECF244321}">
                <p14:modId xmlns:p14="http://schemas.microsoft.com/office/powerpoint/2010/main" val="1390664801"/>
              </p:ext>
            </p:extLst>
          </p:nvPr>
        </p:nvGraphicFramePr>
        <p:xfrm>
          <a:off x="1285875" y="1971676"/>
          <a:ext cx="3853018" cy="2900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p:cNvGraphicFramePr/>
          <p:nvPr userDrawn="1">
            <p:extLst>
              <p:ext uri="{D42A27DB-BD31-4B8C-83A1-F6EECF244321}">
                <p14:modId xmlns:p14="http://schemas.microsoft.com/office/powerpoint/2010/main" val="3638663868"/>
              </p:ext>
            </p:extLst>
          </p:nvPr>
        </p:nvGraphicFramePr>
        <p:xfrm>
          <a:off x="4857750" y="1971676"/>
          <a:ext cx="3853018" cy="2900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fiek 1"/>
          <p:cNvGraphicFramePr/>
          <p:nvPr userDrawn="1">
            <p:extLst>
              <p:ext uri="{D42A27DB-BD31-4B8C-83A1-F6EECF244321}">
                <p14:modId xmlns:p14="http://schemas.microsoft.com/office/powerpoint/2010/main" val="577083183"/>
              </p:ext>
            </p:extLst>
          </p:nvPr>
        </p:nvGraphicFramePr>
        <p:xfrm>
          <a:off x="1011911" y="1790701"/>
          <a:ext cx="9474000" cy="337031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el 1"/>
          <p:cNvSpPr>
            <a:spLocks noGrp="1"/>
          </p:cNvSpPr>
          <p:nvPr>
            <p:ph type="title"/>
          </p:nvPr>
        </p:nvSpPr>
        <p:spPr>
          <a:xfrm>
            <a:off x="1127125" y="1069931"/>
            <a:ext cx="10515600" cy="901746"/>
          </a:xfrm>
          <a:prstGeom prst="rect">
            <a:avLst/>
          </a:prstGeom>
        </p:spPr>
        <p:txBody>
          <a:bodyPr lIns="0" tIns="0" rIns="0" bIns="0"/>
          <a:lstStyle>
            <a:lvl1pPr>
              <a:defRPr sz="3200" b="1" i="0">
                <a:latin typeface="Rockwell" charset="0"/>
                <a:ea typeface="Rockwell" charset="0"/>
                <a:cs typeface="Rockwell" charset="0"/>
              </a:defRPr>
            </a:lvl1pPr>
          </a:lstStyle>
          <a:p>
            <a:r>
              <a:rPr lang="nl-NL"/>
              <a:t>Klikken </a:t>
            </a:r>
            <a:r>
              <a:rPr lang="nl-NL" dirty="0"/>
              <a:t>om de titelstijl van het model te bewerken</a:t>
            </a:r>
          </a:p>
        </p:txBody>
      </p:sp>
      <p:sp>
        <p:nvSpPr>
          <p:cNvPr id="17" name="Tijdelijke aanduiding voor tekst 18"/>
          <p:cNvSpPr>
            <a:spLocks noGrp="1"/>
          </p:cNvSpPr>
          <p:nvPr>
            <p:ph type="body" sz="quarter" idx="10"/>
          </p:nvPr>
        </p:nvSpPr>
        <p:spPr>
          <a:xfrm>
            <a:off x="1127125" y="5427023"/>
            <a:ext cx="8324850" cy="949965"/>
          </a:xfrm>
          <a:prstGeom prst="rect">
            <a:avLst/>
          </a:prstGeom>
        </p:spPr>
        <p:txBody>
          <a:bodyPr wrap="square" lIns="0" tIns="0" rIns="0" bIns="0"/>
          <a:lstStyle>
            <a:lvl1pPr marL="0" indent="0">
              <a:buFontTx/>
              <a:buNone/>
              <a:defRPr sz="2000">
                <a:solidFill>
                  <a:srgbClr val="3877BB"/>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nl-NL" dirty="0"/>
              <a:t>Klikken om de tekststijl van het model te bewerken</a:t>
            </a:r>
          </a:p>
        </p:txBody>
      </p:sp>
    </p:spTree>
    <p:extLst>
      <p:ext uri="{BB962C8B-B14F-4D97-AF65-F5344CB8AC3E}">
        <p14:creationId xmlns:p14="http://schemas.microsoft.com/office/powerpoint/2010/main" val="421653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graphicFrame>
        <p:nvGraphicFramePr>
          <p:cNvPr id="4" name="Grafiek 3"/>
          <p:cNvGraphicFramePr/>
          <p:nvPr userDrawn="1">
            <p:extLst>
              <p:ext uri="{D42A27DB-BD31-4B8C-83A1-F6EECF244321}">
                <p14:modId xmlns:p14="http://schemas.microsoft.com/office/powerpoint/2010/main" val="2914092670"/>
              </p:ext>
            </p:extLst>
          </p:nvPr>
        </p:nvGraphicFramePr>
        <p:xfrm>
          <a:off x="1285875" y="1971676"/>
          <a:ext cx="3853018" cy="2900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ek 9"/>
          <p:cNvGraphicFramePr/>
          <p:nvPr userDrawn="1">
            <p:extLst>
              <p:ext uri="{D42A27DB-BD31-4B8C-83A1-F6EECF244321}">
                <p14:modId xmlns:p14="http://schemas.microsoft.com/office/powerpoint/2010/main" val="2982211887"/>
              </p:ext>
            </p:extLst>
          </p:nvPr>
        </p:nvGraphicFramePr>
        <p:xfrm>
          <a:off x="1127125" y="1690687"/>
          <a:ext cx="9335036" cy="3619909"/>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tekst 18"/>
          <p:cNvSpPr>
            <a:spLocks noGrp="1"/>
          </p:cNvSpPr>
          <p:nvPr>
            <p:ph type="body" sz="quarter" idx="10"/>
          </p:nvPr>
        </p:nvSpPr>
        <p:spPr>
          <a:xfrm>
            <a:off x="1127125" y="5427023"/>
            <a:ext cx="8324850" cy="949965"/>
          </a:xfrm>
          <a:prstGeom prst="rect">
            <a:avLst/>
          </a:prstGeom>
        </p:spPr>
        <p:txBody>
          <a:bodyPr wrap="square" lIns="0" tIns="0" rIns="0" bIns="0"/>
          <a:lstStyle>
            <a:lvl1pPr marL="0" indent="0">
              <a:buFontTx/>
              <a:buNone/>
              <a:defRPr sz="2000">
                <a:solidFill>
                  <a:srgbClr val="3877BB"/>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nl-NL" dirty="0"/>
              <a:t>Klikken om de tekststijl van het model te bewerken</a:t>
            </a:r>
          </a:p>
        </p:txBody>
      </p:sp>
      <p:sp>
        <p:nvSpPr>
          <p:cNvPr id="11" name="Titel 1"/>
          <p:cNvSpPr>
            <a:spLocks noGrp="1"/>
          </p:cNvSpPr>
          <p:nvPr>
            <p:ph type="title"/>
          </p:nvPr>
        </p:nvSpPr>
        <p:spPr>
          <a:xfrm>
            <a:off x="1127125" y="1052513"/>
            <a:ext cx="10515600" cy="1081087"/>
          </a:xfrm>
          <a:prstGeom prst="rect">
            <a:avLst/>
          </a:prstGeom>
        </p:spPr>
        <p:txBody>
          <a:bodyPr lIns="0" tIns="0" rIns="0" bIns="0"/>
          <a:lstStyle>
            <a:lvl1pPr>
              <a:defRPr sz="3200" b="1" i="0">
                <a:latin typeface="Rockwell" charset="0"/>
                <a:ea typeface="Rockwell" charset="0"/>
                <a:cs typeface="Rockwell" charset="0"/>
              </a:defRPr>
            </a:lvl1pPr>
          </a:lstStyle>
          <a:p>
            <a:r>
              <a:rPr lang="nl-NL" dirty="0"/>
              <a:t>Klikken om de titelstijl van het model te bewerken</a:t>
            </a:r>
          </a:p>
        </p:txBody>
      </p:sp>
    </p:spTree>
    <p:extLst>
      <p:ext uri="{BB962C8B-B14F-4D97-AF65-F5344CB8AC3E}">
        <p14:creationId xmlns:p14="http://schemas.microsoft.com/office/powerpoint/2010/main" val="363449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22" name="Groeperen 21"/>
          <p:cNvGrpSpPr/>
          <p:nvPr userDrawn="1"/>
        </p:nvGrpSpPr>
        <p:grpSpPr>
          <a:xfrm>
            <a:off x="328945" y="1971677"/>
            <a:ext cx="11209209" cy="2956583"/>
            <a:chOff x="328945" y="1971677"/>
            <a:chExt cx="11793461" cy="3110687"/>
          </a:xfrm>
        </p:grpSpPr>
        <p:grpSp>
          <p:nvGrpSpPr>
            <p:cNvPr id="21" name="Groeperen 20"/>
            <p:cNvGrpSpPr/>
            <p:nvPr userDrawn="1"/>
          </p:nvGrpSpPr>
          <p:grpSpPr>
            <a:xfrm>
              <a:off x="328945" y="1971677"/>
              <a:ext cx="11793461" cy="3110687"/>
              <a:chOff x="328945" y="1971677"/>
              <a:chExt cx="11793461" cy="3110687"/>
            </a:xfrm>
          </p:grpSpPr>
          <p:graphicFrame>
            <p:nvGraphicFramePr>
              <p:cNvPr id="4" name="Grafiek 3"/>
              <p:cNvGraphicFramePr/>
              <p:nvPr userDrawn="1">
                <p:extLst>
                  <p:ext uri="{D42A27DB-BD31-4B8C-83A1-F6EECF244321}">
                    <p14:modId xmlns:p14="http://schemas.microsoft.com/office/powerpoint/2010/main" val="3146027506"/>
                  </p:ext>
                </p:extLst>
              </p:nvPr>
            </p:nvGraphicFramePr>
            <p:xfrm>
              <a:off x="328945" y="1971677"/>
              <a:ext cx="4132162" cy="3110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p:cNvGraphicFramePr/>
              <p:nvPr userDrawn="1">
                <p:extLst>
                  <p:ext uri="{D42A27DB-BD31-4B8C-83A1-F6EECF244321}">
                    <p14:modId xmlns:p14="http://schemas.microsoft.com/office/powerpoint/2010/main" val="2142087248"/>
                  </p:ext>
                </p:extLst>
              </p:nvPr>
            </p:nvGraphicFramePr>
            <p:xfrm>
              <a:off x="4159595" y="1971677"/>
              <a:ext cx="4132162" cy="3110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ek 5"/>
              <p:cNvGraphicFramePr/>
              <p:nvPr userDrawn="1">
                <p:extLst>
                  <p:ext uri="{D42A27DB-BD31-4B8C-83A1-F6EECF244321}">
                    <p14:modId xmlns:p14="http://schemas.microsoft.com/office/powerpoint/2010/main" val="2749860779"/>
                  </p:ext>
                </p:extLst>
              </p:nvPr>
            </p:nvGraphicFramePr>
            <p:xfrm>
              <a:off x="7990244" y="1971677"/>
              <a:ext cx="4132162" cy="3110687"/>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Tekstvak 6"/>
            <p:cNvSpPr txBox="1"/>
            <p:nvPr userDrawn="1"/>
          </p:nvSpPr>
          <p:spPr>
            <a:xfrm>
              <a:off x="1999107" y="3322574"/>
              <a:ext cx="750807" cy="396089"/>
            </a:xfrm>
            <a:prstGeom prst="rect">
              <a:avLst/>
            </a:prstGeom>
            <a:noFill/>
          </p:spPr>
          <p:txBody>
            <a:bodyPr wrap="square" rtlCol="0">
              <a:spAutoFit/>
            </a:bodyPr>
            <a:lstStyle/>
            <a:p>
              <a:r>
                <a:rPr lang="nl-NL" dirty="0"/>
                <a:t>2015</a:t>
              </a:r>
            </a:p>
          </p:txBody>
        </p:sp>
        <p:sp>
          <p:nvSpPr>
            <p:cNvPr id="8" name="Tekstvak 7"/>
            <p:cNvSpPr txBox="1"/>
            <p:nvPr userDrawn="1"/>
          </p:nvSpPr>
          <p:spPr>
            <a:xfrm>
              <a:off x="5829760" y="3322574"/>
              <a:ext cx="750807" cy="396089"/>
            </a:xfrm>
            <a:prstGeom prst="rect">
              <a:avLst/>
            </a:prstGeom>
            <a:noFill/>
          </p:spPr>
          <p:txBody>
            <a:bodyPr wrap="square" rtlCol="0">
              <a:spAutoFit/>
            </a:bodyPr>
            <a:lstStyle/>
            <a:p>
              <a:r>
                <a:rPr lang="nl-NL"/>
                <a:t>2016</a:t>
              </a:r>
            </a:p>
          </p:txBody>
        </p:sp>
        <p:sp>
          <p:nvSpPr>
            <p:cNvPr id="9" name="Tekstvak 8"/>
            <p:cNvSpPr txBox="1"/>
            <p:nvPr userDrawn="1"/>
          </p:nvSpPr>
          <p:spPr>
            <a:xfrm>
              <a:off x="9660410" y="3322574"/>
              <a:ext cx="750807" cy="396089"/>
            </a:xfrm>
            <a:prstGeom prst="rect">
              <a:avLst/>
            </a:prstGeom>
            <a:noFill/>
          </p:spPr>
          <p:txBody>
            <a:bodyPr wrap="square" rtlCol="0">
              <a:spAutoFit/>
            </a:bodyPr>
            <a:lstStyle/>
            <a:p>
              <a:r>
                <a:rPr lang="nl-NL" dirty="0"/>
                <a:t>2017</a:t>
              </a:r>
            </a:p>
          </p:txBody>
        </p:sp>
      </p:grpSp>
      <p:sp>
        <p:nvSpPr>
          <p:cNvPr id="18" name="Titel 1"/>
          <p:cNvSpPr>
            <a:spLocks noGrp="1"/>
          </p:cNvSpPr>
          <p:nvPr>
            <p:ph type="title"/>
          </p:nvPr>
        </p:nvSpPr>
        <p:spPr>
          <a:xfrm>
            <a:off x="1127125" y="1052513"/>
            <a:ext cx="10515600" cy="1081087"/>
          </a:xfrm>
          <a:prstGeom prst="rect">
            <a:avLst/>
          </a:prstGeom>
        </p:spPr>
        <p:txBody>
          <a:bodyPr lIns="0" tIns="0" rIns="0" bIns="0"/>
          <a:lstStyle>
            <a:lvl1pPr>
              <a:defRPr sz="3200" b="1" i="0">
                <a:latin typeface="Rockwell" charset="0"/>
                <a:ea typeface="Rockwell" charset="0"/>
                <a:cs typeface="Rockwell" charset="0"/>
              </a:defRPr>
            </a:lvl1pPr>
          </a:lstStyle>
          <a:p>
            <a:r>
              <a:rPr lang="nl-NL" dirty="0"/>
              <a:t>Klikken om de titelstijl van het model te bewerken</a:t>
            </a:r>
          </a:p>
        </p:txBody>
      </p:sp>
      <p:sp>
        <p:nvSpPr>
          <p:cNvPr id="19" name="Tijdelijke aanduiding voor tekst 18"/>
          <p:cNvSpPr>
            <a:spLocks noGrp="1"/>
          </p:cNvSpPr>
          <p:nvPr>
            <p:ph type="body" sz="quarter" idx="10"/>
          </p:nvPr>
        </p:nvSpPr>
        <p:spPr>
          <a:xfrm>
            <a:off x="1127125" y="5165766"/>
            <a:ext cx="8324850" cy="1211222"/>
          </a:xfrm>
          <a:prstGeom prst="rect">
            <a:avLst/>
          </a:prstGeom>
        </p:spPr>
        <p:txBody>
          <a:bodyPr wrap="square" lIns="0" tIns="0" rIns="0" bIns="0"/>
          <a:lstStyle>
            <a:lvl1pPr marL="0" indent="0">
              <a:buFontTx/>
              <a:buNone/>
              <a:defRPr sz="2000">
                <a:solidFill>
                  <a:srgbClr val="3877BB"/>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nl-NL" dirty="0"/>
              <a:t>Klikken om de tekststijl van het model te bewerken</a:t>
            </a:r>
          </a:p>
        </p:txBody>
      </p:sp>
    </p:spTree>
    <p:extLst>
      <p:ext uri="{BB962C8B-B14F-4D97-AF65-F5344CB8AC3E}">
        <p14:creationId xmlns:p14="http://schemas.microsoft.com/office/powerpoint/2010/main" val="370015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tel 1"/>
          <p:cNvSpPr txBox="1">
            <a:spLocks/>
          </p:cNvSpPr>
          <p:nvPr userDrawn="1"/>
        </p:nvSpPr>
        <p:spPr>
          <a:xfrm>
            <a:off x="1127125" y="1052512"/>
            <a:ext cx="10440988" cy="1081088"/>
          </a:xfrm>
          <a:prstGeom prst="rect">
            <a:avLst/>
          </a:prstGeom>
        </p:spPr>
        <p:txBody>
          <a:bodyPr lIns="0" tIns="0" rIns="0" bIns="0"/>
          <a:lstStyle>
            <a:lvl1pPr algn="l" defTabSz="914400" rtl="0" eaLnBrk="1" latinLnBrk="0" hangingPunct="1">
              <a:lnSpc>
                <a:spcPct val="90000"/>
              </a:lnSpc>
              <a:spcBef>
                <a:spcPct val="0"/>
              </a:spcBef>
              <a:buNone/>
              <a:defRPr sz="3200" b="1" i="0" kern="1200">
                <a:solidFill>
                  <a:srgbClr val="0070C0"/>
                </a:solidFill>
                <a:latin typeface="Rockwell" charset="0"/>
                <a:ea typeface="Rockwell" charset="0"/>
                <a:cs typeface="Rockwell" charset="0"/>
              </a:defRPr>
            </a:lvl1pPr>
          </a:lstStyle>
          <a:p>
            <a:r>
              <a:rPr lang="nl-NL" dirty="0"/>
              <a:t>Klikken om de titelstijl van het model te bewerken</a:t>
            </a:r>
          </a:p>
        </p:txBody>
      </p:sp>
    </p:spTree>
    <p:extLst>
      <p:ext uri="{BB962C8B-B14F-4D97-AF65-F5344CB8AC3E}">
        <p14:creationId xmlns:p14="http://schemas.microsoft.com/office/powerpoint/2010/main" val="4048156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a:xfrm>
            <a:off x="1127125" y="1052513"/>
            <a:ext cx="10515600" cy="1325563"/>
          </a:xfrm>
          <a:prstGeom prst="rect">
            <a:avLst/>
          </a:prstGeom>
        </p:spPr>
        <p:txBody>
          <a:bodyPr lIns="0" tIns="0" rIns="0" bIns="0"/>
          <a:lstStyle>
            <a:lvl1pPr>
              <a:defRPr sz="3200" b="1" i="0">
                <a:latin typeface="Rockwell" charset="0"/>
                <a:ea typeface="Rockwell" charset="0"/>
                <a:cs typeface="Rockwell" charset="0"/>
              </a:defRPr>
            </a:lvl1pPr>
          </a:lstStyle>
          <a:p>
            <a:r>
              <a:rPr lang="nl-NL"/>
              <a:t>Klikken om de titelstijl van het model te bewerken</a:t>
            </a:r>
          </a:p>
        </p:txBody>
      </p:sp>
    </p:spTree>
    <p:extLst>
      <p:ext uri="{BB962C8B-B14F-4D97-AF65-F5344CB8AC3E}">
        <p14:creationId xmlns:p14="http://schemas.microsoft.com/office/powerpoint/2010/main" val="941026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4" name="groen"/>
          <p:cNvSpPr/>
          <p:nvPr userDrawn="1"/>
        </p:nvSpPr>
        <p:spPr>
          <a:xfrm>
            <a:off x="1161239" y="285824"/>
            <a:ext cx="1415385" cy="1415385"/>
          </a:xfrm>
          <a:prstGeom prst="ellipse">
            <a:avLst/>
          </a:prstGeom>
          <a:solidFill>
            <a:srgbClr val="9FB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groen"/>
          <p:cNvSpPr/>
          <p:nvPr userDrawn="1"/>
        </p:nvSpPr>
        <p:spPr>
          <a:xfrm>
            <a:off x="2925505" y="285824"/>
            <a:ext cx="1415385" cy="1415385"/>
          </a:xfrm>
          <a:prstGeom prst="ellipse">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roen"/>
          <p:cNvSpPr/>
          <p:nvPr userDrawn="1"/>
        </p:nvSpPr>
        <p:spPr>
          <a:xfrm>
            <a:off x="4689771" y="285824"/>
            <a:ext cx="1415385" cy="1415385"/>
          </a:xfrm>
          <a:prstGeom prst="ellipse">
            <a:avLst/>
          </a:prstGeom>
          <a:solidFill>
            <a:srgbClr val="F2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groen"/>
          <p:cNvSpPr/>
          <p:nvPr userDrawn="1"/>
        </p:nvSpPr>
        <p:spPr>
          <a:xfrm>
            <a:off x="6454036" y="285824"/>
            <a:ext cx="1415385" cy="1415385"/>
          </a:xfrm>
          <a:prstGeom prst="ellipse">
            <a:avLst/>
          </a:prstGeom>
          <a:solidFill>
            <a:srgbClr val="624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p:cNvCxnSpPr/>
          <p:nvPr userDrawn="1"/>
        </p:nvCxnSpPr>
        <p:spPr>
          <a:xfrm>
            <a:off x="1549953" y="6451615"/>
            <a:ext cx="3733948"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al 9"/>
          <p:cNvSpPr>
            <a:spLocks noChangeAspect="1"/>
          </p:cNvSpPr>
          <p:nvPr userDrawn="1"/>
        </p:nvSpPr>
        <p:spPr>
          <a:xfrm>
            <a:off x="8187018" y="285824"/>
            <a:ext cx="1415385" cy="1415385"/>
          </a:xfrm>
          <a:prstGeom prst="ellipse">
            <a:avLst/>
          </a:prstGeom>
          <a:solidFill>
            <a:schemeClr val="bg1">
              <a:alpha val="0"/>
            </a:schemeClr>
          </a:solidFill>
          <a:ln w="127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p:cNvCxnSpPr/>
          <p:nvPr userDrawn="1"/>
        </p:nvCxnSpPr>
        <p:spPr>
          <a:xfrm flipH="1" flipV="1">
            <a:off x="1294772" y="5398990"/>
            <a:ext cx="1" cy="1052625"/>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groen"/>
          <p:cNvSpPr/>
          <p:nvPr userDrawn="1"/>
        </p:nvSpPr>
        <p:spPr>
          <a:xfrm>
            <a:off x="1161239" y="2093359"/>
            <a:ext cx="1415385" cy="1415385"/>
          </a:xfrm>
          <a:prstGeom prst="ellipse">
            <a:avLst/>
          </a:prstGeom>
          <a:solidFill>
            <a:srgbClr val="9FBF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groen"/>
          <p:cNvSpPr/>
          <p:nvPr userDrawn="1"/>
        </p:nvSpPr>
        <p:spPr>
          <a:xfrm>
            <a:off x="2925505" y="2093359"/>
            <a:ext cx="1415385" cy="1415385"/>
          </a:xfrm>
          <a:prstGeom prst="ellipse">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groen"/>
          <p:cNvSpPr/>
          <p:nvPr userDrawn="1"/>
        </p:nvSpPr>
        <p:spPr>
          <a:xfrm>
            <a:off x="4689771" y="2101644"/>
            <a:ext cx="1415385" cy="1415385"/>
          </a:xfrm>
          <a:prstGeom prst="ellipse">
            <a:avLst/>
          </a:prstGeom>
          <a:solidFill>
            <a:srgbClr val="F233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groen"/>
          <p:cNvSpPr/>
          <p:nvPr userDrawn="1"/>
        </p:nvSpPr>
        <p:spPr>
          <a:xfrm>
            <a:off x="6454036" y="2093359"/>
            <a:ext cx="1415385" cy="1415385"/>
          </a:xfrm>
          <a:prstGeom prst="ellipse">
            <a:avLst/>
          </a:prstGeom>
          <a:solidFill>
            <a:srgbClr val="6248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groen"/>
          <p:cNvSpPr/>
          <p:nvPr userDrawn="1"/>
        </p:nvSpPr>
        <p:spPr>
          <a:xfrm>
            <a:off x="1161239" y="3858363"/>
            <a:ext cx="1415385" cy="1415385"/>
          </a:xfrm>
          <a:prstGeom prst="ellipse">
            <a:avLst/>
          </a:prstGeom>
          <a:solidFill>
            <a:srgbClr val="9FBF3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groen"/>
          <p:cNvSpPr/>
          <p:nvPr userDrawn="1"/>
        </p:nvSpPr>
        <p:spPr>
          <a:xfrm>
            <a:off x="2925505" y="3858363"/>
            <a:ext cx="1415385" cy="1415385"/>
          </a:xfrm>
          <a:prstGeom prst="ellipse">
            <a:avLst/>
          </a:prstGeom>
          <a:solidFill>
            <a:srgbClr val="3877B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groen"/>
          <p:cNvSpPr/>
          <p:nvPr userDrawn="1"/>
        </p:nvSpPr>
        <p:spPr>
          <a:xfrm>
            <a:off x="4689771" y="3866648"/>
            <a:ext cx="1415385" cy="1415385"/>
          </a:xfrm>
          <a:prstGeom prst="ellipse">
            <a:avLst/>
          </a:prstGeom>
          <a:solidFill>
            <a:srgbClr val="F233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groen"/>
          <p:cNvSpPr/>
          <p:nvPr userDrawn="1"/>
        </p:nvSpPr>
        <p:spPr>
          <a:xfrm>
            <a:off x="6454036" y="3858363"/>
            <a:ext cx="1415385" cy="1415385"/>
          </a:xfrm>
          <a:prstGeom prst="ellipse">
            <a:avLst/>
          </a:prstGeom>
          <a:solidFill>
            <a:srgbClr val="6248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p:cNvSpPr/>
          <p:nvPr userDrawn="1"/>
        </p:nvSpPr>
        <p:spPr>
          <a:xfrm>
            <a:off x="8093517" y="1989161"/>
            <a:ext cx="1664954" cy="1623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al 2"/>
          <p:cNvSpPr/>
          <p:nvPr userDrawn="1"/>
        </p:nvSpPr>
        <p:spPr>
          <a:xfrm>
            <a:off x="8218301" y="2093359"/>
            <a:ext cx="1415385" cy="1415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43"/>
          <p:cNvCxnSpPr/>
          <p:nvPr userDrawn="1"/>
        </p:nvCxnSpPr>
        <p:spPr>
          <a:xfrm>
            <a:off x="2691223" y="5942163"/>
            <a:ext cx="3733948" cy="0"/>
          </a:xfrm>
          <a:prstGeom prst="line">
            <a:avLst/>
          </a:prstGeom>
          <a:ln w="1270" cap="rnd">
            <a:solidFill>
              <a:schemeClr val="bg1">
                <a:lumMod val="75000"/>
              </a:schemeClr>
            </a:solidFill>
            <a:round/>
            <a:headEnd type="triangl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8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0B710-B0EC-439D-8C97-97E4998C2506}"/>
              </a:ext>
            </a:extLst>
          </p:cNvPr>
          <p:cNvSpPr>
            <a:spLocks noGrp="1"/>
          </p:cNvSpPr>
          <p:nvPr>
            <p:ph type="title"/>
          </p:nvPr>
        </p:nvSpPr>
        <p:spPr>
          <a:xfrm>
            <a:off x="838200" y="365125"/>
            <a:ext cx="10515600" cy="1325563"/>
          </a:xfrm>
          <a:prstGeom prst="rect">
            <a:avLst/>
          </a:prstGeom>
        </p:spPr>
        <p:txBody>
          <a:bodyPr/>
          <a:lstStyle>
            <a:lvl1pPr>
              <a:defRPr b="1">
                <a:solidFill>
                  <a:srgbClr val="0070C0"/>
                </a:solidFill>
                <a:latin typeface="+mn-lt"/>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24DBC13D-C01A-4334-AD5C-2245B2D0ABE3}"/>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93109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0B710-B0EC-439D-8C97-97E4998C2506}"/>
              </a:ext>
            </a:extLst>
          </p:cNvPr>
          <p:cNvSpPr>
            <a:spLocks noGrp="1"/>
          </p:cNvSpPr>
          <p:nvPr>
            <p:ph type="title"/>
          </p:nvPr>
        </p:nvSpPr>
        <p:spPr>
          <a:xfrm>
            <a:off x="838200" y="365125"/>
            <a:ext cx="10515600" cy="1325563"/>
          </a:xfrm>
          <a:prstGeom prst="rect">
            <a:avLst/>
          </a:prstGeom>
        </p:spPr>
        <p:txBody>
          <a:bodyPr/>
          <a:lstStyle>
            <a:lvl1pPr>
              <a:defRPr b="1">
                <a:solidFill>
                  <a:srgbClr val="0070C0"/>
                </a:solidFill>
                <a:latin typeface="+mn-lt"/>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24DBC13D-C01A-4334-AD5C-2245B2D0ABE3}"/>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18299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127125" y="1052525"/>
            <a:ext cx="10515600" cy="1081087"/>
          </a:xfrm>
          <a:prstGeom prst="rect">
            <a:avLst/>
          </a:prstGeom>
        </p:spPr>
        <p:txBody>
          <a:bodyPr lIns="0" tIns="0" rIns="0" bIns="0"/>
          <a:lstStyle>
            <a:lvl1pPr>
              <a:defRPr sz="3200" b="1" i="0">
                <a:latin typeface="Rockwell" charset="0"/>
                <a:ea typeface="Rockwell" charset="0"/>
                <a:cs typeface="Rockwell" charset="0"/>
              </a:defRPr>
            </a:lvl1pPr>
          </a:lstStyle>
          <a:p>
            <a:r>
              <a:rPr lang="nl-NL" dirty="0"/>
              <a:t>Klikken om de titelstijl van het model te bewerken</a:t>
            </a:r>
          </a:p>
        </p:txBody>
      </p:sp>
      <p:sp>
        <p:nvSpPr>
          <p:cNvPr id="6" name="Tijdelijke aanduiding voor inhoud 5"/>
          <p:cNvSpPr>
            <a:spLocks noGrp="1"/>
          </p:cNvSpPr>
          <p:nvPr>
            <p:ph sz="quarter" idx="10"/>
          </p:nvPr>
        </p:nvSpPr>
        <p:spPr>
          <a:xfrm>
            <a:off x="1127126" y="2133600"/>
            <a:ext cx="10440988" cy="3671888"/>
          </a:xfrm>
          <a:prstGeom prst="rect">
            <a:avLst/>
          </a:prstGeom>
        </p:spPr>
        <p:txBody>
          <a:bodyPr lIns="0" tIns="0" rIns="0" bIns="0"/>
          <a:lstStyle>
            <a:lvl1pPr>
              <a:defRPr sz="2400"/>
            </a:lvl1pPr>
            <a:lvl2pPr>
              <a:defRPr sz="2400"/>
            </a:lvl2pPr>
            <a:lvl3pPr>
              <a:defRPr sz="2400"/>
            </a:lvl3pPr>
            <a:lvl4pPr>
              <a:defRPr sz="2400"/>
            </a:lvl4pPr>
            <a:lvl5pPr>
              <a:defRPr sz="2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5131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8812" y="2420938"/>
            <a:ext cx="5163253" cy="3492499"/>
          </a:xfrm>
          <a:prstGeom prst="rect">
            <a:avLst/>
          </a:prstGeom>
        </p:spPr>
        <p:txBody>
          <a:bodyPr lIns="0" tIns="0" rIns="0" bIns="0" numCol="1"/>
          <a:lstStyle>
            <a:lvl1pPr>
              <a:defRPr sz="2200"/>
            </a:lvl1pPr>
            <a:lvl2pPr>
              <a:defRPr sz="2200"/>
            </a:lvl2pPr>
          </a:lstStyle>
          <a:p>
            <a:pPr lvl="0"/>
            <a:r>
              <a:rPr lang="nl-NL" dirty="0"/>
              <a:t>Klikken om de tekststijl van het model te bewerken</a:t>
            </a:r>
          </a:p>
          <a:p>
            <a:pPr lvl="1"/>
            <a:r>
              <a:rPr lang="nl-NL" dirty="0"/>
              <a:t>Tweede niveau</a:t>
            </a:r>
          </a:p>
        </p:txBody>
      </p:sp>
      <p:sp>
        <p:nvSpPr>
          <p:cNvPr id="4" name="Tijdelijke aanduiding voor inhoud 2"/>
          <p:cNvSpPr>
            <a:spLocks noGrp="1"/>
          </p:cNvSpPr>
          <p:nvPr>
            <p:ph idx="10"/>
          </p:nvPr>
        </p:nvSpPr>
        <p:spPr>
          <a:xfrm>
            <a:off x="6261905" y="2420938"/>
            <a:ext cx="5285220" cy="3492499"/>
          </a:xfrm>
          <a:prstGeom prst="rect">
            <a:avLst/>
          </a:prstGeom>
        </p:spPr>
        <p:txBody>
          <a:bodyPr lIns="0" tIns="0" rIns="0" bIns="0" numCol="1"/>
          <a:lstStyle>
            <a:lvl1pPr>
              <a:defRPr sz="2200"/>
            </a:lvl1pPr>
          </a:lstStyle>
          <a:p>
            <a:pPr lvl="0"/>
            <a:endParaRPr lang="nl-NL" dirty="0"/>
          </a:p>
        </p:txBody>
      </p:sp>
      <p:sp>
        <p:nvSpPr>
          <p:cNvPr id="6" name="Titel 1">
            <a:extLst>
              <a:ext uri="{FF2B5EF4-FFF2-40B4-BE49-F238E27FC236}">
                <a16:creationId xmlns:a16="http://schemas.microsoft.com/office/drawing/2014/main" id="{0DFC0F76-CA43-A144-97AA-F9171E14ADDC}"/>
              </a:ext>
            </a:extLst>
          </p:cNvPr>
          <p:cNvSpPr>
            <a:spLocks noGrp="1"/>
          </p:cNvSpPr>
          <p:nvPr>
            <p:ph type="title"/>
          </p:nvPr>
        </p:nvSpPr>
        <p:spPr>
          <a:xfrm>
            <a:off x="2424113" y="657226"/>
            <a:ext cx="9144000" cy="971550"/>
          </a:xfrm>
          <a:prstGeom prst="rect">
            <a:avLst/>
          </a:prstGeom>
        </p:spPr>
        <p:txBody>
          <a:bodyPr lIns="0" tIns="0" rIns="0" bIns="0"/>
          <a:lstStyle>
            <a:lvl1pPr>
              <a:defRPr sz="3000" b="1" i="0">
                <a:latin typeface="Rockwell" charset="0"/>
                <a:ea typeface="Rockwell" charset="0"/>
                <a:cs typeface="Rockwell" charset="0"/>
              </a:defRPr>
            </a:lvl1pPr>
          </a:lstStyle>
          <a:p>
            <a:r>
              <a:rPr lang="nl-NL" dirty="0"/>
              <a:t>Klikken om de titelstijl van het model te bewerken</a:t>
            </a:r>
          </a:p>
        </p:txBody>
      </p:sp>
      <p:sp>
        <p:nvSpPr>
          <p:cNvPr id="7" name="Tijdelijke aanduiding voor tekst 3">
            <a:extLst>
              <a:ext uri="{FF2B5EF4-FFF2-40B4-BE49-F238E27FC236}">
                <a16:creationId xmlns:a16="http://schemas.microsoft.com/office/drawing/2014/main" id="{507BE87D-2AA0-C346-AFFE-255A75E4276C}"/>
              </a:ext>
            </a:extLst>
          </p:cNvPr>
          <p:cNvSpPr>
            <a:spLocks noGrp="1"/>
          </p:cNvSpPr>
          <p:nvPr>
            <p:ph type="body" sz="quarter" idx="11"/>
          </p:nvPr>
        </p:nvSpPr>
        <p:spPr>
          <a:xfrm>
            <a:off x="2424113" y="1623732"/>
            <a:ext cx="9144000" cy="785813"/>
          </a:xfrm>
          <a:prstGeom prst="rect">
            <a:avLst/>
          </a:prstGeom>
        </p:spPr>
        <p:txBody>
          <a:bodyPr lIns="0" tIns="0" rIns="0" bIns="0"/>
          <a:lstStyle>
            <a:lvl1pPr>
              <a:defRPr sz="2500" b="0" i="0">
                <a:latin typeface="Rockwell Light" pitchFamily="2"/>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413804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tel 1"/>
          <p:cNvSpPr>
            <a:spLocks noGrp="1"/>
          </p:cNvSpPr>
          <p:nvPr>
            <p:ph type="title"/>
          </p:nvPr>
        </p:nvSpPr>
        <p:spPr>
          <a:xfrm>
            <a:off x="1127125" y="1052513"/>
            <a:ext cx="10515600" cy="1325563"/>
          </a:xfrm>
          <a:prstGeom prst="rect">
            <a:avLst/>
          </a:prstGeom>
        </p:spPr>
        <p:txBody>
          <a:bodyPr lIns="0" tIns="0" rIns="0" bIns="0"/>
          <a:lstStyle>
            <a:lvl1pPr>
              <a:defRPr sz="3200" b="1" i="0">
                <a:latin typeface="Rockwell" charset="0"/>
                <a:ea typeface="Rockwell" charset="0"/>
                <a:cs typeface="Rockwell" charset="0"/>
              </a:defRPr>
            </a:lvl1pPr>
          </a:lstStyle>
          <a:p>
            <a:r>
              <a:rPr lang="nl-NL"/>
              <a:t>Klikken om de titelstijl van het model te bewerken</a:t>
            </a:r>
          </a:p>
        </p:txBody>
      </p:sp>
    </p:spTree>
    <p:extLst>
      <p:ext uri="{BB962C8B-B14F-4D97-AF65-F5344CB8AC3E}">
        <p14:creationId xmlns:p14="http://schemas.microsoft.com/office/powerpoint/2010/main" val="286605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2" name="Tijdelijke aanduiding voor inhoud 2"/>
          <p:cNvSpPr>
            <a:spLocks noGrp="1"/>
          </p:cNvSpPr>
          <p:nvPr>
            <p:ph idx="1"/>
          </p:nvPr>
        </p:nvSpPr>
        <p:spPr>
          <a:xfrm>
            <a:off x="1127125" y="2133600"/>
            <a:ext cx="4860000" cy="3671888"/>
          </a:xfrm>
          <a:prstGeom prst="rect">
            <a:avLst/>
          </a:prstGeom>
        </p:spPr>
        <p:txBody>
          <a:bodyPr lIns="0" tIns="0" rIns="0" bIns="0" numCol="1"/>
          <a:lstStyle>
            <a:lvl1pPr>
              <a:defRPr sz="2400"/>
            </a:lvl1pPr>
            <a:lvl2pPr>
              <a:defRPr sz="2400"/>
            </a:lvl2pPr>
          </a:lstStyle>
          <a:p>
            <a:pPr lvl="0"/>
            <a:r>
              <a:rPr lang="nl-NL" dirty="0"/>
              <a:t>Klikken om de tekststijl van het model te bewerken</a:t>
            </a:r>
          </a:p>
          <a:p>
            <a:pPr lvl="1"/>
            <a:r>
              <a:rPr lang="nl-NL" dirty="0"/>
              <a:t>Tweede niveau</a:t>
            </a:r>
          </a:p>
        </p:txBody>
      </p:sp>
      <p:sp>
        <p:nvSpPr>
          <p:cNvPr id="3" name="Tijdelijke aanduiding voor inhoud 2"/>
          <p:cNvSpPr>
            <a:spLocks noGrp="1"/>
          </p:cNvSpPr>
          <p:nvPr>
            <p:ph idx="10"/>
          </p:nvPr>
        </p:nvSpPr>
        <p:spPr>
          <a:xfrm>
            <a:off x="6507124" y="2133600"/>
            <a:ext cx="5040000" cy="3671888"/>
          </a:xfrm>
          <a:prstGeom prst="rect">
            <a:avLst/>
          </a:prstGeom>
        </p:spPr>
        <p:txBody>
          <a:bodyPr lIns="0" tIns="0" rIns="0" bIns="0" numCol="1"/>
          <a:lstStyle>
            <a:lvl1pPr>
              <a:defRPr sz="2400"/>
            </a:lvl1pPr>
          </a:lstStyle>
          <a:p>
            <a:pPr lvl="0"/>
            <a:endParaRPr lang="nl-NL" dirty="0"/>
          </a:p>
        </p:txBody>
      </p:sp>
      <p:sp>
        <p:nvSpPr>
          <p:cNvPr id="5" name="Tijdelijke aanduiding voor tekst 8"/>
          <p:cNvSpPr>
            <a:spLocks noGrp="1"/>
          </p:cNvSpPr>
          <p:nvPr>
            <p:ph type="body" sz="quarter" idx="11"/>
          </p:nvPr>
        </p:nvSpPr>
        <p:spPr>
          <a:xfrm>
            <a:off x="1137831" y="1052525"/>
            <a:ext cx="10440988" cy="1081087"/>
          </a:xfrm>
          <a:prstGeom prst="rect">
            <a:avLst/>
          </a:prstGeom>
        </p:spPr>
        <p:txBody>
          <a:bodyPr lIns="0" tIns="0" rIns="0" bIns="0"/>
          <a:lstStyle>
            <a:lvl1pPr>
              <a:defRPr sz="3200" b="1" i="0">
                <a:latin typeface="Rockwell" charset="0"/>
                <a:ea typeface="Rockwell" charset="0"/>
                <a:cs typeface="Rockwell" charset="0"/>
              </a:defRPr>
            </a:lvl1pPr>
          </a:lstStyle>
          <a:p>
            <a:pPr lvl="0"/>
            <a:endParaRPr lang="nl-NL" dirty="0"/>
          </a:p>
        </p:txBody>
      </p:sp>
    </p:spTree>
    <p:extLst>
      <p:ext uri="{BB962C8B-B14F-4D97-AF65-F5344CB8AC3E}">
        <p14:creationId xmlns:p14="http://schemas.microsoft.com/office/powerpoint/2010/main" val="56578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0B710-B0EC-439D-8C97-97E4998C2506}"/>
              </a:ext>
            </a:extLst>
          </p:cNvPr>
          <p:cNvSpPr>
            <a:spLocks noGrp="1"/>
          </p:cNvSpPr>
          <p:nvPr>
            <p:ph type="title"/>
          </p:nvPr>
        </p:nvSpPr>
        <p:spPr>
          <a:xfrm>
            <a:off x="838200" y="365125"/>
            <a:ext cx="10515600" cy="1325563"/>
          </a:xfrm>
          <a:prstGeom prst="rect">
            <a:avLst/>
          </a:prstGeom>
        </p:spPr>
        <p:txBody>
          <a:bodyPr/>
          <a:lstStyle>
            <a:lvl1pPr>
              <a:defRPr sz="3200" b="1">
                <a:solidFill>
                  <a:srgbClr val="0070C0"/>
                </a:solidFill>
                <a:latin typeface="+mn-lt"/>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24DBC13D-C01A-4334-AD5C-2245B2D0ABE3}"/>
              </a:ext>
            </a:extLst>
          </p:cNvPr>
          <p:cNvSpPr>
            <a:spLocks noGrp="1"/>
          </p:cNvSpPr>
          <p:nvPr>
            <p:ph idx="1" hasCustomPrompt="1"/>
          </p:nvPr>
        </p:nvSpPr>
        <p:spPr>
          <a:xfrm>
            <a:off x="838198" y="1825625"/>
            <a:ext cx="5040000" cy="4351338"/>
          </a:xfrm>
          <a:prstGeom prst="rect">
            <a:avLst/>
          </a:prstGeom>
        </p:spPr>
        <p:txBody>
          <a:bodyPr numCol="2"/>
          <a:lstStyle>
            <a:lvl1pPr marL="0" indent="0">
              <a:buNone/>
              <a:defRPr sz="2400">
                <a:solidFill>
                  <a:srgbClr val="0070C0"/>
                </a:solidFill>
              </a:defRPr>
            </a:lvl1pPr>
          </a:lstStyle>
          <a:p>
            <a:pPr lvl="0"/>
            <a:r>
              <a:rPr lang="nl-NL" dirty="0"/>
              <a:t>Kolom 1</a:t>
            </a:r>
          </a:p>
        </p:txBody>
      </p:sp>
      <p:sp>
        <p:nvSpPr>
          <p:cNvPr id="4" name="Tijdelijke aanduiding voor inhoud 2">
            <a:extLst>
              <a:ext uri="{FF2B5EF4-FFF2-40B4-BE49-F238E27FC236}">
                <a16:creationId xmlns:a16="http://schemas.microsoft.com/office/drawing/2014/main" id="{038A7897-2DAA-437B-BDA2-9A803868D8B6}"/>
              </a:ext>
            </a:extLst>
          </p:cNvPr>
          <p:cNvSpPr>
            <a:spLocks noGrp="1"/>
          </p:cNvSpPr>
          <p:nvPr>
            <p:ph idx="10" hasCustomPrompt="1"/>
          </p:nvPr>
        </p:nvSpPr>
        <p:spPr>
          <a:xfrm>
            <a:off x="6096000" y="1825625"/>
            <a:ext cx="5040000" cy="4351338"/>
          </a:xfrm>
          <a:prstGeom prst="rect">
            <a:avLst/>
          </a:prstGeom>
        </p:spPr>
        <p:txBody>
          <a:bodyPr numCol="2"/>
          <a:lstStyle>
            <a:lvl1pPr marL="0" indent="0">
              <a:buNone/>
              <a:defRPr sz="2400">
                <a:solidFill>
                  <a:srgbClr val="0070C0"/>
                </a:solidFill>
              </a:defRPr>
            </a:lvl1pPr>
          </a:lstStyle>
          <a:p>
            <a:pPr lvl="0"/>
            <a:r>
              <a:rPr lang="nl-NL" dirty="0"/>
              <a:t>Kolom 2</a:t>
            </a:r>
          </a:p>
        </p:txBody>
      </p:sp>
    </p:spTree>
    <p:extLst>
      <p:ext uri="{BB962C8B-B14F-4D97-AF65-F5344CB8AC3E}">
        <p14:creationId xmlns:p14="http://schemas.microsoft.com/office/powerpoint/2010/main" val="404698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6" name="Tijdelijke aanduiding voor inhoud 5"/>
          <p:cNvSpPr>
            <a:spLocks noGrp="1"/>
          </p:cNvSpPr>
          <p:nvPr>
            <p:ph sz="quarter" idx="10"/>
          </p:nvPr>
        </p:nvSpPr>
        <p:spPr>
          <a:xfrm>
            <a:off x="1127126" y="2133600"/>
            <a:ext cx="10440988" cy="3671888"/>
          </a:xfrm>
          <a:prstGeom prst="rect">
            <a:avLst/>
          </a:prstGeom>
        </p:spPr>
        <p:txBody>
          <a:bodyPr lIns="0" tIns="0" rIns="0" bIns="0"/>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6104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graphicFrame>
        <p:nvGraphicFramePr>
          <p:cNvPr id="4" name="Grafiek 3"/>
          <p:cNvGraphicFramePr/>
          <p:nvPr userDrawn="1">
            <p:extLst>
              <p:ext uri="{D42A27DB-BD31-4B8C-83A1-F6EECF244321}">
                <p14:modId xmlns:p14="http://schemas.microsoft.com/office/powerpoint/2010/main" val="4263048763"/>
              </p:ext>
            </p:extLst>
          </p:nvPr>
        </p:nvGraphicFramePr>
        <p:xfrm>
          <a:off x="1285875" y="1971676"/>
          <a:ext cx="3853018" cy="2900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p:cNvGraphicFramePr/>
          <p:nvPr userDrawn="1">
            <p:extLst>
              <p:ext uri="{D42A27DB-BD31-4B8C-83A1-F6EECF244321}">
                <p14:modId xmlns:p14="http://schemas.microsoft.com/office/powerpoint/2010/main" val="3784296956"/>
              </p:ext>
            </p:extLst>
          </p:nvPr>
        </p:nvGraphicFramePr>
        <p:xfrm>
          <a:off x="4857750" y="1971676"/>
          <a:ext cx="3853018" cy="2900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fiek 1"/>
          <p:cNvGraphicFramePr/>
          <p:nvPr userDrawn="1">
            <p:extLst>
              <p:ext uri="{D42A27DB-BD31-4B8C-83A1-F6EECF244321}">
                <p14:modId xmlns:p14="http://schemas.microsoft.com/office/powerpoint/2010/main" val="2904518111"/>
              </p:ext>
            </p:extLst>
          </p:nvPr>
        </p:nvGraphicFramePr>
        <p:xfrm>
          <a:off x="1011911" y="1790701"/>
          <a:ext cx="9474000" cy="337031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el 1"/>
          <p:cNvSpPr>
            <a:spLocks noGrp="1"/>
          </p:cNvSpPr>
          <p:nvPr>
            <p:ph type="title"/>
          </p:nvPr>
        </p:nvSpPr>
        <p:spPr>
          <a:xfrm>
            <a:off x="1127125" y="1069931"/>
            <a:ext cx="10515600" cy="901746"/>
          </a:xfrm>
          <a:prstGeom prst="rect">
            <a:avLst/>
          </a:prstGeom>
        </p:spPr>
        <p:txBody>
          <a:bodyPr lIns="0" tIns="0" rIns="0" bIns="0"/>
          <a:lstStyle>
            <a:lvl1pPr>
              <a:defRPr sz="3200" b="1" i="0">
                <a:latin typeface="Rockwell" charset="0"/>
                <a:ea typeface="Rockwell" charset="0"/>
                <a:cs typeface="Rockwell" charset="0"/>
              </a:defRPr>
            </a:lvl1pPr>
          </a:lstStyle>
          <a:p>
            <a:r>
              <a:rPr lang="nl-NL"/>
              <a:t>Klikken </a:t>
            </a:r>
            <a:r>
              <a:rPr lang="nl-NL" dirty="0"/>
              <a:t>om de titelstijl van het model te bewerken</a:t>
            </a:r>
          </a:p>
        </p:txBody>
      </p:sp>
      <p:sp>
        <p:nvSpPr>
          <p:cNvPr id="17" name="Tijdelijke aanduiding voor tekst 18"/>
          <p:cNvSpPr>
            <a:spLocks noGrp="1"/>
          </p:cNvSpPr>
          <p:nvPr>
            <p:ph type="body" sz="quarter" idx="10"/>
          </p:nvPr>
        </p:nvSpPr>
        <p:spPr>
          <a:xfrm>
            <a:off x="1127125" y="5427023"/>
            <a:ext cx="8324850" cy="949965"/>
          </a:xfrm>
          <a:prstGeom prst="rect">
            <a:avLst/>
          </a:prstGeom>
        </p:spPr>
        <p:txBody>
          <a:bodyPr wrap="square" lIns="0" tIns="0" rIns="0" bIns="0"/>
          <a:lstStyle>
            <a:lvl1pPr marL="0" indent="0">
              <a:buFontTx/>
              <a:buNone/>
              <a:defRPr sz="2000">
                <a:solidFill>
                  <a:srgbClr val="3877BB"/>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nl-NL" dirty="0"/>
              <a:t>Klikken om de tekststijl van het model te bewerken</a:t>
            </a:r>
          </a:p>
        </p:txBody>
      </p:sp>
    </p:spTree>
    <p:extLst>
      <p:ext uri="{BB962C8B-B14F-4D97-AF65-F5344CB8AC3E}">
        <p14:creationId xmlns:p14="http://schemas.microsoft.com/office/powerpoint/2010/main" val="173442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graphicFrame>
        <p:nvGraphicFramePr>
          <p:cNvPr id="4" name="Grafiek 3"/>
          <p:cNvGraphicFramePr/>
          <p:nvPr userDrawn="1">
            <p:extLst>
              <p:ext uri="{D42A27DB-BD31-4B8C-83A1-F6EECF244321}">
                <p14:modId xmlns:p14="http://schemas.microsoft.com/office/powerpoint/2010/main" val="3499581074"/>
              </p:ext>
            </p:extLst>
          </p:nvPr>
        </p:nvGraphicFramePr>
        <p:xfrm>
          <a:off x="1285875" y="1971676"/>
          <a:ext cx="3853018" cy="2900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ek 9"/>
          <p:cNvGraphicFramePr/>
          <p:nvPr userDrawn="1">
            <p:extLst>
              <p:ext uri="{D42A27DB-BD31-4B8C-83A1-F6EECF244321}">
                <p14:modId xmlns:p14="http://schemas.microsoft.com/office/powerpoint/2010/main" val="2443546313"/>
              </p:ext>
            </p:extLst>
          </p:nvPr>
        </p:nvGraphicFramePr>
        <p:xfrm>
          <a:off x="1127125" y="1690687"/>
          <a:ext cx="9335036" cy="3619909"/>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tekst 18"/>
          <p:cNvSpPr>
            <a:spLocks noGrp="1"/>
          </p:cNvSpPr>
          <p:nvPr>
            <p:ph type="body" sz="quarter" idx="10"/>
          </p:nvPr>
        </p:nvSpPr>
        <p:spPr>
          <a:xfrm>
            <a:off x="1127125" y="5427023"/>
            <a:ext cx="8324850" cy="949965"/>
          </a:xfrm>
          <a:prstGeom prst="rect">
            <a:avLst/>
          </a:prstGeom>
        </p:spPr>
        <p:txBody>
          <a:bodyPr wrap="square" lIns="0" tIns="0" rIns="0" bIns="0"/>
          <a:lstStyle>
            <a:lvl1pPr marL="0" indent="0">
              <a:buFontTx/>
              <a:buNone/>
              <a:defRPr sz="2000">
                <a:solidFill>
                  <a:srgbClr val="3877BB"/>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nl-NL" dirty="0"/>
              <a:t>Klikken om de tekststijl van het model te bewerken</a:t>
            </a:r>
          </a:p>
        </p:txBody>
      </p:sp>
      <p:sp>
        <p:nvSpPr>
          <p:cNvPr id="11" name="Titel 1"/>
          <p:cNvSpPr>
            <a:spLocks noGrp="1"/>
          </p:cNvSpPr>
          <p:nvPr>
            <p:ph type="title"/>
          </p:nvPr>
        </p:nvSpPr>
        <p:spPr>
          <a:xfrm>
            <a:off x="1127125" y="1052513"/>
            <a:ext cx="10515600" cy="1081087"/>
          </a:xfrm>
          <a:prstGeom prst="rect">
            <a:avLst/>
          </a:prstGeom>
        </p:spPr>
        <p:txBody>
          <a:bodyPr lIns="0" tIns="0" rIns="0" bIns="0"/>
          <a:lstStyle>
            <a:lvl1pPr>
              <a:defRPr sz="3200" b="1" i="0">
                <a:latin typeface="Rockwell" charset="0"/>
                <a:ea typeface="Rockwell" charset="0"/>
                <a:cs typeface="Rockwell" charset="0"/>
              </a:defRPr>
            </a:lvl1pPr>
          </a:lstStyle>
          <a:p>
            <a:r>
              <a:rPr lang="nl-NL" dirty="0"/>
              <a:t>Klikken om de titelstijl van het model te bewerken</a:t>
            </a:r>
          </a:p>
        </p:txBody>
      </p:sp>
    </p:spTree>
    <p:extLst>
      <p:ext uri="{BB962C8B-B14F-4D97-AF65-F5344CB8AC3E}">
        <p14:creationId xmlns:p14="http://schemas.microsoft.com/office/powerpoint/2010/main" val="395885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C18060-83DE-4EB7-9F44-46ADC42F53FA}"/>
              </a:ext>
            </a:extLst>
          </p:cNvPr>
          <p:cNvPicPr>
            <a:picLocks noChangeAspect="1"/>
          </p:cNvPicPr>
          <p:nvPr userDrawn="1"/>
        </p:nvPicPr>
        <p:blipFill>
          <a:blip r:embed="rId9"/>
          <a:stretch>
            <a:fillRect/>
          </a:stretch>
        </p:blipFill>
        <p:spPr>
          <a:xfrm>
            <a:off x="11123897" y="6331249"/>
            <a:ext cx="800100" cy="201359"/>
          </a:xfrm>
          <a:prstGeom prst="rect">
            <a:avLst/>
          </a:prstGeom>
        </p:spPr>
      </p:pic>
    </p:spTree>
    <p:extLst>
      <p:ext uri="{BB962C8B-B14F-4D97-AF65-F5344CB8AC3E}">
        <p14:creationId xmlns:p14="http://schemas.microsoft.com/office/powerpoint/2010/main" val="2580043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61E3B8-E31E-8446-9457-961032A2FBEC}"/>
              </a:ext>
            </a:extLst>
          </p:cNvPr>
          <p:cNvPicPr>
            <a:picLocks noChangeAspect="1"/>
          </p:cNvPicPr>
          <p:nvPr userDrawn="1"/>
        </p:nvPicPr>
        <p:blipFill>
          <a:blip r:embed="rId8"/>
          <a:stretch>
            <a:fillRect/>
          </a:stretch>
        </p:blipFill>
        <p:spPr>
          <a:xfrm>
            <a:off x="9855546" y="5975427"/>
            <a:ext cx="1733271" cy="433317"/>
          </a:xfrm>
          <a:prstGeom prst="rect">
            <a:avLst/>
          </a:prstGeom>
        </p:spPr>
      </p:pic>
    </p:spTree>
    <p:extLst>
      <p:ext uri="{BB962C8B-B14F-4D97-AF65-F5344CB8AC3E}">
        <p14:creationId xmlns:p14="http://schemas.microsoft.com/office/powerpoint/2010/main" val="193618017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b="1" i="0" kern="1200">
          <a:solidFill>
            <a:srgbClr val="0070C0"/>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710">
          <p15:clr>
            <a:srgbClr val="F26B43"/>
          </p15:clr>
        </p15:guide>
        <p15:guide id="3" orient="horz" pos="13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61E3B8-E31E-8446-9457-961032A2FBEC}"/>
              </a:ext>
            </a:extLst>
          </p:cNvPr>
          <p:cNvPicPr>
            <a:picLocks noChangeAspect="1"/>
          </p:cNvPicPr>
          <p:nvPr userDrawn="1"/>
        </p:nvPicPr>
        <p:blipFill>
          <a:blip r:embed="rId10"/>
          <a:stretch>
            <a:fillRect/>
          </a:stretch>
        </p:blipFill>
        <p:spPr>
          <a:xfrm>
            <a:off x="9855546" y="5975427"/>
            <a:ext cx="1733271" cy="433317"/>
          </a:xfrm>
          <a:prstGeom prst="rect">
            <a:avLst/>
          </a:prstGeom>
        </p:spPr>
      </p:pic>
    </p:spTree>
    <p:extLst>
      <p:ext uri="{BB962C8B-B14F-4D97-AF65-F5344CB8AC3E}">
        <p14:creationId xmlns:p14="http://schemas.microsoft.com/office/powerpoint/2010/main" val="149004863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4400" b="1" i="0" kern="1200">
          <a:solidFill>
            <a:srgbClr val="0070C0"/>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710">
          <p15:clr>
            <a:srgbClr val="F26B43"/>
          </p15:clr>
        </p15:guide>
        <p15:guide id="3" orient="horz" pos="13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Miriam.kroeze@medirisk.n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hyperlink" Target="http://www.platformpatientveiligheid.nl/"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www.platformpatientveiligheid.nl/"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CF6C43D-2BC4-014A-BD6B-327BC5BDC3CA}"/>
              </a:ext>
            </a:extLst>
          </p:cNvPr>
          <p:cNvSpPr txBox="1"/>
          <p:nvPr/>
        </p:nvSpPr>
        <p:spPr>
          <a:xfrm>
            <a:off x="4054201" y="3523989"/>
            <a:ext cx="8641232" cy="2062103"/>
          </a:xfrm>
          <a:prstGeom prst="rect">
            <a:avLst/>
          </a:prstGeom>
          <a:noFill/>
        </p:spPr>
        <p:txBody>
          <a:bodyPr wrap="square" rtlCol="0">
            <a:spAutoFit/>
          </a:bodyPr>
          <a:lstStyle/>
          <a:p>
            <a:pPr lvl="0">
              <a:defRPr/>
            </a:pPr>
            <a:r>
              <a:rPr lang="nl-NL" sz="3200" b="1" dirty="0">
                <a:solidFill>
                  <a:srgbClr val="09AB61"/>
                </a:solidFill>
                <a:latin typeface="Calibri" panose="020F0502020204030204"/>
              </a:rPr>
              <a:t>Miriam Kroeze</a:t>
            </a:r>
          </a:p>
          <a:p>
            <a:pPr lvl="0">
              <a:defRPr/>
            </a:pPr>
            <a:r>
              <a:rPr lang="nl-NL" sz="3200" b="1" dirty="0">
                <a:solidFill>
                  <a:srgbClr val="09AB61"/>
                </a:solidFill>
                <a:latin typeface="Calibri" panose="020F0502020204030204"/>
              </a:rPr>
              <a:t>Senior adviseur Medisch Risicomanagement</a:t>
            </a:r>
          </a:p>
          <a:p>
            <a:pPr lvl="0">
              <a:defRPr/>
            </a:pPr>
            <a:endParaRPr lang="nl-NL" sz="3200" b="1" dirty="0">
              <a:solidFill>
                <a:srgbClr val="09AB61"/>
              </a:solidFill>
              <a:latin typeface="Calibri" panose="020F0502020204030204"/>
            </a:endParaRPr>
          </a:p>
          <a:p>
            <a:pPr lvl="0">
              <a:defRPr/>
            </a:pPr>
            <a:r>
              <a:rPr lang="nl-NL" sz="3200" b="1" dirty="0">
                <a:solidFill>
                  <a:srgbClr val="0070C0"/>
                </a:solidFill>
                <a:latin typeface="Calibri" panose="020F0502020204030204"/>
              </a:rPr>
              <a:t>Webinar CPZ 30 juni 2022</a:t>
            </a:r>
          </a:p>
        </p:txBody>
      </p:sp>
      <p:pic>
        <p:nvPicPr>
          <p:cNvPr id="8" name="Afbeelding 7">
            <a:extLst>
              <a:ext uri="{FF2B5EF4-FFF2-40B4-BE49-F238E27FC236}">
                <a16:creationId xmlns:a16="http://schemas.microsoft.com/office/drawing/2014/main" id="{28AA5A19-BFCF-CF4F-88B5-E31BFC89E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489" y="1985871"/>
            <a:ext cx="2451100" cy="2451100"/>
          </a:xfrm>
          <a:prstGeom prst="rect">
            <a:avLst/>
          </a:prstGeom>
        </p:spPr>
      </p:pic>
      <p:sp>
        <p:nvSpPr>
          <p:cNvPr id="2" name="Tekstvak 1">
            <a:extLst>
              <a:ext uri="{FF2B5EF4-FFF2-40B4-BE49-F238E27FC236}">
                <a16:creationId xmlns:a16="http://schemas.microsoft.com/office/drawing/2014/main" id="{9BE8A054-26D8-4265-BC4E-F91700FA8E5D}"/>
              </a:ext>
            </a:extLst>
          </p:cNvPr>
          <p:cNvSpPr txBox="1"/>
          <p:nvPr/>
        </p:nvSpPr>
        <p:spPr>
          <a:xfrm>
            <a:off x="3965825" y="1985871"/>
            <a:ext cx="6948686" cy="830997"/>
          </a:xfrm>
          <a:prstGeom prst="rect">
            <a:avLst/>
          </a:prstGeom>
          <a:noFill/>
        </p:spPr>
        <p:txBody>
          <a:bodyPr wrap="square" rtlCol="0">
            <a:spAutoFit/>
          </a:bodyPr>
          <a:lstStyle/>
          <a:p>
            <a:r>
              <a:rPr lang="nl-NL" sz="4800" b="1" dirty="0">
                <a:solidFill>
                  <a:srgbClr val="09AB61"/>
                </a:solidFill>
                <a:latin typeface="Calibri" panose="020F0502020204030204"/>
              </a:rPr>
              <a:t>Van Safety-I naar Safety-II</a:t>
            </a:r>
          </a:p>
        </p:txBody>
      </p:sp>
    </p:spTree>
    <p:extLst>
      <p:ext uri="{BB962C8B-B14F-4D97-AF65-F5344CB8AC3E}">
        <p14:creationId xmlns:p14="http://schemas.microsoft.com/office/powerpoint/2010/main" val="137077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CF6C43D-2BC4-014A-BD6B-327BC5BDC3CA}"/>
              </a:ext>
            </a:extLst>
          </p:cNvPr>
          <p:cNvSpPr txBox="1"/>
          <p:nvPr/>
        </p:nvSpPr>
        <p:spPr>
          <a:xfrm>
            <a:off x="4054201" y="3523989"/>
            <a:ext cx="8641232" cy="2431435"/>
          </a:xfrm>
          <a:prstGeom prst="rect">
            <a:avLst/>
          </a:prstGeom>
          <a:noFill/>
        </p:spPr>
        <p:txBody>
          <a:bodyPr wrap="square" rtlCol="0">
            <a:spAutoFit/>
          </a:bodyPr>
          <a:lstStyle/>
          <a:p>
            <a:pPr>
              <a:defRPr/>
            </a:pPr>
            <a:r>
              <a:rPr lang="nl-NL" sz="2400" dirty="0">
                <a:solidFill>
                  <a:srgbClr val="00B050"/>
                </a:solidFill>
                <a:latin typeface="Calibri" charset="0"/>
                <a:ea typeface="Calibri" charset="0"/>
                <a:cs typeface="Calibri" charset="0"/>
              </a:rPr>
              <a:t>Miriam Kroeze</a:t>
            </a:r>
            <a:br>
              <a:rPr lang="nl-NL" sz="2400" dirty="0">
                <a:solidFill>
                  <a:srgbClr val="00B050"/>
                </a:solidFill>
                <a:latin typeface="Calibri" charset="0"/>
                <a:ea typeface="Calibri" charset="0"/>
                <a:cs typeface="Calibri" charset="0"/>
              </a:rPr>
            </a:br>
            <a:r>
              <a:rPr lang="nl-NL" sz="2400" dirty="0">
                <a:solidFill>
                  <a:srgbClr val="00B050"/>
                </a:solidFill>
                <a:latin typeface="Calibri" charset="0"/>
                <a:ea typeface="Calibri" charset="0"/>
                <a:cs typeface="Calibri" charset="0"/>
              </a:rPr>
              <a:t>Senior adviseur Medisch Risicomanagement</a:t>
            </a:r>
            <a:br>
              <a:rPr lang="nl-NL" sz="2400" dirty="0">
                <a:latin typeface="Calibri" charset="0"/>
                <a:ea typeface="Calibri" charset="0"/>
                <a:cs typeface="Calibri" charset="0"/>
              </a:rPr>
            </a:br>
            <a:r>
              <a:rPr lang="nl-NL" sz="2400" dirty="0">
                <a:latin typeface="Calibri" charset="0"/>
                <a:ea typeface="Calibri" charset="0"/>
                <a:cs typeface="Calibri" charset="0"/>
                <a:hlinkClick r:id="rId3"/>
              </a:rPr>
              <a:t>Miriam.kroeze@medirisk.nl</a:t>
            </a:r>
            <a:br>
              <a:rPr lang="nl-NL" sz="2400" dirty="0">
                <a:latin typeface="Calibri" charset="0"/>
                <a:ea typeface="Calibri" charset="0"/>
                <a:cs typeface="Calibri" charset="0"/>
              </a:rPr>
            </a:br>
            <a:r>
              <a:rPr lang="nl-NL" sz="2400" dirty="0">
                <a:solidFill>
                  <a:srgbClr val="00B050"/>
                </a:solidFill>
                <a:latin typeface="Calibri" charset="0"/>
                <a:ea typeface="Calibri" charset="0"/>
                <a:cs typeface="Calibri" charset="0"/>
              </a:rPr>
              <a:t>+31 30 202 72 85 </a:t>
            </a:r>
            <a:br>
              <a:rPr lang="nl-NL" sz="2400" dirty="0">
                <a:solidFill>
                  <a:srgbClr val="00B050"/>
                </a:solidFill>
                <a:latin typeface="Calibri" charset="0"/>
                <a:ea typeface="Calibri" charset="0"/>
                <a:cs typeface="Calibri" charset="0"/>
              </a:rPr>
            </a:br>
            <a:r>
              <a:rPr lang="nl-NL" sz="2400" dirty="0">
                <a:solidFill>
                  <a:srgbClr val="00B050"/>
                </a:solidFill>
                <a:latin typeface="Calibri" charset="0"/>
                <a:ea typeface="Calibri" charset="0"/>
                <a:cs typeface="Calibri" charset="0"/>
              </a:rPr>
              <a:t>+31 6 228 23 259</a:t>
            </a:r>
          </a:p>
          <a:p>
            <a:pPr lvl="0">
              <a:defRPr/>
            </a:pPr>
            <a:endParaRPr lang="nl-NL" sz="3200" b="1" dirty="0">
              <a:solidFill>
                <a:srgbClr val="09AB61"/>
              </a:solidFill>
              <a:latin typeface="Calibri" panose="020F0502020204030204"/>
            </a:endParaRPr>
          </a:p>
        </p:txBody>
      </p:sp>
      <p:pic>
        <p:nvPicPr>
          <p:cNvPr id="8" name="Afbeelding 7">
            <a:extLst>
              <a:ext uri="{FF2B5EF4-FFF2-40B4-BE49-F238E27FC236}">
                <a16:creationId xmlns:a16="http://schemas.microsoft.com/office/drawing/2014/main" id="{28AA5A19-BFCF-CF4F-88B5-E31BFC89E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489" y="1985871"/>
            <a:ext cx="2451100" cy="2451100"/>
          </a:xfrm>
          <a:prstGeom prst="rect">
            <a:avLst/>
          </a:prstGeom>
        </p:spPr>
      </p:pic>
      <p:sp>
        <p:nvSpPr>
          <p:cNvPr id="2" name="Tekstvak 1">
            <a:extLst>
              <a:ext uri="{FF2B5EF4-FFF2-40B4-BE49-F238E27FC236}">
                <a16:creationId xmlns:a16="http://schemas.microsoft.com/office/drawing/2014/main" id="{9BE8A054-26D8-4265-BC4E-F91700FA8E5D}"/>
              </a:ext>
            </a:extLst>
          </p:cNvPr>
          <p:cNvSpPr txBox="1"/>
          <p:nvPr/>
        </p:nvSpPr>
        <p:spPr>
          <a:xfrm>
            <a:off x="3965825" y="1985871"/>
            <a:ext cx="5147353" cy="1015663"/>
          </a:xfrm>
          <a:prstGeom prst="rect">
            <a:avLst/>
          </a:prstGeom>
          <a:noFill/>
        </p:spPr>
        <p:txBody>
          <a:bodyPr wrap="square" rtlCol="0">
            <a:spAutoFit/>
          </a:bodyPr>
          <a:lstStyle/>
          <a:p>
            <a:r>
              <a:rPr lang="nl-NL" sz="6000" b="1" dirty="0">
                <a:solidFill>
                  <a:srgbClr val="09AB61"/>
                </a:solidFill>
                <a:latin typeface="Calibri" panose="020F0502020204030204"/>
              </a:rPr>
              <a:t>Meer weten? </a:t>
            </a:r>
          </a:p>
        </p:txBody>
      </p:sp>
    </p:spTree>
    <p:extLst>
      <p:ext uri="{BB962C8B-B14F-4D97-AF65-F5344CB8AC3E}">
        <p14:creationId xmlns:p14="http://schemas.microsoft.com/office/powerpoint/2010/main" val="179991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01592-47AE-4660-9B79-5F3F5EAF585E}"/>
              </a:ext>
            </a:extLst>
          </p:cNvPr>
          <p:cNvSpPr>
            <a:spLocks noGrp="1"/>
          </p:cNvSpPr>
          <p:nvPr>
            <p:ph type="title"/>
          </p:nvPr>
        </p:nvSpPr>
        <p:spPr>
          <a:xfrm>
            <a:off x="5214579" y="629266"/>
            <a:ext cx="6422849" cy="1676603"/>
          </a:xfrm>
        </p:spPr>
        <p:txBody>
          <a:bodyPr>
            <a:normAutofit/>
          </a:bodyPr>
          <a:lstStyle/>
          <a:p>
            <a:r>
              <a:rPr lang="nl-NL" sz="3600" dirty="0"/>
              <a:t>Waar werk ik?</a:t>
            </a:r>
          </a:p>
        </p:txBody>
      </p:sp>
      <p:sp>
        <p:nvSpPr>
          <p:cNvPr id="9" name="Rectangle 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9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403C1676-5C04-40F9-B9B3-086FB459F8F7}"/>
              </a:ext>
            </a:extLst>
          </p:cNvPr>
          <p:cNvPicPr>
            <a:picLocks noChangeAspect="1"/>
          </p:cNvPicPr>
          <p:nvPr/>
        </p:nvPicPr>
        <p:blipFill>
          <a:blip r:embed="rId3"/>
          <a:stretch>
            <a:fillRect/>
          </a:stretch>
        </p:blipFill>
        <p:spPr>
          <a:xfrm>
            <a:off x="518494" y="2392497"/>
            <a:ext cx="3599020" cy="1682541"/>
          </a:xfrm>
          <a:prstGeom prst="rect">
            <a:avLst/>
          </a:prstGeom>
          <a:effectLst/>
        </p:spPr>
      </p:pic>
      <p:sp>
        <p:nvSpPr>
          <p:cNvPr id="3" name="Tijdelijke aanduiding voor inhoud 2">
            <a:extLst>
              <a:ext uri="{FF2B5EF4-FFF2-40B4-BE49-F238E27FC236}">
                <a16:creationId xmlns:a16="http://schemas.microsoft.com/office/drawing/2014/main" id="{39FB3DC6-B0F0-4AA0-86C7-70D686A42627}"/>
              </a:ext>
            </a:extLst>
          </p:cNvPr>
          <p:cNvSpPr>
            <a:spLocks noGrp="1"/>
          </p:cNvSpPr>
          <p:nvPr>
            <p:ph idx="1"/>
          </p:nvPr>
        </p:nvSpPr>
        <p:spPr>
          <a:xfrm>
            <a:off x="5016945" y="1737144"/>
            <a:ext cx="6422848" cy="3785419"/>
          </a:xfrm>
        </p:spPr>
        <p:txBody>
          <a:bodyPr>
            <a:normAutofit/>
          </a:bodyPr>
          <a:lstStyle/>
          <a:p>
            <a:pPr marL="342900" indent="-342900">
              <a:buFont typeface="Arial" charset="0"/>
              <a:buChar char="•"/>
              <a:defRPr/>
            </a:pPr>
            <a:r>
              <a:rPr lang="nl-NL" sz="2400" dirty="0">
                <a:solidFill>
                  <a:schemeClr val="accent1"/>
                </a:solidFill>
                <a:cs typeface="Arial" pitchFamily="34" charset="0"/>
              </a:rPr>
              <a:t>Onderlinge zonder winstoogmerk</a:t>
            </a:r>
          </a:p>
          <a:p>
            <a:pPr marL="342900" indent="-342900">
              <a:buFont typeface="Arial" charset="0"/>
              <a:buChar char="•"/>
              <a:defRPr/>
            </a:pPr>
            <a:r>
              <a:rPr lang="nl-NL" sz="2400" dirty="0">
                <a:solidFill>
                  <a:schemeClr val="accent1"/>
                </a:solidFill>
                <a:cs typeface="Arial" pitchFamily="34" charset="0"/>
              </a:rPr>
              <a:t>Ontstaan in 1992 vanuit de behoefte om medische aansprakelijkheid gezamenlijk verzekerbaar te houden</a:t>
            </a:r>
          </a:p>
          <a:p>
            <a:pPr marL="342900" indent="-342900">
              <a:buFont typeface="Arial" charset="0"/>
              <a:buChar char="•"/>
              <a:defRPr/>
            </a:pPr>
            <a:r>
              <a:rPr lang="nl-NL" sz="2400" dirty="0">
                <a:solidFill>
                  <a:schemeClr val="accent1"/>
                </a:solidFill>
                <a:cs typeface="Arial" pitchFamily="34" charset="0"/>
              </a:rPr>
              <a:t>De helft van de algemene ziekenhuizen is aangesloten, daarnaast </a:t>
            </a:r>
            <a:r>
              <a:rPr lang="nl-NL" sz="2400" dirty="0" err="1">
                <a:solidFill>
                  <a:schemeClr val="accent1"/>
                </a:solidFill>
                <a:cs typeface="Arial" pitchFamily="34" charset="0"/>
              </a:rPr>
              <a:t>ZBC’s</a:t>
            </a:r>
            <a:r>
              <a:rPr lang="nl-NL" sz="2400" dirty="0">
                <a:solidFill>
                  <a:schemeClr val="accent1"/>
                </a:solidFill>
                <a:cs typeface="Arial" pitchFamily="34" charset="0"/>
              </a:rPr>
              <a:t> en huisartsenposten</a:t>
            </a:r>
          </a:p>
          <a:p>
            <a:pPr marL="342900" indent="-342900">
              <a:buFont typeface="Arial" charset="0"/>
              <a:buChar char="•"/>
              <a:defRPr/>
            </a:pPr>
            <a:r>
              <a:rPr lang="nl-NL" sz="2400" dirty="0">
                <a:solidFill>
                  <a:schemeClr val="accent1"/>
                </a:solidFill>
              </a:rPr>
              <a:t>Platform voor het delen van expertise op het</a:t>
            </a:r>
          </a:p>
          <a:p>
            <a:pPr marL="0" indent="0">
              <a:spcBef>
                <a:spcPts val="0"/>
              </a:spcBef>
              <a:buNone/>
            </a:pPr>
            <a:r>
              <a:rPr lang="nl-NL" sz="2000" dirty="0"/>
              <a:t>      </a:t>
            </a:r>
            <a:r>
              <a:rPr lang="nl-NL" sz="2400" dirty="0">
                <a:solidFill>
                  <a:schemeClr val="accent1"/>
                </a:solidFill>
                <a:cs typeface="Arial" pitchFamily="34" charset="0"/>
              </a:rPr>
              <a:t>gebied van Safety-II</a:t>
            </a:r>
          </a:p>
          <a:p>
            <a:endParaRPr lang="nl-NL" sz="2000" dirty="0"/>
          </a:p>
        </p:txBody>
      </p:sp>
    </p:spTree>
    <p:extLst>
      <p:ext uri="{BB962C8B-B14F-4D97-AF65-F5344CB8AC3E}">
        <p14:creationId xmlns:p14="http://schemas.microsoft.com/office/powerpoint/2010/main" val="394631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32AADE1-416E-4887-AD5A-0F3595C440DC}"/>
              </a:ext>
            </a:extLst>
          </p:cNvPr>
          <p:cNvSpPr>
            <a:spLocks noGrp="1"/>
          </p:cNvSpPr>
          <p:nvPr>
            <p:ph idx="1"/>
          </p:nvPr>
        </p:nvSpPr>
        <p:spPr/>
        <p:txBody>
          <a:bodyPr/>
          <a:lstStyle/>
          <a:p>
            <a:endParaRPr lang="nl-NL" dirty="0"/>
          </a:p>
        </p:txBody>
      </p:sp>
      <p:sp>
        <p:nvSpPr>
          <p:cNvPr id="4" name="Titel 3">
            <a:extLst>
              <a:ext uri="{FF2B5EF4-FFF2-40B4-BE49-F238E27FC236}">
                <a16:creationId xmlns:a16="http://schemas.microsoft.com/office/drawing/2014/main" id="{B8C2FBF2-3EA6-400B-BD35-129005F7E3DC}"/>
              </a:ext>
            </a:extLst>
          </p:cNvPr>
          <p:cNvSpPr>
            <a:spLocks noGrp="1"/>
          </p:cNvSpPr>
          <p:nvPr>
            <p:ph type="title"/>
          </p:nvPr>
        </p:nvSpPr>
        <p:spPr>
          <a:xfrm>
            <a:off x="962959" y="453015"/>
            <a:ext cx="10605154" cy="971550"/>
          </a:xfrm>
        </p:spPr>
        <p:txBody>
          <a:bodyPr/>
          <a:lstStyle/>
          <a:p>
            <a:r>
              <a:rPr lang="nl-NL" sz="3600" dirty="0">
                <a:solidFill>
                  <a:srgbClr val="0070C0"/>
                </a:solidFill>
                <a:latin typeface="+mn-lt"/>
                <a:cs typeface="Calibri" charset="0"/>
              </a:rPr>
              <a:t>Minder dan 1 geboorteclaim per ziekenhuis per jaar </a:t>
            </a:r>
            <a:br>
              <a:rPr lang="nl-NL" sz="3600" dirty="0">
                <a:solidFill>
                  <a:srgbClr val="0070C0"/>
                </a:solidFill>
                <a:latin typeface="+mn-lt"/>
                <a:cs typeface="Calibri" charset="0"/>
              </a:rPr>
            </a:br>
            <a:r>
              <a:rPr lang="nl-NL" sz="3600" dirty="0">
                <a:solidFill>
                  <a:srgbClr val="0070C0"/>
                </a:solidFill>
                <a:latin typeface="+mn-lt"/>
                <a:cs typeface="Calibri" charset="0"/>
              </a:rPr>
              <a:t>(1 x per 10 jaar dure claim)</a:t>
            </a:r>
          </a:p>
        </p:txBody>
      </p:sp>
      <p:pic>
        <p:nvPicPr>
          <p:cNvPr id="6" name="Afbeelding 5">
            <a:extLst>
              <a:ext uri="{FF2B5EF4-FFF2-40B4-BE49-F238E27FC236}">
                <a16:creationId xmlns:a16="http://schemas.microsoft.com/office/drawing/2014/main" id="{73C7E6F9-8E66-4609-A5B5-75A3CB4185F2}"/>
              </a:ext>
            </a:extLst>
          </p:cNvPr>
          <p:cNvPicPr>
            <a:picLocks noChangeAspect="1"/>
          </p:cNvPicPr>
          <p:nvPr/>
        </p:nvPicPr>
        <p:blipFill>
          <a:blip r:embed="rId2"/>
          <a:stretch>
            <a:fillRect/>
          </a:stretch>
        </p:blipFill>
        <p:spPr>
          <a:xfrm>
            <a:off x="571001" y="1600201"/>
            <a:ext cx="8282642" cy="4412974"/>
          </a:xfrm>
          <a:prstGeom prst="rect">
            <a:avLst/>
          </a:prstGeom>
        </p:spPr>
      </p:pic>
      <p:sp>
        <p:nvSpPr>
          <p:cNvPr id="7" name="Tekstvak 6">
            <a:extLst>
              <a:ext uri="{FF2B5EF4-FFF2-40B4-BE49-F238E27FC236}">
                <a16:creationId xmlns:a16="http://schemas.microsoft.com/office/drawing/2014/main" id="{ECF6CAF1-BD06-4F5F-B948-E3096C820E26}"/>
              </a:ext>
            </a:extLst>
          </p:cNvPr>
          <p:cNvSpPr txBox="1"/>
          <p:nvPr/>
        </p:nvSpPr>
        <p:spPr>
          <a:xfrm>
            <a:off x="8976295" y="1953644"/>
            <a:ext cx="3139505"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00B050"/>
                </a:solidFill>
                <a:effectLst/>
                <a:uLnTx/>
                <a:uFillTx/>
              </a:rPr>
              <a:t>Dure (miljoenen) claims geboortezorg zetten de betaalbaarheid van medische aansprakelijkheid onder druk</a:t>
            </a:r>
          </a:p>
        </p:txBody>
      </p:sp>
      <p:sp>
        <p:nvSpPr>
          <p:cNvPr id="8" name="Rechthoek: afgeronde hoeken 7">
            <a:extLst>
              <a:ext uri="{FF2B5EF4-FFF2-40B4-BE49-F238E27FC236}">
                <a16:creationId xmlns:a16="http://schemas.microsoft.com/office/drawing/2014/main" id="{EDF1CBE8-3FD4-452F-BC89-8211424A8FB4}"/>
              </a:ext>
            </a:extLst>
          </p:cNvPr>
          <p:cNvSpPr/>
          <p:nvPr/>
        </p:nvSpPr>
        <p:spPr>
          <a:xfrm>
            <a:off x="8976295" y="1908313"/>
            <a:ext cx="2889765" cy="1421296"/>
          </a:xfrm>
          <a:prstGeom prst="roundRect">
            <a:avLst/>
          </a:prstGeom>
          <a:noFill/>
          <a:ln w="317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ijdelijke aanduiding voor inhoud 8">
            <a:extLst>
              <a:ext uri="{FF2B5EF4-FFF2-40B4-BE49-F238E27FC236}">
                <a16:creationId xmlns:a16="http://schemas.microsoft.com/office/drawing/2014/main" id="{B6C57EB0-81D6-451E-8505-5CF6352B8B5B}"/>
              </a:ext>
            </a:extLst>
          </p:cNvPr>
          <p:cNvSpPr txBox="1">
            <a:spLocks noGrp="1"/>
          </p:cNvSpPr>
          <p:nvPr>
            <p:ph idx="10"/>
          </p:nvPr>
        </p:nvSpPr>
        <p:spPr>
          <a:xfrm>
            <a:off x="8766929" y="3985788"/>
            <a:ext cx="3425072" cy="609398"/>
          </a:xfrm>
          <a:prstGeom prst="rect">
            <a:avLst/>
          </a:prstGeom>
          <a:noFill/>
        </p:spPr>
        <p:txBody>
          <a:bodyPr wrap="square" rtlCol="0">
            <a:spAutoFit/>
          </a:bodyPr>
          <a:lstStyle/>
          <a:p>
            <a:pPr marL="0" indent="0">
              <a:buNone/>
            </a:pPr>
            <a:r>
              <a:rPr lang="nl-NL" dirty="0">
                <a:solidFill>
                  <a:srgbClr val="0070C0"/>
                </a:solidFill>
              </a:rPr>
              <a:t>Meer veiligheidsprocedures geen oplossing</a:t>
            </a:r>
          </a:p>
        </p:txBody>
      </p:sp>
    </p:spTree>
    <p:extLst>
      <p:ext uri="{BB962C8B-B14F-4D97-AF65-F5344CB8AC3E}">
        <p14:creationId xmlns:p14="http://schemas.microsoft.com/office/powerpoint/2010/main" val="382744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p:cNvSpPr>
            <a:spLocks noGrp="1"/>
          </p:cNvSpPr>
          <p:nvPr>
            <p:ph idx="1"/>
          </p:nvPr>
        </p:nvSpPr>
        <p:spPr>
          <a:xfrm>
            <a:off x="5409834" y="1952832"/>
            <a:ext cx="6275348" cy="5048487"/>
          </a:xfrm>
        </p:spPr>
        <p:txBody>
          <a:bodyPr/>
          <a:lstStyle/>
          <a:p>
            <a:pPr marL="342900" indent="-342900">
              <a:buFont typeface="Arial" panose="020B0604020202020204" pitchFamily="34" charset="0"/>
              <a:buChar char="•"/>
            </a:pPr>
            <a:r>
              <a:rPr lang="nl-NL" sz="2800" dirty="0">
                <a:solidFill>
                  <a:srgbClr val="0070C0"/>
                </a:solidFill>
              </a:rPr>
              <a:t>Afgelopen 10 jaar veel bereikt op het gebied van patiëntveiligheid</a:t>
            </a:r>
          </a:p>
          <a:p>
            <a:pPr marL="342900" indent="-342900">
              <a:buFont typeface="Arial" panose="020B0604020202020204" pitchFamily="34" charset="0"/>
              <a:buChar char="•"/>
            </a:pPr>
            <a:r>
              <a:rPr lang="nl-NL" sz="2800" dirty="0">
                <a:solidFill>
                  <a:srgbClr val="0070C0"/>
                </a:solidFill>
              </a:rPr>
              <a:t>Nog meer veiligheidsprocedures niet effectief</a:t>
            </a:r>
          </a:p>
          <a:p>
            <a:pPr marL="342900" indent="-342900">
              <a:buFont typeface="Arial" panose="020B0604020202020204" pitchFamily="34" charset="0"/>
              <a:buChar char="•"/>
            </a:pPr>
            <a:r>
              <a:rPr lang="nl-NL" sz="2800" dirty="0">
                <a:solidFill>
                  <a:srgbClr val="0070C0"/>
                </a:solidFill>
              </a:rPr>
              <a:t>Focus op veiligheidsprocedures leidt tot controle en controle tot mogelijke sancties. Dit zit het leren in de weg</a:t>
            </a:r>
          </a:p>
          <a:p>
            <a:pPr marL="342900" indent="-342900">
              <a:buFont typeface="Arial" panose="020B0604020202020204" pitchFamily="34" charset="0"/>
              <a:buChar char="•"/>
            </a:pPr>
            <a:r>
              <a:rPr lang="nl-NL" sz="2800" dirty="0">
                <a:solidFill>
                  <a:srgbClr val="0070C0"/>
                </a:solidFill>
              </a:rPr>
              <a:t>Zorg is complexer geworden waardoor het niet zo makkelijk is om het geheel te overzien</a:t>
            </a:r>
          </a:p>
        </p:txBody>
      </p:sp>
      <p:sp>
        <p:nvSpPr>
          <p:cNvPr id="2" name="Titel 1"/>
          <p:cNvSpPr>
            <a:spLocks noGrp="1"/>
          </p:cNvSpPr>
          <p:nvPr>
            <p:ph type="title"/>
          </p:nvPr>
        </p:nvSpPr>
        <p:spPr>
          <a:xfrm>
            <a:off x="409903" y="633130"/>
            <a:ext cx="11178208" cy="971550"/>
          </a:xfrm>
        </p:spPr>
        <p:txBody>
          <a:bodyPr/>
          <a:lstStyle/>
          <a:p>
            <a:r>
              <a:rPr lang="nl-NL" sz="3200" dirty="0">
                <a:solidFill>
                  <a:srgbClr val="0070C0"/>
                </a:solidFill>
                <a:latin typeface="+mn-lt"/>
              </a:rPr>
              <a:t>Alleen leren wanneer het fout gaat is niet genoeg voor veilige zorg</a:t>
            </a:r>
          </a:p>
        </p:txBody>
      </p:sp>
      <p:pic>
        <p:nvPicPr>
          <p:cNvPr id="10" name="Tijdelijke aanduiding voor inhoud 9">
            <a:extLst>
              <a:ext uri="{FF2B5EF4-FFF2-40B4-BE49-F238E27FC236}">
                <a16:creationId xmlns:a16="http://schemas.microsoft.com/office/drawing/2014/main" id="{90F50542-7641-4D5D-86C5-FF2ECDEECBB7}"/>
              </a:ext>
            </a:extLst>
          </p:cNvPr>
          <p:cNvPicPr>
            <a:picLocks noGrp="1" noChangeAspect="1"/>
          </p:cNvPicPr>
          <p:nvPr>
            <p:ph idx="10"/>
          </p:nvPr>
        </p:nvPicPr>
        <p:blipFill>
          <a:blip r:embed="rId3"/>
          <a:stretch>
            <a:fillRect/>
          </a:stretch>
        </p:blipFill>
        <p:spPr>
          <a:xfrm>
            <a:off x="185775" y="2141410"/>
            <a:ext cx="5054597" cy="2575180"/>
          </a:xfrm>
        </p:spPr>
      </p:pic>
      <p:sp>
        <p:nvSpPr>
          <p:cNvPr id="3" name="Rechthoek: afgeronde hoeken 2">
            <a:extLst>
              <a:ext uri="{FF2B5EF4-FFF2-40B4-BE49-F238E27FC236}">
                <a16:creationId xmlns:a16="http://schemas.microsoft.com/office/drawing/2014/main" id="{021CD8C1-BF1A-4E57-B0F4-07DF7E877E3C}"/>
              </a:ext>
            </a:extLst>
          </p:cNvPr>
          <p:cNvSpPr/>
          <p:nvPr/>
        </p:nvSpPr>
        <p:spPr>
          <a:xfrm>
            <a:off x="698204" y="4980965"/>
            <a:ext cx="4029740" cy="1026431"/>
          </a:xfrm>
          <a:prstGeom prst="roundRect">
            <a:avLst/>
          </a:prstGeom>
          <a:solidFill>
            <a:srgbClr val="00B05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Safety-II gaat over de gewone dagelijkse praktijk waar het meestal goed gaat en heel soms niet</a:t>
            </a:r>
          </a:p>
        </p:txBody>
      </p:sp>
      <p:sp>
        <p:nvSpPr>
          <p:cNvPr id="12" name="Traan 11">
            <a:extLst>
              <a:ext uri="{FF2B5EF4-FFF2-40B4-BE49-F238E27FC236}">
                <a16:creationId xmlns:a16="http://schemas.microsoft.com/office/drawing/2014/main" id="{3BD95C5F-7F05-4562-9FA4-CC1B1B32BD9D}"/>
              </a:ext>
            </a:extLst>
          </p:cNvPr>
          <p:cNvSpPr/>
          <p:nvPr/>
        </p:nvSpPr>
        <p:spPr>
          <a:xfrm>
            <a:off x="5406156" y="2057199"/>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raan 13">
            <a:extLst>
              <a:ext uri="{FF2B5EF4-FFF2-40B4-BE49-F238E27FC236}">
                <a16:creationId xmlns:a16="http://schemas.microsoft.com/office/drawing/2014/main" id="{1FD4E7DD-7075-4707-BA3F-390A280F0CEE}"/>
              </a:ext>
            </a:extLst>
          </p:cNvPr>
          <p:cNvSpPr/>
          <p:nvPr/>
        </p:nvSpPr>
        <p:spPr>
          <a:xfrm>
            <a:off x="5407563" y="2936742"/>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raan 14">
            <a:extLst>
              <a:ext uri="{FF2B5EF4-FFF2-40B4-BE49-F238E27FC236}">
                <a16:creationId xmlns:a16="http://schemas.microsoft.com/office/drawing/2014/main" id="{B0A1E68A-ECE1-4A3D-8D71-2FAFCC321F1A}"/>
              </a:ext>
            </a:extLst>
          </p:cNvPr>
          <p:cNvSpPr/>
          <p:nvPr/>
        </p:nvSpPr>
        <p:spPr>
          <a:xfrm>
            <a:off x="5406156" y="3832119"/>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raan 15">
            <a:extLst>
              <a:ext uri="{FF2B5EF4-FFF2-40B4-BE49-F238E27FC236}">
                <a16:creationId xmlns:a16="http://schemas.microsoft.com/office/drawing/2014/main" id="{8D834747-2EC1-4F9D-A033-797A15B7D4B9}"/>
              </a:ext>
            </a:extLst>
          </p:cNvPr>
          <p:cNvSpPr/>
          <p:nvPr/>
        </p:nvSpPr>
        <p:spPr>
          <a:xfrm>
            <a:off x="5389820" y="5091947"/>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2420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33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30310" y="407833"/>
            <a:ext cx="10515600" cy="1325563"/>
          </a:xfrm>
        </p:spPr>
        <p:txBody>
          <a:bodyPr/>
          <a:lstStyle/>
          <a:p>
            <a:r>
              <a:rPr lang="nl-NL" dirty="0">
                <a:solidFill>
                  <a:srgbClr val="0070C0"/>
                </a:solidFill>
                <a:latin typeface="+mn-lt"/>
              </a:rPr>
              <a:t>Moeten we de focus niet verleggen? </a:t>
            </a:r>
          </a:p>
        </p:txBody>
      </p:sp>
      <p:pic>
        <p:nvPicPr>
          <p:cNvPr id="3" name="Afbeelding 2"/>
          <p:cNvPicPr>
            <a:picLocks noChangeAspect="1"/>
          </p:cNvPicPr>
          <p:nvPr/>
        </p:nvPicPr>
        <p:blipFill>
          <a:blip r:embed="rId2"/>
          <a:stretch>
            <a:fillRect/>
          </a:stretch>
        </p:blipFill>
        <p:spPr>
          <a:xfrm rot="20153216">
            <a:off x="1373568" y="1898162"/>
            <a:ext cx="5211560" cy="3205849"/>
          </a:xfrm>
          <a:prstGeom prst="rect">
            <a:avLst/>
          </a:prstGeom>
        </p:spPr>
      </p:pic>
      <p:sp>
        <p:nvSpPr>
          <p:cNvPr id="5" name="Tekstvak 4">
            <a:extLst>
              <a:ext uri="{FF2B5EF4-FFF2-40B4-BE49-F238E27FC236}">
                <a16:creationId xmlns:a16="http://schemas.microsoft.com/office/drawing/2014/main" id="{051FD66F-7731-4EC5-A3F3-6D737788746C}"/>
              </a:ext>
            </a:extLst>
          </p:cNvPr>
          <p:cNvSpPr txBox="1"/>
          <p:nvPr/>
        </p:nvSpPr>
        <p:spPr>
          <a:xfrm rot="20289824">
            <a:off x="2848608" y="4671111"/>
            <a:ext cx="3021980" cy="369332"/>
          </a:xfrm>
          <a:prstGeom prst="rect">
            <a:avLst/>
          </a:prstGeom>
          <a:noFill/>
        </p:spPr>
        <p:txBody>
          <a:bodyPr wrap="square" rtlCol="0">
            <a:spAutoFit/>
          </a:bodyPr>
          <a:lstStyle/>
          <a:p>
            <a:r>
              <a:rPr lang="nl-NL" dirty="0">
                <a:solidFill>
                  <a:srgbClr val="0070C0"/>
                </a:solidFill>
              </a:rPr>
              <a:t>Marit de Vos, gynaecoloog i.o.</a:t>
            </a:r>
          </a:p>
        </p:txBody>
      </p:sp>
      <p:sp>
        <p:nvSpPr>
          <p:cNvPr id="10" name="Rechthoek: afgeronde hoeken 9">
            <a:extLst>
              <a:ext uri="{FF2B5EF4-FFF2-40B4-BE49-F238E27FC236}">
                <a16:creationId xmlns:a16="http://schemas.microsoft.com/office/drawing/2014/main" id="{BDC46360-6681-4D25-BA20-AED9921086BA}"/>
              </a:ext>
            </a:extLst>
          </p:cNvPr>
          <p:cNvSpPr/>
          <p:nvPr/>
        </p:nvSpPr>
        <p:spPr>
          <a:xfrm>
            <a:off x="6096000" y="1769602"/>
            <a:ext cx="5602357" cy="1058860"/>
          </a:xfrm>
          <a:prstGeom prst="roundRect">
            <a:avLst/>
          </a:prstGeom>
          <a:solidFill>
            <a:srgbClr val="00B05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Leren we meer over de liefde door alleen gescheiden echtparen te interviewen</a:t>
            </a:r>
            <a:r>
              <a:rPr lang="nl-NL" dirty="0"/>
              <a:t>?</a:t>
            </a:r>
          </a:p>
        </p:txBody>
      </p:sp>
      <p:sp>
        <p:nvSpPr>
          <p:cNvPr id="11" name="Rechthoek: afgeronde hoeken 10">
            <a:extLst>
              <a:ext uri="{FF2B5EF4-FFF2-40B4-BE49-F238E27FC236}">
                <a16:creationId xmlns:a16="http://schemas.microsoft.com/office/drawing/2014/main" id="{E3CBAAD7-3BD8-4EBF-B066-218820BE7805}"/>
              </a:ext>
            </a:extLst>
          </p:cNvPr>
          <p:cNvSpPr/>
          <p:nvPr/>
        </p:nvSpPr>
        <p:spPr>
          <a:xfrm>
            <a:off x="6726849" y="4648375"/>
            <a:ext cx="4600353" cy="927393"/>
          </a:xfrm>
          <a:prstGeom prst="round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Weten we eigenlijk wel wat we doen wanneer we veilig werken? </a:t>
            </a:r>
          </a:p>
        </p:txBody>
      </p:sp>
    </p:spTree>
    <p:extLst>
      <p:ext uri="{BB962C8B-B14F-4D97-AF65-F5344CB8AC3E}">
        <p14:creationId xmlns:p14="http://schemas.microsoft.com/office/powerpoint/2010/main" val="170644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BAE3-DCB0-4792-97D9-6E7451813FB0}"/>
              </a:ext>
            </a:extLst>
          </p:cNvPr>
          <p:cNvSpPr>
            <a:spLocks noGrp="1"/>
          </p:cNvSpPr>
          <p:nvPr>
            <p:ph type="title"/>
          </p:nvPr>
        </p:nvSpPr>
        <p:spPr>
          <a:xfrm>
            <a:off x="680975" y="395858"/>
            <a:ext cx="10515600" cy="1325563"/>
          </a:xfrm>
        </p:spPr>
        <p:txBody>
          <a:bodyPr/>
          <a:lstStyle/>
          <a:p>
            <a:r>
              <a:rPr lang="nl-NL" dirty="0"/>
              <a:t>Anders denken over veiligheid</a:t>
            </a:r>
            <a:endParaRPr lang="nl-NL" dirty="0">
              <a:solidFill>
                <a:srgbClr val="0070C0"/>
              </a:solidFill>
              <a:latin typeface="+mn-lt"/>
              <a:ea typeface="+mj-ea"/>
              <a:cs typeface="+mj-cs"/>
            </a:endParaRPr>
          </a:p>
        </p:txBody>
      </p:sp>
      <p:sp>
        <p:nvSpPr>
          <p:cNvPr id="4" name="Tijdelijke aanduiding voor inhoud 3">
            <a:extLst>
              <a:ext uri="{FF2B5EF4-FFF2-40B4-BE49-F238E27FC236}">
                <a16:creationId xmlns:a16="http://schemas.microsoft.com/office/drawing/2014/main" id="{D468FA2A-92DF-487B-9077-D596DEBF1AB5}"/>
              </a:ext>
            </a:extLst>
          </p:cNvPr>
          <p:cNvSpPr>
            <a:spLocks noGrp="1"/>
          </p:cNvSpPr>
          <p:nvPr>
            <p:ph idx="1"/>
          </p:nvPr>
        </p:nvSpPr>
        <p:spPr>
          <a:xfrm>
            <a:off x="838200" y="1278185"/>
            <a:ext cx="9781676" cy="5876413"/>
          </a:xfrm>
        </p:spPr>
        <p:txBody>
          <a:bodyPr/>
          <a:lstStyle/>
          <a:p>
            <a:r>
              <a:rPr lang="nl-NL" b="1" dirty="0"/>
              <a:t>Safety-I</a:t>
            </a:r>
          </a:p>
          <a:p>
            <a:endParaRPr lang="nl-NL" dirty="0"/>
          </a:p>
          <a:p>
            <a:pPr marL="342900" indent="-342900">
              <a:buFont typeface="Arial" panose="020B0604020202020204" pitchFamily="34" charset="0"/>
              <a:buChar char="•"/>
            </a:pPr>
            <a:r>
              <a:rPr lang="nl-NL" dirty="0"/>
              <a:t>Leren van incidenten</a:t>
            </a:r>
          </a:p>
          <a:p>
            <a:pPr marL="342900" indent="-342900">
              <a:buFont typeface="Arial" panose="020B0604020202020204" pitchFamily="34" charset="0"/>
              <a:buChar char="•"/>
            </a:pPr>
            <a:r>
              <a:rPr lang="nl-NL" dirty="0"/>
              <a:t>Worden de protocollen wel nagevolgd?</a:t>
            </a:r>
          </a:p>
          <a:p>
            <a:pPr marL="342900" indent="-342900">
              <a:buFont typeface="Arial" panose="020B0604020202020204" pitchFamily="34" charset="0"/>
              <a:buChar char="•"/>
            </a:pPr>
            <a:r>
              <a:rPr lang="nl-NL" dirty="0"/>
              <a:t>Veiligheidsprocedures afspreken</a:t>
            </a:r>
          </a:p>
          <a:p>
            <a:pPr marL="342900" indent="-342900">
              <a:buFont typeface="Arial" panose="020B0604020202020204" pitchFamily="34" charset="0"/>
              <a:buChar char="•"/>
            </a:pPr>
            <a:r>
              <a:rPr lang="nl-NL" dirty="0"/>
              <a:t>Controle/toetsing/audits/</a:t>
            </a:r>
          </a:p>
          <a:p>
            <a:pPr marL="342900" indent="-342900">
              <a:buFont typeface="Arial" panose="020B0604020202020204" pitchFamily="34" charset="0"/>
              <a:buChar char="•"/>
            </a:pPr>
            <a:r>
              <a:rPr lang="nl-NL" dirty="0"/>
              <a:t>Compliance</a:t>
            </a:r>
          </a:p>
          <a:p>
            <a:pPr marL="342900" indent="-342900">
              <a:buFont typeface="Arial" panose="020B0604020202020204" pitchFamily="34" charset="0"/>
              <a:buChar char="•"/>
            </a:pPr>
            <a:r>
              <a:rPr lang="nl-NL" dirty="0"/>
              <a:t>Extra training</a:t>
            </a:r>
          </a:p>
          <a:p>
            <a:pPr marL="342900" indent="-342900">
              <a:buFont typeface="Arial" panose="020B0604020202020204" pitchFamily="34" charset="0"/>
              <a:buChar char="•"/>
            </a:pPr>
            <a:r>
              <a:rPr lang="nl-NL" dirty="0"/>
              <a:t>Aanspreken</a:t>
            </a:r>
          </a:p>
          <a:p>
            <a:pPr marL="342900" indent="-342900">
              <a:buFont typeface="Arial" panose="020B0604020202020204" pitchFamily="34" charset="0"/>
              <a:buChar char="•"/>
            </a:pPr>
            <a:r>
              <a:rPr lang="nl-NL" dirty="0"/>
              <a:t>Verbeteringen implementeren en borgen</a:t>
            </a:r>
          </a:p>
          <a:p>
            <a:endParaRPr lang="nl-NL" dirty="0"/>
          </a:p>
        </p:txBody>
      </p:sp>
      <p:sp>
        <p:nvSpPr>
          <p:cNvPr id="5" name="Tijdelijke aanduiding voor inhoud 4">
            <a:extLst>
              <a:ext uri="{FF2B5EF4-FFF2-40B4-BE49-F238E27FC236}">
                <a16:creationId xmlns:a16="http://schemas.microsoft.com/office/drawing/2014/main" id="{C9A98967-1CF8-4C0A-B612-E2834B9FA55D}"/>
              </a:ext>
            </a:extLst>
          </p:cNvPr>
          <p:cNvSpPr>
            <a:spLocks noGrp="1"/>
          </p:cNvSpPr>
          <p:nvPr>
            <p:ph idx="10"/>
          </p:nvPr>
        </p:nvSpPr>
        <p:spPr>
          <a:xfrm>
            <a:off x="5709680" y="1243124"/>
            <a:ext cx="9781676" cy="5876412"/>
          </a:xfrm>
        </p:spPr>
        <p:txBody>
          <a:bodyPr/>
          <a:lstStyle/>
          <a:p>
            <a:r>
              <a:rPr lang="nl-NL" b="1" dirty="0">
                <a:solidFill>
                  <a:srgbClr val="00B050"/>
                </a:solidFill>
              </a:rPr>
              <a:t>Safety-II</a:t>
            </a:r>
          </a:p>
          <a:p>
            <a:endParaRPr lang="nl-NL" b="1" dirty="0"/>
          </a:p>
          <a:p>
            <a:pPr marL="342900" indent="-342900">
              <a:buFont typeface="Arial" panose="020B0604020202020204" pitchFamily="34" charset="0"/>
              <a:buChar char="•"/>
            </a:pPr>
            <a:r>
              <a:rPr lang="nl-NL" dirty="0"/>
              <a:t>Leren in de dagelijkse praktijk </a:t>
            </a:r>
          </a:p>
          <a:p>
            <a:pPr marL="342900" indent="-342900">
              <a:buFont typeface="Arial" panose="020B0604020202020204" pitchFamily="34" charset="0"/>
              <a:buChar char="•"/>
            </a:pPr>
            <a:r>
              <a:rPr lang="nl-NL" dirty="0"/>
              <a:t>Nieuwsgierig naar de uitdagingen en variaties in de dagelijkse praktijk</a:t>
            </a:r>
          </a:p>
          <a:p>
            <a:pPr marL="342900" indent="-342900">
              <a:buFont typeface="Arial" panose="020B0604020202020204" pitchFamily="34" charset="0"/>
              <a:buChar char="•"/>
            </a:pPr>
            <a:r>
              <a:rPr lang="nl-NL" dirty="0"/>
              <a:t>Geen oordeel</a:t>
            </a:r>
          </a:p>
          <a:p>
            <a:pPr marL="342900" indent="-342900">
              <a:buFont typeface="Arial" panose="020B0604020202020204" pitchFamily="34" charset="0"/>
              <a:buChar char="•"/>
            </a:pPr>
            <a:r>
              <a:rPr lang="nl-NL" dirty="0"/>
              <a:t>Wat hebben mensen nodig om het werk te doen in complexe praktijk?</a:t>
            </a:r>
          </a:p>
          <a:p>
            <a:pPr marL="342900" indent="-342900">
              <a:buFont typeface="Arial" panose="020B0604020202020204" pitchFamily="34" charset="0"/>
              <a:buChar char="•"/>
            </a:pPr>
            <a:r>
              <a:rPr lang="nl-NL" dirty="0"/>
              <a:t>Kunnen we het makkelijker doen?</a:t>
            </a:r>
          </a:p>
          <a:p>
            <a:pPr marL="342900" indent="-342900">
              <a:buFont typeface="Arial" panose="020B0604020202020204" pitchFamily="34" charset="0"/>
              <a:buChar char="•"/>
            </a:pPr>
            <a:r>
              <a:rPr lang="nl-NL" dirty="0"/>
              <a:t>Reflecteren/met elkaar in gesprek</a:t>
            </a:r>
          </a:p>
          <a:p>
            <a:pPr marL="342900" indent="-342900">
              <a:buFont typeface="Arial" panose="020B0604020202020204" pitchFamily="34" charset="0"/>
              <a:buChar char="•"/>
            </a:pPr>
            <a:r>
              <a:rPr lang="nl-NL" dirty="0"/>
              <a:t>Micro-experimenten</a:t>
            </a:r>
          </a:p>
          <a:p>
            <a:pPr marL="342900" indent="-342900">
              <a:buFont typeface="Arial" panose="020B0604020202020204" pitchFamily="34" charset="0"/>
              <a:buChar char="•"/>
            </a:pPr>
            <a:r>
              <a:rPr lang="nl-NL" dirty="0"/>
              <a:t>Evaluaties</a:t>
            </a:r>
          </a:p>
        </p:txBody>
      </p:sp>
      <p:pic>
        <p:nvPicPr>
          <p:cNvPr id="6" name="Afbeelding 5">
            <a:extLst>
              <a:ext uri="{FF2B5EF4-FFF2-40B4-BE49-F238E27FC236}">
                <a16:creationId xmlns:a16="http://schemas.microsoft.com/office/drawing/2014/main" id="{70DA4391-3D83-4931-8070-ACEF76FC2900}"/>
              </a:ext>
            </a:extLst>
          </p:cNvPr>
          <p:cNvPicPr>
            <a:picLocks noChangeAspect="1"/>
          </p:cNvPicPr>
          <p:nvPr/>
        </p:nvPicPr>
        <p:blipFill>
          <a:blip r:embed="rId3">
            <a:alphaModFix amt="62000"/>
          </a:blip>
          <a:stretch>
            <a:fillRect/>
          </a:stretch>
        </p:blipFill>
        <p:spPr>
          <a:xfrm>
            <a:off x="7256687" y="1203214"/>
            <a:ext cx="1109186" cy="739457"/>
          </a:xfrm>
          <a:prstGeom prst="teardrop">
            <a:avLst/>
          </a:prstGeom>
        </p:spPr>
      </p:pic>
      <p:pic>
        <p:nvPicPr>
          <p:cNvPr id="7" name="Afbeelding 6">
            <a:extLst>
              <a:ext uri="{FF2B5EF4-FFF2-40B4-BE49-F238E27FC236}">
                <a16:creationId xmlns:a16="http://schemas.microsoft.com/office/drawing/2014/main" id="{CE69AC38-6E34-4487-A220-044EE4DC8F33}"/>
              </a:ext>
            </a:extLst>
          </p:cNvPr>
          <p:cNvPicPr>
            <a:picLocks noChangeAspect="1"/>
          </p:cNvPicPr>
          <p:nvPr/>
        </p:nvPicPr>
        <p:blipFill>
          <a:blip r:embed="rId4">
            <a:alphaModFix amt="51000"/>
          </a:blip>
          <a:stretch>
            <a:fillRect/>
          </a:stretch>
        </p:blipFill>
        <p:spPr>
          <a:xfrm>
            <a:off x="2250689" y="1278185"/>
            <a:ext cx="955819" cy="739458"/>
          </a:xfrm>
          <a:prstGeom prst="teardrop">
            <a:avLst/>
          </a:prstGeom>
        </p:spPr>
      </p:pic>
      <p:sp>
        <p:nvSpPr>
          <p:cNvPr id="16" name="Traan 15">
            <a:extLst>
              <a:ext uri="{FF2B5EF4-FFF2-40B4-BE49-F238E27FC236}">
                <a16:creationId xmlns:a16="http://schemas.microsoft.com/office/drawing/2014/main" id="{B02FFA86-6BA3-43ED-AB08-BF8E84278869}"/>
              </a:ext>
            </a:extLst>
          </p:cNvPr>
          <p:cNvSpPr/>
          <p:nvPr/>
        </p:nvSpPr>
        <p:spPr>
          <a:xfrm>
            <a:off x="5762953" y="3928698"/>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raan 16">
            <a:extLst>
              <a:ext uri="{FF2B5EF4-FFF2-40B4-BE49-F238E27FC236}">
                <a16:creationId xmlns:a16="http://schemas.microsoft.com/office/drawing/2014/main" id="{C0D27AE8-00D5-4DE0-A639-D48FC8B173F1}"/>
              </a:ext>
            </a:extLst>
          </p:cNvPr>
          <p:cNvSpPr/>
          <p:nvPr/>
        </p:nvSpPr>
        <p:spPr>
          <a:xfrm>
            <a:off x="5773173" y="4700565"/>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raan 17">
            <a:extLst>
              <a:ext uri="{FF2B5EF4-FFF2-40B4-BE49-F238E27FC236}">
                <a16:creationId xmlns:a16="http://schemas.microsoft.com/office/drawing/2014/main" id="{6099990B-105A-474C-AE46-99E423339ABC}"/>
              </a:ext>
            </a:extLst>
          </p:cNvPr>
          <p:cNvSpPr/>
          <p:nvPr/>
        </p:nvSpPr>
        <p:spPr>
          <a:xfrm>
            <a:off x="5770591" y="5164132"/>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raan 18">
            <a:extLst>
              <a:ext uri="{FF2B5EF4-FFF2-40B4-BE49-F238E27FC236}">
                <a16:creationId xmlns:a16="http://schemas.microsoft.com/office/drawing/2014/main" id="{B556523D-E45C-40CE-8C1E-05AA12E98422}"/>
              </a:ext>
            </a:extLst>
          </p:cNvPr>
          <p:cNvSpPr/>
          <p:nvPr/>
        </p:nvSpPr>
        <p:spPr>
          <a:xfrm>
            <a:off x="5788697" y="5614271"/>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raan 19">
            <a:extLst>
              <a:ext uri="{FF2B5EF4-FFF2-40B4-BE49-F238E27FC236}">
                <a16:creationId xmlns:a16="http://schemas.microsoft.com/office/drawing/2014/main" id="{2CCFC961-DAEE-40CA-8A83-01063AB15119}"/>
              </a:ext>
            </a:extLst>
          </p:cNvPr>
          <p:cNvSpPr/>
          <p:nvPr/>
        </p:nvSpPr>
        <p:spPr>
          <a:xfrm>
            <a:off x="5788697" y="6070249"/>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raan 20">
            <a:extLst>
              <a:ext uri="{FF2B5EF4-FFF2-40B4-BE49-F238E27FC236}">
                <a16:creationId xmlns:a16="http://schemas.microsoft.com/office/drawing/2014/main" id="{584ADA14-7DE6-4018-B6D7-35D25A85193F}"/>
              </a:ext>
            </a:extLst>
          </p:cNvPr>
          <p:cNvSpPr/>
          <p:nvPr/>
        </p:nvSpPr>
        <p:spPr>
          <a:xfrm>
            <a:off x="5788697" y="2673469"/>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raan 21">
            <a:extLst>
              <a:ext uri="{FF2B5EF4-FFF2-40B4-BE49-F238E27FC236}">
                <a16:creationId xmlns:a16="http://schemas.microsoft.com/office/drawing/2014/main" id="{D39B829C-205D-458C-B677-6443B63CC801}"/>
              </a:ext>
            </a:extLst>
          </p:cNvPr>
          <p:cNvSpPr/>
          <p:nvPr/>
        </p:nvSpPr>
        <p:spPr>
          <a:xfrm>
            <a:off x="5770591" y="3493782"/>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raan 22">
            <a:extLst>
              <a:ext uri="{FF2B5EF4-FFF2-40B4-BE49-F238E27FC236}">
                <a16:creationId xmlns:a16="http://schemas.microsoft.com/office/drawing/2014/main" id="{E2337388-0E48-4128-B262-90F931FD26C1}"/>
              </a:ext>
            </a:extLst>
          </p:cNvPr>
          <p:cNvSpPr/>
          <p:nvPr/>
        </p:nvSpPr>
        <p:spPr>
          <a:xfrm>
            <a:off x="5770591" y="2258348"/>
            <a:ext cx="175822" cy="16842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a:extLst>
              <a:ext uri="{FF2B5EF4-FFF2-40B4-BE49-F238E27FC236}">
                <a16:creationId xmlns:a16="http://schemas.microsoft.com/office/drawing/2014/main" id="{F443515C-B8A8-415E-8A6C-D7FBAECD9EF1}"/>
              </a:ext>
            </a:extLst>
          </p:cNvPr>
          <p:cNvSpPr/>
          <p:nvPr/>
        </p:nvSpPr>
        <p:spPr>
          <a:xfrm>
            <a:off x="929086" y="2293481"/>
            <a:ext cx="175822" cy="16842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raan 24">
            <a:extLst>
              <a:ext uri="{FF2B5EF4-FFF2-40B4-BE49-F238E27FC236}">
                <a16:creationId xmlns:a16="http://schemas.microsoft.com/office/drawing/2014/main" id="{4D78A268-48A7-4524-A45B-CBB0FBB4EE89}"/>
              </a:ext>
            </a:extLst>
          </p:cNvPr>
          <p:cNvSpPr/>
          <p:nvPr/>
        </p:nvSpPr>
        <p:spPr>
          <a:xfrm>
            <a:off x="904062" y="2757680"/>
            <a:ext cx="175822" cy="16842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raan 25">
            <a:extLst>
              <a:ext uri="{FF2B5EF4-FFF2-40B4-BE49-F238E27FC236}">
                <a16:creationId xmlns:a16="http://schemas.microsoft.com/office/drawing/2014/main" id="{2180453B-DD5F-4E55-8C7D-F20247398F5B}"/>
              </a:ext>
            </a:extLst>
          </p:cNvPr>
          <p:cNvSpPr/>
          <p:nvPr/>
        </p:nvSpPr>
        <p:spPr>
          <a:xfrm>
            <a:off x="905032" y="4464719"/>
            <a:ext cx="175822" cy="16842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raan 26">
            <a:extLst>
              <a:ext uri="{FF2B5EF4-FFF2-40B4-BE49-F238E27FC236}">
                <a16:creationId xmlns:a16="http://schemas.microsoft.com/office/drawing/2014/main" id="{C0DCD927-4585-4CBB-82E6-D21B10B3E65C}"/>
              </a:ext>
            </a:extLst>
          </p:cNvPr>
          <p:cNvSpPr/>
          <p:nvPr/>
        </p:nvSpPr>
        <p:spPr>
          <a:xfrm>
            <a:off x="905032" y="3503024"/>
            <a:ext cx="175822" cy="16842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raan 27">
            <a:extLst>
              <a:ext uri="{FF2B5EF4-FFF2-40B4-BE49-F238E27FC236}">
                <a16:creationId xmlns:a16="http://schemas.microsoft.com/office/drawing/2014/main" id="{DAD2577E-CC8F-4489-A64A-1C9BA457493D}"/>
              </a:ext>
            </a:extLst>
          </p:cNvPr>
          <p:cNvSpPr/>
          <p:nvPr/>
        </p:nvSpPr>
        <p:spPr>
          <a:xfrm>
            <a:off x="914275" y="4012909"/>
            <a:ext cx="175822" cy="16842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raan 28">
            <a:extLst>
              <a:ext uri="{FF2B5EF4-FFF2-40B4-BE49-F238E27FC236}">
                <a16:creationId xmlns:a16="http://schemas.microsoft.com/office/drawing/2014/main" id="{B67BFE59-6EC9-451A-AAA8-E3C7AB92AC39}"/>
              </a:ext>
            </a:extLst>
          </p:cNvPr>
          <p:cNvSpPr/>
          <p:nvPr/>
        </p:nvSpPr>
        <p:spPr>
          <a:xfrm>
            <a:off x="905032" y="4882651"/>
            <a:ext cx="175822" cy="16842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raan 29">
            <a:extLst>
              <a:ext uri="{FF2B5EF4-FFF2-40B4-BE49-F238E27FC236}">
                <a16:creationId xmlns:a16="http://schemas.microsoft.com/office/drawing/2014/main" id="{4A1A48AD-3466-4D0C-9E12-BE5895B80225}"/>
              </a:ext>
            </a:extLst>
          </p:cNvPr>
          <p:cNvSpPr/>
          <p:nvPr/>
        </p:nvSpPr>
        <p:spPr>
          <a:xfrm>
            <a:off x="895367" y="5368897"/>
            <a:ext cx="175822" cy="16842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raan 30">
            <a:extLst>
              <a:ext uri="{FF2B5EF4-FFF2-40B4-BE49-F238E27FC236}">
                <a16:creationId xmlns:a16="http://schemas.microsoft.com/office/drawing/2014/main" id="{613356B2-C3E1-45C5-A1D0-575C8BB467E4}"/>
              </a:ext>
            </a:extLst>
          </p:cNvPr>
          <p:cNvSpPr/>
          <p:nvPr/>
        </p:nvSpPr>
        <p:spPr>
          <a:xfrm>
            <a:off x="895367" y="5815159"/>
            <a:ext cx="175822" cy="16842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592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330" y="475278"/>
            <a:ext cx="10424159" cy="1325563"/>
          </a:xfrm>
        </p:spPr>
        <p:txBody>
          <a:bodyPr/>
          <a:lstStyle/>
          <a:p>
            <a:pPr algn="ctr"/>
            <a:r>
              <a:rPr lang="nl-NL" dirty="0">
                <a:solidFill>
                  <a:srgbClr val="0070C0"/>
                </a:solidFill>
                <a:latin typeface="+mn-lt"/>
              </a:rPr>
              <a:t>Verschillende manieren om dagelijkse praktijk bespreekbaar te maken</a:t>
            </a:r>
          </a:p>
        </p:txBody>
      </p:sp>
      <p:sp>
        <p:nvSpPr>
          <p:cNvPr id="5" name="Afgeronde rechthoek 4"/>
          <p:cNvSpPr/>
          <p:nvPr/>
        </p:nvSpPr>
        <p:spPr>
          <a:xfrm>
            <a:off x="590330" y="1755085"/>
            <a:ext cx="7008269" cy="182953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4472C4"/>
                </a:solidFill>
                <a:effectLst/>
                <a:uLnTx/>
                <a:uFillTx/>
                <a:latin typeface="Calibri" panose="020F0502020204030204"/>
                <a:ea typeface="+mn-ea"/>
                <a:cs typeface="+mn-cs"/>
              </a:rPr>
              <a:t>Zakkaartje debriefing verloskunde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sng" strike="noStrike" kern="1200" cap="none" spc="0" normalizeH="0" baseline="0" noProof="0" dirty="0">
              <a:ln>
                <a:noFill/>
              </a:ln>
              <a:solidFill>
                <a:srgbClr val="4472C4"/>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0" i="0" u="none" strike="noStrike" kern="1200" cap="none" spc="0" normalizeH="0" baseline="0" noProof="0" dirty="0">
                <a:ln>
                  <a:noFill/>
                </a:ln>
                <a:solidFill>
                  <a:srgbClr val="4472C4"/>
                </a:solidFill>
                <a:effectLst/>
                <a:uLnTx/>
                <a:uFillTx/>
                <a:latin typeface="Calibri" panose="020F0502020204030204"/>
                <a:ea typeface="+mn-ea"/>
                <a:cs typeface="+mn-cs"/>
              </a:rPr>
              <a:t>Hoe ging het deze keer?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0" i="0" u="none" strike="noStrike" kern="1200" cap="none" spc="0" normalizeH="0" baseline="0" noProof="0" dirty="0">
                <a:ln>
                  <a:noFill/>
                </a:ln>
                <a:solidFill>
                  <a:srgbClr val="4472C4"/>
                </a:solidFill>
                <a:effectLst/>
                <a:uLnTx/>
                <a:uFillTx/>
                <a:latin typeface="Calibri" panose="020F0502020204030204"/>
                <a:ea typeface="+mn-ea"/>
                <a:cs typeface="+mn-cs"/>
              </a:rPr>
              <a:t>Waren er bijzonderheden?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0" i="0" u="none" strike="noStrike" kern="1200" cap="none" spc="0" normalizeH="0" baseline="0" noProof="0" dirty="0">
                <a:ln>
                  <a:noFill/>
                </a:ln>
                <a:solidFill>
                  <a:srgbClr val="4472C4"/>
                </a:solidFill>
                <a:effectLst/>
                <a:uLnTx/>
                <a:uFillTx/>
                <a:latin typeface="Calibri" panose="020F0502020204030204"/>
                <a:ea typeface="+mn-ea"/>
                <a:cs typeface="+mn-cs"/>
              </a:rPr>
              <a:t>Gaat iedereen met een goed gevoel weg?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7" name="Tekstvak 6"/>
          <p:cNvSpPr txBox="1"/>
          <p:nvPr/>
        </p:nvSpPr>
        <p:spPr>
          <a:xfrm>
            <a:off x="1065276" y="3708854"/>
            <a:ext cx="2085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Debriefen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70C0"/>
                </a:solidFill>
                <a:effectLst/>
                <a:uLnTx/>
                <a:uFillTx/>
                <a:latin typeface="Calibri" panose="020F0502020204030204"/>
                <a:ea typeface="+mn-ea"/>
                <a:cs typeface="+mn-cs"/>
              </a:rPr>
              <a:t>Ook met ouders!</a:t>
            </a:r>
          </a:p>
        </p:txBody>
      </p:sp>
      <p:sp>
        <p:nvSpPr>
          <p:cNvPr id="11" name="Tekstvak 10">
            <a:extLst>
              <a:ext uri="{FF2B5EF4-FFF2-40B4-BE49-F238E27FC236}">
                <a16:creationId xmlns:a16="http://schemas.microsoft.com/office/drawing/2014/main" id="{EBC8B2E3-8BE1-4FC7-93D8-1026E00D5C12}"/>
              </a:ext>
            </a:extLst>
          </p:cNvPr>
          <p:cNvSpPr txBox="1"/>
          <p:nvPr/>
        </p:nvSpPr>
        <p:spPr>
          <a:xfrm>
            <a:off x="200810" y="5986242"/>
            <a:ext cx="4392896" cy="369332"/>
          </a:xfrm>
          <a:prstGeom prst="rect">
            <a:avLst/>
          </a:prstGeom>
          <a:noFill/>
        </p:spPr>
        <p:txBody>
          <a:bodyPr wrap="square" rtlCol="0">
            <a:spAutoFit/>
          </a:bodyPr>
          <a:lstStyle/>
          <a:p>
            <a:r>
              <a:rPr lang="nl-NL" b="1" dirty="0">
                <a:solidFill>
                  <a:srgbClr val="0070C0"/>
                </a:solidFill>
              </a:rPr>
              <a:t>Learning Teams</a:t>
            </a:r>
            <a:r>
              <a:rPr lang="nl-NL" dirty="0">
                <a:solidFill>
                  <a:srgbClr val="0070C0"/>
                </a:solidFill>
              </a:rPr>
              <a:t>: pilot in 3 geboorteregio’s</a:t>
            </a:r>
          </a:p>
        </p:txBody>
      </p:sp>
      <p:sp>
        <p:nvSpPr>
          <p:cNvPr id="9" name="Rechthoek: afgeronde hoeken 8">
            <a:extLst>
              <a:ext uri="{FF2B5EF4-FFF2-40B4-BE49-F238E27FC236}">
                <a16:creationId xmlns:a16="http://schemas.microsoft.com/office/drawing/2014/main" id="{BC7D2C2E-DB31-4C3F-8225-A54708B6AC58}"/>
              </a:ext>
            </a:extLst>
          </p:cNvPr>
          <p:cNvSpPr/>
          <p:nvPr/>
        </p:nvSpPr>
        <p:spPr>
          <a:xfrm>
            <a:off x="4734935" y="4478186"/>
            <a:ext cx="3458570" cy="2104803"/>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25205113-F67A-4FA3-8F99-0C7FB3F03A8B}"/>
              </a:ext>
            </a:extLst>
          </p:cNvPr>
          <p:cNvPicPr>
            <a:picLocks noChangeAspect="1"/>
          </p:cNvPicPr>
          <p:nvPr/>
        </p:nvPicPr>
        <p:blipFill>
          <a:blip r:embed="rId3"/>
          <a:stretch>
            <a:fillRect/>
          </a:stretch>
        </p:blipFill>
        <p:spPr>
          <a:xfrm>
            <a:off x="4843937" y="4919555"/>
            <a:ext cx="3188484" cy="1463167"/>
          </a:xfrm>
          <a:prstGeom prst="rect">
            <a:avLst/>
          </a:prstGeom>
        </p:spPr>
      </p:pic>
      <p:sp>
        <p:nvSpPr>
          <p:cNvPr id="3" name="Tekstvak 2">
            <a:extLst>
              <a:ext uri="{FF2B5EF4-FFF2-40B4-BE49-F238E27FC236}">
                <a16:creationId xmlns:a16="http://schemas.microsoft.com/office/drawing/2014/main" id="{139C2867-D5CA-477E-AACA-28F244BF51B3}"/>
              </a:ext>
            </a:extLst>
          </p:cNvPr>
          <p:cNvSpPr txBox="1"/>
          <p:nvPr/>
        </p:nvSpPr>
        <p:spPr>
          <a:xfrm>
            <a:off x="6012662" y="4596405"/>
            <a:ext cx="2289845" cy="369332"/>
          </a:xfrm>
          <a:prstGeom prst="rect">
            <a:avLst/>
          </a:prstGeom>
          <a:noFill/>
        </p:spPr>
        <p:txBody>
          <a:bodyPr wrap="square" rtlCol="0">
            <a:spAutoFit/>
          </a:bodyPr>
          <a:lstStyle/>
          <a:p>
            <a:r>
              <a:rPr lang="nl-NL" b="1" dirty="0">
                <a:solidFill>
                  <a:schemeClr val="accent1"/>
                </a:solidFill>
              </a:rPr>
              <a:t>FRAM</a:t>
            </a:r>
          </a:p>
        </p:txBody>
      </p:sp>
      <p:sp>
        <p:nvSpPr>
          <p:cNvPr id="12" name="Rechthoek: afgeronde hoeken 11">
            <a:extLst>
              <a:ext uri="{FF2B5EF4-FFF2-40B4-BE49-F238E27FC236}">
                <a16:creationId xmlns:a16="http://schemas.microsoft.com/office/drawing/2014/main" id="{73E4194C-E09D-474E-9B64-2A49F98F405E}"/>
              </a:ext>
            </a:extLst>
          </p:cNvPr>
          <p:cNvSpPr/>
          <p:nvPr/>
        </p:nvSpPr>
        <p:spPr>
          <a:xfrm>
            <a:off x="7988107" y="1792266"/>
            <a:ext cx="2669973" cy="1864565"/>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CB66705-0B1E-4E3E-95BE-5EF99438748F}"/>
              </a:ext>
            </a:extLst>
          </p:cNvPr>
          <p:cNvSpPr txBox="1"/>
          <p:nvPr/>
        </p:nvSpPr>
        <p:spPr>
          <a:xfrm>
            <a:off x="8353498" y="1905692"/>
            <a:ext cx="2205139" cy="369332"/>
          </a:xfrm>
          <a:prstGeom prst="rect">
            <a:avLst/>
          </a:prstGeom>
          <a:noFill/>
        </p:spPr>
        <p:txBody>
          <a:bodyPr wrap="square" rtlCol="0">
            <a:spAutoFit/>
          </a:bodyPr>
          <a:lstStyle/>
          <a:p>
            <a:r>
              <a:rPr lang="nl-NL" b="1" dirty="0">
                <a:solidFill>
                  <a:schemeClr val="accent1"/>
                </a:solidFill>
              </a:rPr>
              <a:t>Videoreflectie</a:t>
            </a:r>
          </a:p>
        </p:txBody>
      </p:sp>
      <p:sp>
        <p:nvSpPr>
          <p:cNvPr id="16" name="Rechthoek: afgeronde hoeken 15">
            <a:extLst>
              <a:ext uri="{FF2B5EF4-FFF2-40B4-BE49-F238E27FC236}">
                <a16:creationId xmlns:a16="http://schemas.microsoft.com/office/drawing/2014/main" id="{F4504C97-0791-46FC-83DD-03FFA7305164}"/>
              </a:ext>
            </a:extLst>
          </p:cNvPr>
          <p:cNvSpPr/>
          <p:nvPr/>
        </p:nvSpPr>
        <p:spPr>
          <a:xfrm>
            <a:off x="5826127" y="1776307"/>
            <a:ext cx="1781607" cy="1798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200" dirty="0"/>
          </a:p>
          <a:p>
            <a:endParaRPr lang="nl-NL" sz="1200" dirty="0"/>
          </a:p>
          <a:p>
            <a:r>
              <a:rPr lang="nl-NL" sz="1200" dirty="0"/>
              <a:t>Denk aan:</a:t>
            </a:r>
          </a:p>
          <a:p>
            <a:endParaRPr lang="nl-NL" sz="1200" dirty="0"/>
          </a:p>
          <a:p>
            <a:r>
              <a:rPr lang="nl-NL" sz="1200" dirty="0"/>
              <a:t>Onverwachte situaties</a:t>
            </a:r>
          </a:p>
          <a:p>
            <a:r>
              <a:rPr lang="nl-NL" sz="1200" dirty="0"/>
              <a:t>Tijdigheid </a:t>
            </a:r>
          </a:p>
          <a:p>
            <a:r>
              <a:rPr lang="nl-NL" sz="1200" dirty="0"/>
              <a:t>Benodigdheden</a:t>
            </a:r>
          </a:p>
          <a:p>
            <a:r>
              <a:rPr lang="nl-NL" sz="1200" dirty="0"/>
              <a:t>Verrassingen</a:t>
            </a:r>
          </a:p>
          <a:p>
            <a:endParaRPr lang="nl-NL" sz="1400" dirty="0"/>
          </a:p>
          <a:p>
            <a:pPr algn="ctr"/>
            <a:endParaRPr lang="nl-NL" dirty="0"/>
          </a:p>
        </p:txBody>
      </p:sp>
      <p:pic>
        <p:nvPicPr>
          <p:cNvPr id="6" name="Afbeelding 5">
            <a:extLst>
              <a:ext uri="{FF2B5EF4-FFF2-40B4-BE49-F238E27FC236}">
                <a16:creationId xmlns:a16="http://schemas.microsoft.com/office/drawing/2014/main" id="{E442F25D-C976-435B-B24B-9D08E5A3849F}"/>
              </a:ext>
            </a:extLst>
          </p:cNvPr>
          <p:cNvPicPr>
            <a:picLocks noChangeAspect="1"/>
          </p:cNvPicPr>
          <p:nvPr/>
        </p:nvPicPr>
        <p:blipFill>
          <a:blip r:embed="rId4"/>
          <a:stretch>
            <a:fillRect/>
          </a:stretch>
        </p:blipFill>
        <p:spPr>
          <a:xfrm>
            <a:off x="9828607" y="3809142"/>
            <a:ext cx="2126122" cy="1496866"/>
          </a:xfrm>
          <a:prstGeom prst="rect">
            <a:avLst/>
          </a:prstGeom>
        </p:spPr>
      </p:pic>
      <p:pic>
        <p:nvPicPr>
          <p:cNvPr id="17" name="Tijdelijke aanduiding voor inhoud 3">
            <a:extLst>
              <a:ext uri="{FF2B5EF4-FFF2-40B4-BE49-F238E27FC236}">
                <a16:creationId xmlns:a16="http://schemas.microsoft.com/office/drawing/2014/main" id="{20D0C298-3C7A-4215-A031-84412C78C014}"/>
              </a:ext>
            </a:extLst>
          </p:cNvPr>
          <p:cNvPicPr>
            <a:picLocks noChangeAspect="1"/>
          </p:cNvPicPr>
          <p:nvPr/>
        </p:nvPicPr>
        <p:blipFill>
          <a:blip r:embed="rId5"/>
          <a:stretch>
            <a:fillRect/>
          </a:stretch>
        </p:blipFill>
        <p:spPr>
          <a:xfrm>
            <a:off x="162191" y="4387125"/>
            <a:ext cx="4225359" cy="1656020"/>
          </a:xfrm>
          <a:prstGeom prst="rect">
            <a:avLst/>
          </a:prstGeom>
        </p:spPr>
      </p:pic>
      <p:sp>
        <p:nvSpPr>
          <p:cNvPr id="8" name="Tekstvak 7">
            <a:extLst>
              <a:ext uri="{FF2B5EF4-FFF2-40B4-BE49-F238E27FC236}">
                <a16:creationId xmlns:a16="http://schemas.microsoft.com/office/drawing/2014/main" id="{3F2FCC3B-1A87-4BA4-BF73-CF0C5A7E39AE}"/>
              </a:ext>
            </a:extLst>
          </p:cNvPr>
          <p:cNvSpPr txBox="1"/>
          <p:nvPr/>
        </p:nvSpPr>
        <p:spPr>
          <a:xfrm>
            <a:off x="9828607" y="3909004"/>
            <a:ext cx="2225565" cy="369332"/>
          </a:xfrm>
          <a:prstGeom prst="rect">
            <a:avLst/>
          </a:prstGeom>
          <a:noFill/>
        </p:spPr>
        <p:txBody>
          <a:bodyPr wrap="square" rtlCol="0">
            <a:spAutoFit/>
          </a:bodyPr>
          <a:lstStyle/>
          <a:p>
            <a:r>
              <a:rPr lang="nl-NL" b="1" dirty="0">
                <a:solidFill>
                  <a:schemeClr val="accent1"/>
                </a:solidFill>
              </a:rPr>
              <a:t>Kwaliteitsbespreking</a:t>
            </a:r>
          </a:p>
        </p:txBody>
      </p:sp>
      <p:pic>
        <p:nvPicPr>
          <p:cNvPr id="19" name="Graphic 18" descr="Vergadering silhouet">
            <a:extLst>
              <a:ext uri="{FF2B5EF4-FFF2-40B4-BE49-F238E27FC236}">
                <a16:creationId xmlns:a16="http://schemas.microsoft.com/office/drawing/2014/main" id="{DCB24530-3BDF-4032-8955-B9B1D63D7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1917" y="4259926"/>
            <a:ext cx="799501" cy="799501"/>
          </a:xfrm>
          <a:prstGeom prst="rect">
            <a:avLst/>
          </a:prstGeom>
        </p:spPr>
      </p:pic>
      <p:pic>
        <p:nvPicPr>
          <p:cNvPr id="20" name="Afbeelding 19">
            <a:extLst>
              <a:ext uri="{FF2B5EF4-FFF2-40B4-BE49-F238E27FC236}">
                <a16:creationId xmlns:a16="http://schemas.microsoft.com/office/drawing/2014/main" id="{84925F42-9D97-4B54-B456-4BC0FD5C20DE}"/>
              </a:ext>
            </a:extLst>
          </p:cNvPr>
          <p:cNvPicPr>
            <a:picLocks noChangeAspect="1"/>
          </p:cNvPicPr>
          <p:nvPr/>
        </p:nvPicPr>
        <p:blipFill>
          <a:blip r:embed="rId4"/>
          <a:stretch>
            <a:fillRect/>
          </a:stretch>
        </p:blipFill>
        <p:spPr>
          <a:xfrm>
            <a:off x="8558932" y="5458320"/>
            <a:ext cx="1873288" cy="1318862"/>
          </a:xfrm>
          <a:prstGeom prst="rect">
            <a:avLst/>
          </a:prstGeom>
        </p:spPr>
      </p:pic>
      <p:sp>
        <p:nvSpPr>
          <p:cNvPr id="21" name="Tekstvak 20">
            <a:extLst>
              <a:ext uri="{FF2B5EF4-FFF2-40B4-BE49-F238E27FC236}">
                <a16:creationId xmlns:a16="http://schemas.microsoft.com/office/drawing/2014/main" id="{12375CA5-243B-46D3-9C69-45837CEFAA33}"/>
              </a:ext>
            </a:extLst>
          </p:cNvPr>
          <p:cNvSpPr txBox="1"/>
          <p:nvPr/>
        </p:nvSpPr>
        <p:spPr>
          <a:xfrm>
            <a:off x="9059395" y="5466472"/>
            <a:ext cx="1103244" cy="369332"/>
          </a:xfrm>
          <a:prstGeom prst="rect">
            <a:avLst/>
          </a:prstGeom>
          <a:noFill/>
        </p:spPr>
        <p:txBody>
          <a:bodyPr wrap="square" rtlCol="0">
            <a:spAutoFit/>
          </a:bodyPr>
          <a:lstStyle/>
          <a:p>
            <a:r>
              <a:rPr lang="nl-NL" b="1" dirty="0">
                <a:solidFill>
                  <a:schemeClr val="accent1"/>
                </a:solidFill>
              </a:rPr>
              <a:t>Replay</a:t>
            </a:r>
          </a:p>
        </p:txBody>
      </p:sp>
      <p:pic>
        <p:nvPicPr>
          <p:cNvPr id="23" name="Graphic 22" descr="Toneelgordijnen silhouet">
            <a:extLst>
              <a:ext uri="{FF2B5EF4-FFF2-40B4-BE49-F238E27FC236}">
                <a16:creationId xmlns:a16="http://schemas.microsoft.com/office/drawing/2014/main" id="{0A1F4132-80FF-4B64-BCC7-2857E6BF9F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59395" y="5795082"/>
            <a:ext cx="914400" cy="914400"/>
          </a:xfrm>
          <a:prstGeom prst="rect">
            <a:avLst/>
          </a:prstGeom>
        </p:spPr>
      </p:pic>
      <p:pic>
        <p:nvPicPr>
          <p:cNvPr id="25" name="Graphic 24" descr="Klapbord silhouet">
            <a:extLst>
              <a:ext uri="{FF2B5EF4-FFF2-40B4-BE49-F238E27FC236}">
                <a16:creationId xmlns:a16="http://schemas.microsoft.com/office/drawing/2014/main" id="{CC53BBB5-0120-41A7-A5AB-4505138156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41538" y="2466546"/>
            <a:ext cx="629847" cy="629847"/>
          </a:xfrm>
          <a:prstGeom prst="rect">
            <a:avLst/>
          </a:prstGeom>
        </p:spPr>
      </p:pic>
      <p:pic>
        <p:nvPicPr>
          <p:cNvPr id="27" name="Graphic 26" descr="Videocamera silhouet">
            <a:extLst>
              <a:ext uri="{FF2B5EF4-FFF2-40B4-BE49-F238E27FC236}">
                <a16:creationId xmlns:a16="http://schemas.microsoft.com/office/drawing/2014/main" id="{6EC00824-19B3-409C-BED7-F065E7D34FB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87576" y="2291987"/>
            <a:ext cx="914400" cy="914400"/>
          </a:xfrm>
          <a:prstGeom prst="rect">
            <a:avLst/>
          </a:prstGeom>
        </p:spPr>
      </p:pic>
    </p:spTree>
    <p:extLst>
      <p:ext uri="{BB962C8B-B14F-4D97-AF65-F5344CB8AC3E}">
        <p14:creationId xmlns:p14="http://schemas.microsoft.com/office/powerpoint/2010/main" val="17597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9E4AA6A-C59D-4B2C-AB09-349EE6720372}"/>
              </a:ext>
            </a:extLst>
          </p:cNvPr>
          <p:cNvPicPr>
            <a:picLocks noGrp="1" noChangeAspect="1"/>
          </p:cNvPicPr>
          <p:nvPr>
            <p:ph idx="1"/>
          </p:nvPr>
        </p:nvPicPr>
        <p:blipFill>
          <a:blip r:embed="rId2"/>
          <a:stretch>
            <a:fillRect/>
          </a:stretch>
        </p:blipFill>
        <p:spPr>
          <a:xfrm>
            <a:off x="878795" y="1358007"/>
            <a:ext cx="3927124" cy="2611537"/>
          </a:xfrm>
          <a:noFill/>
        </p:spPr>
      </p:pic>
      <p:sp>
        <p:nvSpPr>
          <p:cNvPr id="10" name="Content Placeholder 2">
            <a:extLst>
              <a:ext uri="{FF2B5EF4-FFF2-40B4-BE49-F238E27FC236}">
                <a16:creationId xmlns:a16="http://schemas.microsoft.com/office/drawing/2014/main" id="{8CB04236-8B7A-1764-E1B8-4DC2AFBD2924}"/>
              </a:ext>
            </a:extLst>
          </p:cNvPr>
          <p:cNvSpPr>
            <a:spLocks noGrp="1"/>
          </p:cNvSpPr>
          <p:nvPr>
            <p:ph idx="10"/>
          </p:nvPr>
        </p:nvSpPr>
        <p:spPr>
          <a:xfrm>
            <a:off x="6507124" y="2133600"/>
            <a:ext cx="5040000" cy="3671888"/>
          </a:xfrm>
        </p:spPr>
        <p:txBody>
          <a:bodyPr/>
          <a:lstStyle/>
          <a:p>
            <a:endParaRPr lang="nl-NL" dirty="0">
              <a:solidFill>
                <a:schemeClr val="accent1"/>
              </a:solidFill>
            </a:endParaRPr>
          </a:p>
          <a:p>
            <a:r>
              <a:rPr lang="nl-NL" dirty="0">
                <a:solidFill>
                  <a:schemeClr val="accent1"/>
                </a:solidFill>
                <a:hlinkClick r:id="rId3"/>
              </a:rPr>
              <a:t>www.platformpatientveiligheid.nl</a:t>
            </a:r>
            <a:endParaRPr lang="nl-NL" dirty="0">
              <a:solidFill>
                <a:schemeClr val="accent1"/>
              </a:solidFill>
            </a:endParaRPr>
          </a:p>
          <a:p>
            <a:endParaRPr lang="nl-NL" dirty="0">
              <a:solidFill>
                <a:schemeClr val="accent1"/>
              </a:solidFill>
            </a:endParaRPr>
          </a:p>
          <a:p>
            <a:endParaRPr lang="nl-NL" dirty="0">
              <a:solidFill>
                <a:schemeClr val="accent1"/>
              </a:solidFill>
            </a:endParaRPr>
          </a:p>
          <a:p>
            <a:r>
              <a:rPr lang="nl-NL" dirty="0">
                <a:solidFill>
                  <a:schemeClr val="accent1"/>
                </a:solidFill>
              </a:rPr>
              <a:t>Stel gewoon eens de vraag na een bevalling “hoe ging het deze keer”</a:t>
            </a:r>
          </a:p>
          <a:p>
            <a:endParaRPr lang="nl-NL" dirty="0">
              <a:solidFill>
                <a:schemeClr val="accent1"/>
              </a:solidFill>
            </a:endParaRPr>
          </a:p>
          <a:p>
            <a:endParaRPr lang="en-US" dirty="0">
              <a:solidFill>
                <a:schemeClr val="accent1"/>
              </a:solidFill>
            </a:endParaRPr>
          </a:p>
        </p:txBody>
      </p:sp>
      <p:sp>
        <p:nvSpPr>
          <p:cNvPr id="12" name="Text Placeholder 3">
            <a:extLst>
              <a:ext uri="{FF2B5EF4-FFF2-40B4-BE49-F238E27FC236}">
                <a16:creationId xmlns:a16="http://schemas.microsoft.com/office/drawing/2014/main" id="{F15520C6-0BA8-FC3A-088D-F3C27B0809BC}"/>
              </a:ext>
            </a:extLst>
          </p:cNvPr>
          <p:cNvSpPr>
            <a:spLocks noGrp="1"/>
          </p:cNvSpPr>
          <p:nvPr>
            <p:ph type="body" sz="quarter" idx="11"/>
          </p:nvPr>
        </p:nvSpPr>
        <p:spPr>
          <a:xfrm>
            <a:off x="518147" y="511968"/>
            <a:ext cx="11977954" cy="1081087"/>
          </a:xfrm>
        </p:spPr>
        <p:txBody>
          <a:bodyPr/>
          <a:lstStyle/>
          <a:p>
            <a:pPr marL="0" indent="0">
              <a:buNone/>
            </a:pPr>
            <a:r>
              <a:rPr lang="en-US" sz="3600" dirty="0" err="1">
                <a:solidFill>
                  <a:srgbClr val="0070C0"/>
                </a:solidFill>
                <a:latin typeface="+mn-lt"/>
                <a:ea typeface="+mj-ea"/>
                <a:cs typeface="+mj-cs"/>
              </a:rPr>
              <a:t>Debriefen</a:t>
            </a:r>
            <a:r>
              <a:rPr lang="en-US" sz="3600" dirty="0">
                <a:solidFill>
                  <a:srgbClr val="0070C0"/>
                </a:solidFill>
                <a:latin typeface="+mn-lt"/>
                <a:ea typeface="+mj-ea"/>
                <a:cs typeface="+mj-cs"/>
              </a:rPr>
              <a:t> </a:t>
            </a:r>
            <a:r>
              <a:rPr lang="en-US" sz="3600" dirty="0" err="1">
                <a:solidFill>
                  <a:srgbClr val="0070C0"/>
                </a:solidFill>
                <a:latin typeface="+mn-lt"/>
                <a:ea typeface="+mj-ea"/>
                <a:cs typeface="+mj-cs"/>
              </a:rPr>
              <a:t>korte</a:t>
            </a:r>
            <a:r>
              <a:rPr lang="en-US" sz="3600" dirty="0">
                <a:solidFill>
                  <a:srgbClr val="0070C0"/>
                </a:solidFill>
                <a:latin typeface="+mn-lt"/>
                <a:ea typeface="+mj-ea"/>
                <a:cs typeface="+mj-cs"/>
              </a:rPr>
              <a:t> </a:t>
            </a:r>
            <a:r>
              <a:rPr lang="en-US" sz="3600" dirty="0" err="1">
                <a:solidFill>
                  <a:srgbClr val="0070C0"/>
                </a:solidFill>
                <a:latin typeface="+mn-lt"/>
                <a:ea typeface="+mj-ea"/>
                <a:cs typeface="+mj-cs"/>
              </a:rPr>
              <a:t>reflectie</a:t>
            </a:r>
            <a:r>
              <a:rPr lang="en-US" sz="3600" dirty="0">
                <a:solidFill>
                  <a:srgbClr val="0070C0"/>
                </a:solidFill>
                <a:latin typeface="+mn-lt"/>
                <a:ea typeface="+mj-ea"/>
                <a:cs typeface="+mj-cs"/>
              </a:rPr>
              <a:t> </a:t>
            </a:r>
            <a:r>
              <a:rPr lang="en-US" sz="3600" dirty="0" err="1">
                <a:solidFill>
                  <a:srgbClr val="0070C0"/>
                </a:solidFill>
                <a:latin typeface="+mn-lt"/>
                <a:ea typeface="+mj-ea"/>
                <a:cs typeface="+mj-cs"/>
              </a:rPr>
              <a:t>na</a:t>
            </a:r>
            <a:r>
              <a:rPr lang="en-US" sz="3600" dirty="0">
                <a:solidFill>
                  <a:srgbClr val="0070C0"/>
                </a:solidFill>
                <a:latin typeface="+mn-lt"/>
                <a:ea typeface="+mj-ea"/>
                <a:cs typeface="+mj-cs"/>
              </a:rPr>
              <a:t> </a:t>
            </a:r>
            <a:r>
              <a:rPr lang="en-US" sz="3600" dirty="0" err="1">
                <a:solidFill>
                  <a:srgbClr val="0070C0"/>
                </a:solidFill>
                <a:latin typeface="+mn-lt"/>
                <a:ea typeface="+mj-ea"/>
                <a:cs typeface="+mj-cs"/>
              </a:rPr>
              <a:t>spannende</a:t>
            </a:r>
            <a:r>
              <a:rPr lang="en-US" sz="3600" dirty="0">
                <a:solidFill>
                  <a:srgbClr val="0070C0"/>
                </a:solidFill>
                <a:latin typeface="+mn-lt"/>
                <a:ea typeface="+mj-ea"/>
                <a:cs typeface="+mj-cs"/>
              </a:rPr>
              <a:t> procedure</a:t>
            </a:r>
          </a:p>
        </p:txBody>
      </p:sp>
      <p:pic>
        <p:nvPicPr>
          <p:cNvPr id="4" name="Afbeelding 3">
            <a:extLst>
              <a:ext uri="{FF2B5EF4-FFF2-40B4-BE49-F238E27FC236}">
                <a16:creationId xmlns:a16="http://schemas.microsoft.com/office/drawing/2014/main" id="{DAD3E5F5-5335-47E5-B096-1D35B5407C8D}"/>
              </a:ext>
            </a:extLst>
          </p:cNvPr>
          <p:cNvPicPr>
            <a:picLocks noChangeAspect="1"/>
          </p:cNvPicPr>
          <p:nvPr/>
        </p:nvPicPr>
        <p:blipFill>
          <a:blip r:embed="rId4"/>
          <a:stretch>
            <a:fillRect/>
          </a:stretch>
        </p:blipFill>
        <p:spPr>
          <a:xfrm>
            <a:off x="422485" y="3969544"/>
            <a:ext cx="5141783" cy="2888456"/>
          </a:xfrm>
          <a:prstGeom prst="rect">
            <a:avLst/>
          </a:prstGeom>
        </p:spPr>
      </p:pic>
    </p:spTree>
    <p:extLst>
      <p:ext uri="{BB962C8B-B14F-4D97-AF65-F5344CB8AC3E}">
        <p14:creationId xmlns:p14="http://schemas.microsoft.com/office/powerpoint/2010/main" val="101802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9E4AA6A-C59D-4B2C-AB09-349EE6720372}"/>
              </a:ext>
            </a:extLst>
          </p:cNvPr>
          <p:cNvPicPr>
            <a:picLocks noGrp="1" noChangeAspect="1"/>
          </p:cNvPicPr>
          <p:nvPr>
            <p:ph idx="1"/>
          </p:nvPr>
        </p:nvPicPr>
        <p:blipFill>
          <a:blip r:embed="rId2"/>
          <a:stretch>
            <a:fillRect/>
          </a:stretch>
        </p:blipFill>
        <p:spPr>
          <a:xfrm>
            <a:off x="1067331" y="1786179"/>
            <a:ext cx="3927124" cy="2611537"/>
          </a:xfrm>
          <a:noFill/>
        </p:spPr>
      </p:pic>
      <p:sp>
        <p:nvSpPr>
          <p:cNvPr id="10" name="Content Placeholder 2">
            <a:extLst>
              <a:ext uri="{FF2B5EF4-FFF2-40B4-BE49-F238E27FC236}">
                <a16:creationId xmlns:a16="http://schemas.microsoft.com/office/drawing/2014/main" id="{8CB04236-8B7A-1764-E1B8-4DC2AFBD2924}"/>
              </a:ext>
            </a:extLst>
          </p:cNvPr>
          <p:cNvSpPr>
            <a:spLocks noGrp="1"/>
          </p:cNvSpPr>
          <p:nvPr>
            <p:ph idx="10"/>
          </p:nvPr>
        </p:nvSpPr>
        <p:spPr>
          <a:xfrm>
            <a:off x="5608947" y="2133600"/>
            <a:ext cx="6334813" cy="3671888"/>
          </a:xfrm>
        </p:spPr>
        <p:txBody>
          <a:bodyPr/>
          <a:lstStyle/>
          <a:p>
            <a:r>
              <a:rPr lang="nl-NL" dirty="0">
                <a:solidFill>
                  <a:schemeClr val="accent1"/>
                </a:solidFill>
                <a:hlinkClick r:id="rId3"/>
              </a:rPr>
              <a:t>www.platformpatientveiligheid.nl</a:t>
            </a:r>
            <a:endParaRPr lang="nl-NL" dirty="0">
              <a:solidFill>
                <a:schemeClr val="accent1"/>
              </a:solidFill>
            </a:endParaRPr>
          </a:p>
          <a:p>
            <a:pPr marL="0" indent="0">
              <a:buNone/>
            </a:pPr>
            <a:endParaRPr lang="nl-NL" dirty="0">
              <a:solidFill>
                <a:schemeClr val="accent1"/>
              </a:solidFill>
            </a:endParaRPr>
          </a:p>
          <a:p>
            <a:r>
              <a:rPr lang="nl-NL" dirty="0">
                <a:solidFill>
                  <a:schemeClr val="accent1"/>
                </a:solidFill>
              </a:rPr>
              <a:t>In gesprek gaan over de dagelijkse praktijk over een onderwerp waarvan jullie vinden dat het nog niet optimaal loopt</a:t>
            </a:r>
          </a:p>
          <a:p>
            <a:r>
              <a:rPr lang="nl-NL" dirty="0">
                <a:solidFill>
                  <a:schemeClr val="accent1"/>
                </a:solidFill>
              </a:rPr>
              <a:t>De methode van Learning Teams kun je ook gebruiken om na een incident met verschillende disciplines te bespreken hoe het normaal gesproken gaat in de praktijk </a:t>
            </a:r>
          </a:p>
          <a:p>
            <a:endParaRPr lang="nl-NL" dirty="0">
              <a:solidFill>
                <a:schemeClr val="accent1"/>
              </a:solidFill>
            </a:endParaRPr>
          </a:p>
          <a:p>
            <a:endParaRPr lang="en-US" dirty="0">
              <a:solidFill>
                <a:schemeClr val="accent1"/>
              </a:solidFill>
            </a:endParaRPr>
          </a:p>
        </p:txBody>
      </p:sp>
      <p:sp>
        <p:nvSpPr>
          <p:cNvPr id="12" name="Text Placeholder 3">
            <a:extLst>
              <a:ext uri="{FF2B5EF4-FFF2-40B4-BE49-F238E27FC236}">
                <a16:creationId xmlns:a16="http://schemas.microsoft.com/office/drawing/2014/main" id="{F15520C6-0BA8-FC3A-088D-F3C27B0809BC}"/>
              </a:ext>
            </a:extLst>
          </p:cNvPr>
          <p:cNvSpPr>
            <a:spLocks noGrp="1"/>
          </p:cNvSpPr>
          <p:nvPr>
            <p:ph type="body" sz="quarter" idx="11"/>
          </p:nvPr>
        </p:nvSpPr>
        <p:spPr>
          <a:xfrm>
            <a:off x="622168" y="511968"/>
            <a:ext cx="11434713" cy="1081087"/>
          </a:xfrm>
        </p:spPr>
        <p:txBody>
          <a:bodyPr/>
          <a:lstStyle/>
          <a:p>
            <a:pPr marL="0" indent="0">
              <a:buNone/>
            </a:pPr>
            <a:r>
              <a:rPr lang="en-US" sz="3600" dirty="0">
                <a:solidFill>
                  <a:srgbClr val="0070C0"/>
                </a:solidFill>
                <a:latin typeface="+mn-lt"/>
                <a:ea typeface="+mj-ea"/>
                <a:cs typeface="+mj-cs"/>
              </a:rPr>
              <a:t>Learning Teams </a:t>
            </a:r>
            <a:r>
              <a:rPr lang="en-US" sz="3600" dirty="0" err="1">
                <a:solidFill>
                  <a:srgbClr val="0070C0"/>
                </a:solidFill>
                <a:latin typeface="+mn-lt"/>
                <a:ea typeface="+mj-ea"/>
                <a:cs typeface="+mj-cs"/>
              </a:rPr>
              <a:t>praten</a:t>
            </a:r>
            <a:r>
              <a:rPr lang="en-US" sz="3600" dirty="0">
                <a:solidFill>
                  <a:srgbClr val="0070C0"/>
                </a:solidFill>
                <a:latin typeface="+mn-lt"/>
                <a:ea typeface="+mj-ea"/>
                <a:cs typeface="+mj-cs"/>
              </a:rPr>
              <a:t> over de </a:t>
            </a:r>
            <a:r>
              <a:rPr lang="en-US" sz="3600" dirty="0" err="1">
                <a:solidFill>
                  <a:srgbClr val="0070C0"/>
                </a:solidFill>
                <a:latin typeface="+mn-lt"/>
                <a:ea typeface="+mj-ea"/>
                <a:cs typeface="+mj-cs"/>
              </a:rPr>
              <a:t>normale</a:t>
            </a:r>
            <a:r>
              <a:rPr lang="en-US" sz="3600" dirty="0">
                <a:solidFill>
                  <a:srgbClr val="0070C0"/>
                </a:solidFill>
                <a:latin typeface="+mn-lt"/>
                <a:ea typeface="+mj-ea"/>
                <a:cs typeface="+mj-cs"/>
              </a:rPr>
              <a:t> </a:t>
            </a:r>
            <a:r>
              <a:rPr lang="en-US" sz="3600" dirty="0" err="1">
                <a:solidFill>
                  <a:srgbClr val="0070C0"/>
                </a:solidFill>
                <a:latin typeface="+mn-lt"/>
                <a:ea typeface="+mj-ea"/>
                <a:cs typeface="+mj-cs"/>
              </a:rPr>
              <a:t>praktijk</a:t>
            </a:r>
            <a:endParaRPr lang="en-US" sz="3600" dirty="0">
              <a:solidFill>
                <a:srgbClr val="0070C0"/>
              </a:solidFill>
              <a:latin typeface="+mn-lt"/>
              <a:ea typeface="+mj-ea"/>
              <a:cs typeface="+mj-cs"/>
            </a:endParaRPr>
          </a:p>
        </p:txBody>
      </p:sp>
      <p:pic>
        <p:nvPicPr>
          <p:cNvPr id="6" name="Afbeelding 5">
            <a:extLst>
              <a:ext uri="{FF2B5EF4-FFF2-40B4-BE49-F238E27FC236}">
                <a16:creationId xmlns:a16="http://schemas.microsoft.com/office/drawing/2014/main" id="{FF6F4FC7-6411-45EF-AF99-BA2449075B86}"/>
              </a:ext>
            </a:extLst>
          </p:cNvPr>
          <p:cNvPicPr>
            <a:picLocks noChangeAspect="1"/>
          </p:cNvPicPr>
          <p:nvPr/>
        </p:nvPicPr>
        <p:blipFill>
          <a:blip r:embed="rId4"/>
          <a:stretch>
            <a:fillRect/>
          </a:stretch>
        </p:blipFill>
        <p:spPr>
          <a:xfrm>
            <a:off x="1067331" y="4204121"/>
            <a:ext cx="4175165" cy="2414919"/>
          </a:xfrm>
          <a:prstGeom prst="rect">
            <a:avLst/>
          </a:prstGeom>
        </p:spPr>
      </p:pic>
    </p:spTree>
    <p:extLst>
      <p:ext uri="{BB962C8B-B14F-4D97-AF65-F5344CB8AC3E}">
        <p14:creationId xmlns:p14="http://schemas.microsoft.com/office/powerpoint/2010/main" val="30847350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iRisk 2020 concept" id="{F6CF5B28-327F-4513-9336-AE4BB2C320EC}" vid="{D64FF8AD-6C9D-489D-87AA-6A4BC2B0CB6D}"/>
    </a:ext>
  </a:extLst>
</a:theme>
</file>

<file path=ppt/theme/theme2.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3" ma:contentTypeDescription="Een nieuw document maken." ma:contentTypeScope="" ma:versionID="ecfff41c9d2936038768f6adcf1ece61">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4909a18e9e6a35494d3a6136c17fff94"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C48367-C143-4E97-9168-8A4364B8A3C6}"/>
</file>

<file path=customXml/itemProps2.xml><?xml version="1.0" encoding="utf-8"?>
<ds:datastoreItem xmlns:ds="http://schemas.openxmlformats.org/officeDocument/2006/customXml" ds:itemID="{9900568A-17CA-4D5B-80BC-A7BEF42B8097}">
  <ds:schemaRefs>
    <ds:schemaRef ds:uri="http://schemas.microsoft.com/sharepoint/v3/contenttype/forms"/>
  </ds:schemaRefs>
</ds:datastoreItem>
</file>

<file path=customXml/itemProps3.xml><?xml version="1.0" encoding="utf-8"?>
<ds:datastoreItem xmlns:ds="http://schemas.openxmlformats.org/officeDocument/2006/customXml" ds:itemID="{7760D6F4-2A6B-4353-82AE-51A4BC763188}">
  <ds:schemaRefs>
    <ds:schemaRef ds:uri="eb389fc8-bb1e-49f1-a43a-f3ccb337fe3e"/>
    <ds:schemaRef ds:uri="http://www.w3.org/XML/1998/namespace"/>
    <ds:schemaRef ds:uri="http://schemas.microsoft.com/office/infopath/2007/PartnerControls"/>
    <ds:schemaRef ds:uri="70b513f0-ccae-4774-9e18-56ebf8bad625"/>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14599</TotalTime>
  <Words>586</Words>
  <Application>Microsoft Office PowerPoint</Application>
  <PresentationFormat>Breedbeeld</PresentationFormat>
  <Paragraphs>86</Paragraphs>
  <Slides>10</Slides>
  <Notes>6</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10</vt:i4>
      </vt:variant>
    </vt:vector>
  </HeadingPairs>
  <TitlesOfParts>
    <vt:vector size="17" baseType="lpstr">
      <vt:lpstr>Arial</vt:lpstr>
      <vt:lpstr>Calibri</vt:lpstr>
      <vt:lpstr>Rockwell</vt:lpstr>
      <vt:lpstr>Rockwell Light</vt:lpstr>
      <vt:lpstr>Kantoorthema</vt:lpstr>
      <vt:lpstr>3_Aangepast ontwerp</vt:lpstr>
      <vt:lpstr>4_Aangepast ontwerp</vt:lpstr>
      <vt:lpstr>PowerPoint-presentatie</vt:lpstr>
      <vt:lpstr>Waar werk ik?</vt:lpstr>
      <vt:lpstr>Minder dan 1 geboorteclaim per ziekenhuis per jaar  (1 x per 10 jaar dure claim)</vt:lpstr>
      <vt:lpstr>Alleen leren wanneer het fout gaat is niet genoeg voor veilige zorg</vt:lpstr>
      <vt:lpstr>Moeten we de focus niet verleggen? </vt:lpstr>
      <vt:lpstr>Anders denken over veiligheid</vt:lpstr>
      <vt:lpstr>Verschillende manieren om dagelijkse praktijk bespreekbaar te maken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Kroeze</dc:creator>
  <cp:lastModifiedBy>Miriam Kroeze</cp:lastModifiedBy>
  <cp:revision>237</cp:revision>
  <dcterms:created xsi:type="dcterms:W3CDTF">2021-02-15T16:46:10Z</dcterms:created>
  <dcterms:modified xsi:type="dcterms:W3CDTF">2022-06-29T07:50:41Z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ies>
</file>