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6"/>
  </p:notesMasterIdLst>
  <p:sldIdLst>
    <p:sldId id="257" r:id="rId5"/>
    <p:sldId id="960" r:id="rId6"/>
    <p:sldId id="258" r:id="rId7"/>
    <p:sldId id="260" r:id="rId8"/>
    <p:sldId id="949" r:id="rId9"/>
    <p:sldId id="945" r:id="rId10"/>
    <p:sldId id="946" r:id="rId11"/>
    <p:sldId id="947" r:id="rId12"/>
    <p:sldId id="958" r:id="rId13"/>
    <p:sldId id="959" r:id="rId14"/>
    <p:sldId id="885"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E385D0-6CDF-49D7-8A9A-D11B9ACE1D72}" v="15" dt="2022-06-27T13:40:18.1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0" d="100"/>
          <a:sy n="110" d="100"/>
        </p:scale>
        <p:origin x="3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 van den Bos" userId="397a237d-5a0f-4f11-b913-1537a2c68c0e" providerId="ADAL" clId="{5BE385D0-6CDF-49D7-8A9A-D11B9ACE1D72}"/>
    <pc:docChg chg="undo custSel addSld delSld modSld delMainMaster">
      <pc:chgData name="Ada van den Bos" userId="397a237d-5a0f-4f11-b913-1537a2c68c0e" providerId="ADAL" clId="{5BE385D0-6CDF-49D7-8A9A-D11B9ACE1D72}" dt="2022-06-27T13:41:59.008" v="426" actId="1076"/>
      <pc:docMkLst>
        <pc:docMk/>
      </pc:docMkLst>
      <pc:sldChg chg="modSp mod">
        <pc:chgData name="Ada van den Bos" userId="397a237d-5a0f-4f11-b913-1537a2c68c0e" providerId="ADAL" clId="{5BE385D0-6CDF-49D7-8A9A-D11B9ACE1D72}" dt="2022-06-27T12:12:37.530" v="225" actId="255"/>
        <pc:sldMkLst>
          <pc:docMk/>
          <pc:sldMk cId="2904424521" sldId="257"/>
        </pc:sldMkLst>
        <pc:spChg chg="mod">
          <ac:chgData name="Ada van den Bos" userId="397a237d-5a0f-4f11-b913-1537a2c68c0e" providerId="ADAL" clId="{5BE385D0-6CDF-49D7-8A9A-D11B9ACE1D72}" dt="2022-06-27T12:12:37.530" v="225" actId="255"/>
          <ac:spMkLst>
            <pc:docMk/>
            <pc:sldMk cId="2904424521" sldId="257"/>
            <ac:spMk id="145" creationId="{00000000-0000-0000-0000-000000000000}"/>
          </ac:spMkLst>
        </pc:spChg>
      </pc:sldChg>
      <pc:sldChg chg="modSp mod">
        <pc:chgData name="Ada van den Bos" userId="397a237d-5a0f-4f11-b913-1537a2c68c0e" providerId="ADAL" clId="{5BE385D0-6CDF-49D7-8A9A-D11B9ACE1D72}" dt="2022-06-22T09:24:42.096" v="208" actId="20577"/>
        <pc:sldMkLst>
          <pc:docMk/>
          <pc:sldMk cId="3052071968" sldId="260"/>
        </pc:sldMkLst>
        <pc:spChg chg="mod">
          <ac:chgData name="Ada van den Bos" userId="397a237d-5a0f-4f11-b913-1537a2c68c0e" providerId="ADAL" clId="{5BE385D0-6CDF-49D7-8A9A-D11B9ACE1D72}" dt="2022-06-22T09:24:42.096" v="208" actId="20577"/>
          <ac:spMkLst>
            <pc:docMk/>
            <pc:sldMk cId="3052071968" sldId="260"/>
            <ac:spMk id="145" creationId="{00000000-0000-0000-0000-000000000000}"/>
          </ac:spMkLst>
        </pc:spChg>
      </pc:sldChg>
      <pc:sldChg chg="del">
        <pc:chgData name="Ada van den Bos" userId="397a237d-5a0f-4f11-b913-1537a2c68c0e" providerId="ADAL" clId="{5BE385D0-6CDF-49D7-8A9A-D11B9ACE1D72}" dt="2022-06-22T07:31:32.469" v="75" actId="47"/>
        <pc:sldMkLst>
          <pc:docMk/>
          <pc:sldMk cId="3699560434" sldId="262"/>
        </pc:sldMkLst>
      </pc:sldChg>
      <pc:sldChg chg="del">
        <pc:chgData name="Ada van den Bos" userId="397a237d-5a0f-4f11-b913-1537a2c68c0e" providerId="ADAL" clId="{5BE385D0-6CDF-49D7-8A9A-D11B9ACE1D72}" dt="2022-06-22T07:31:32.469" v="75" actId="47"/>
        <pc:sldMkLst>
          <pc:docMk/>
          <pc:sldMk cId="2118131621" sldId="263"/>
        </pc:sldMkLst>
      </pc:sldChg>
      <pc:sldChg chg="del">
        <pc:chgData name="Ada van den Bos" userId="397a237d-5a0f-4f11-b913-1537a2c68c0e" providerId="ADAL" clId="{5BE385D0-6CDF-49D7-8A9A-D11B9ACE1D72}" dt="2022-06-22T07:31:32.469" v="75" actId="47"/>
        <pc:sldMkLst>
          <pc:docMk/>
          <pc:sldMk cId="184671807" sldId="264"/>
        </pc:sldMkLst>
      </pc:sldChg>
      <pc:sldChg chg="del">
        <pc:chgData name="Ada van den Bos" userId="397a237d-5a0f-4f11-b913-1537a2c68c0e" providerId="ADAL" clId="{5BE385D0-6CDF-49D7-8A9A-D11B9ACE1D72}" dt="2022-06-22T07:10:39.921" v="1" actId="47"/>
        <pc:sldMkLst>
          <pc:docMk/>
          <pc:sldMk cId="501266304" sldId="265"/>
        </pc:sldMkLst>
      </pc:sldChg>
      <pc:sldChg chg="del">
        <pc:chgData name="Ada van den Bos" userId="397a237d-5a0f-4f11-b913-1537a2c68c0e" providerId="ADAL" clId="{5BE385D0-6CDF-49D7-8A9A-D11B9ACE1D72}" dt="2022-06-27T13:41:38.263" v="424" actId="47"/>
        <pc:sldMkLst>
          <pc:docMk/>
          <pc:sldMk cId="0" sldId="266"/>
        </pc:sldMkLst>
      </pc:sldChg>
      <pc:sldChg chg="del">
        <pc:chgData name="Ada van den Bos" userId="397a237d-5a0f-4f11-b913-1537a2c68c0e" providerId="ADAL" clId="{5BE385D0-6CDF-49D7-8A9A-D11B9ACE1D72}" dt="2022-06-22T07:10:37.379" v="0" actId="47"/>
        <pc:sldMkLst>
          <pc:docMk/>
          <pc:sldMk cId="2682247149" sldId="266"/>
        </pc:sldMkLst>
      </pc:sldChg>
      <pc:sldChg chg="del">
        <pc:chgData name="Ada van den Bos" userId="397a237d-5a0f-4f11-b913-1537a2c68c0e" providerId="ADAL" clId="{5BE385D0-6CDF-49D7-8A9A-D11B9ACE1D72}" dt="2022-06-22T07:12:38.469" v="2" actId="47"/>
        <pc:sldMkLst>
          <pc:docMk/>
          <pc:sldMk cId="12418953" sldId="267"/>
        </pc:sldMkLst>
      </pc:sldChg>
      <pc:sldChg chg="del">
        <pc:chgData name="Ada van den Bos" userId="397a237d-5a0f-4f11-b913-1537a2c68c0e" providerId="ADAL" clId="{5BE385D0-6CDF-49D7-8A9A-D11B9ACE1D72}" dt="2022-06-22T07:31:32.469" v="75" actId="47"/>
        <pc:sldMkLst>
          <pc:docMk/>
          <pc:sldMk cId="2544504426" sldId="268"/>
        </pc:sldMkLst>
      </pc:sldChg>
      <pc:sldChg chg="del">
        <pc:chgData name="Ada van den Bos" userId="397a237d-5a0f-4f11-b913-1537a2c68c0e" providerId="ADAL" clId="{5BE385D0-6CDF-49D7-8A9A-D11B9ACE1D72}" dt="2022-06-22T07:31:32.469" v="75" actId="47"/>
        <pc:sldMkLst>
          <pc:docMk/>
          <pc:sldMk cId="4036416115" sldId="811"/>
        </pc:sldMkLst>
      </pc:sldChg>
      <pc:sldChg chg="del">
        <pc:chgData name="Ada van den Bos" userId="397a237d-5a0f-4f11-b913-1537a2c68c0e" providerId="ADAL" clId="{5BE385D0-6CDF-49D7-8A9A-D11B9ACE1D72}" dt="2022-06-27T06:43:47.695" v="209" actId="47"/>
        <pc:sldMkLst>
          <pc:docMk/>
          <pc:sldMk cId="1856026211" sldId="814"/>
        </pc:sldMkLst>
      </pc:sldChg>
      <pc:sldChg chg="del">
        <pc:chgData name="Ada van den Bos" userId="397a237d-5a0f-4f11-b913-1537a2c68c0e" providerId="ADAL" clId="{5BE385D0-6CDF-49D7-8A9A-D11B9ACE1D72}" dt="2022-06-22T07:32:04.491" v="77" actId="47"/>
        <pc:sldMkLst>
          <pc:docMk/>
          <pc:sldMk cId="2475457667" sldId="884"/>
        </pc:sldMkLst>
      </pc:sldChg>
      <pc:sldChg chg="addSp delSp modSp new mod modClrScheme chgLayout">
        <pc:chgData name="Ada van den Bos" userId="397a237d-5a0f-4f11-b913-1537a2c68c0e" providerId="ADAL" clId="{5BE385D0-6CDF-49D7-8A9A-D11B9ACE1D72}" dt="2022-06-27T13:41:33.130" v="423" actId="20577"/>
        <pc:sldMkLst>
          <pc:docMk/>
          <pc:sldMk cId="673488221" sldId="885"/>
        </pc:sldMkLst>
        <pc:spChg chg="del">
          <ac:chgData name="Ada van den Bos" userId="397a237d-5a0f-4f11-b913-1537a2c68c0e" providerId="ADAL" clId="{5BE385D0-6CDF-49D7-8A9A-D11B9ACE1D72}" dt="2022-06-22T07:14:55.860" v="16" actId="700"/>
          <ac:spMkLst>
            <pc:docMk/>
            <pc:sldMk cId="673488221" sldId="885"/>
            <ac:spMk id="2" creationId="{9810824B-4C88-C360-B6AB-3809BF19169D}"/>
          </ac:spMkLst>
        </pc:spChg>
        <pc:spChg chg="add mod">
          <ac:chgData name="Ada van den Bos" userId="397a237d-5a0f-4f11-b913-1537a2c68c0e" providerId="ADAL" clId="{5BE385D0-6CDF-49D7-8A9A-D11B9ACE1D72}" dt="2022-06-27T13:41:33.130" v="423" actId="20577"/>
          <ac:spMkLst>
            <pc:docMk/>
            <pc:sldMk cId="673488221" sldId="885"/>
            <ac:spMk id="3" creationId="{519E1231-4D6F-C879-B88E-D2A6A1BCB1D3}"/>
          </ac:spMkLst>
        </pc:spChg>
        <pc:spChg chg="add mod">
          <ac:chgData name="Ada van den Bos" userId="397a237d-5a0f-4f11-b913-1537a2c68c0e" providerId="ADAL" clId="{5BE385D0-6CDF-49D7-8A9A-D11B9ACE1D72}" dt="2022-06-22T07:45:34.333" v="130" actId="20577"/>
          <ac:spMkLst>
            <pc:docMk/>
            <pc:sldMk cId="673488221" sldId="885"/>
            <ac:spMk id="4" creationId="{C5724A17-06BB-84D3-5285-A44A819B9DD8}"/>
          </ac:spMkLst>
        </pc:spChg>
        <pc:picChg chg="del mod">
          <ac:chgData name="Ada van den Bos" userId="397a237d-5a0f-4f11-b913-1537a2c68c0e" providerId="ADAL" clId="{5BE385D0-6CDF-49D7-8A9A-D11B9ACE1D72}" dt="2022-06-27T13:39:43.132" v="377" actId="478"/>
          <ac:picMkLst>
            <pc:docMk/>
            <pc:sldMk cId="673488221" sldId="885"/>
            <ac:picMk id="2" creationId="{CC8DE83F-326C-F99D-E127-1893B11CEAD3}"/>
          </ac:picMkLst>
        </pc:picChg>
        <pc:picChg chg="add mod">
          <ac:chgData name="Ada van den Bos" userId="397a237d-5a0f-4f11-b913-1537a2c68c0e" providerId="ADAL" clId="{5BE385D0-6CDF-49D7-8A9A-D11B9ACE1D72}" dt="2022-06-27T13:40:18.176" v="383" actId="1076"/>
          <ac:picMkLst>
            <pc:docMk/>
            <pc:sldMk cId="673488221" sldId="885"/>
            <ac:picMk id="5" creationId="{20C4165F-026A-03CA-DE0C-4312691843E3}"/>
          </ac:picMkLst>
        </pc:picChg>
      </pc:sldChg>
      <pc:sldChg chg="del">
        <pc:chgData name="Ada van den Bos" userId="397a237d-5a0f-4f11-b913-1537a2c68c0e" providerId="ADAL" clId="{5BE385D0-6CDF-49D7-8A9A-D11B9ACE1D72}" dt="2022-06-22T08:48:52.432" v="191" actId="47"/>
        <pc:sldMkLst>
          <pc:docMk/>
          <pc:sldMk cId="2028931603" sldId="919"/>
        </pc:sldMkLst>
      </pc:sldChg>
      <pc:sldChg chg="del">
        <pc:chgData name="Ada van den Bos" userId="397a237d-5a0f-4f11-b913-1537a2c68c0e" providerId="ADAL" clId="{5BE385D0-6CDF-49D7-8A9A-D11B9ACE1D72}" dt="2022-06-27T12:17:40.021" v="227" actId="47"/>
        <pc:sldMkLst>
          <pc:docMk/>
          <pc:sldMk cId="3746257468" sldId="938"/>
        </pc:sldMkLst>
      </pc:sldChg>
      <pc:sldChg chg="del">
        <pc:chgData name="Ada van den Bos" userId="397a237d-5a0f-4f11-b913-1537a2c68c0e" providerId="ADAL" clId="{5BE385D0-6CDF-49D7-8A9A-D11B9ACE1D72}" dt="2022-06-27T12:17:38.561" v="226" actId="47"/>
        <pc:sldMkLst>
          <pc:docMk/>
          <pc:sldMk cId="1635286791" sldId="940"/>
        </pc:sldMkLst>
      </pc:sldChg>
      <pc:sldChg chg="modSp mod">
        <pc:chgData name="Ada van den Bos" userId="397a237d-5a0f-4f11-b913-1537a2c68c0e" providerId="ADAL" clId="{5BE385D0-6CDF-49D7-8A9A-D11B9ACE1D72}" dt="2022-06-22T07:45:10.324" v="129" actId="1076"/>
        <pc:sldMkLst>
          <pc:docMk/>
          <pc:sldMk cId="2223759201" sldId="945"/>
        </pc:sldMkLst>
        <pc:grpChg chg="mod">
          <ac:chgData name="Ada van den Bos" userId="397a237d-5a0f-4f11-b913-1537a2c68c0e" providerId="ADAL" clId="{5BE385D0-6CDF-49D7-8A9A-D11B9ACE1D72}" dt="2022-06-22T07:45:03.373" v="128" actId="1076"/>
          <ac:grpSpMkLst>
            <pc:docMk/>
            <pc:sldMk cId="2223759201" sldId="945"/>
            <ac:grpSpMk id="48" creationId="{D437F74F-548F-50FE-D527-3BCF1C8D69B4}"/>
          </ac:grpSpMkLst>
        </pc:grpChg>
        <pc:grpChg chg="mod">
          <ac:chgData name="Ada van den Bos" userId="397a237d-5a0f-4f11-b913-1537a2c68c0e" providerId="ADAL" clId="{5BE385D0-6CDF-49D7-8A9A-D11B9ACE1D72}" dt="2022-06-22T07:45:10.324" v="129" actId="1076"/>
          <ac:grpSpMkLst>
            <pc:docMk/>
            <pc:sldMk cId="2223759201" sldId="945"/>
            <ac:grpSpMk id="50" creationId="{3345EE0D-B3AA-5D51-76F9-16E36D62AD32}"/>
          </ac:grpSpMkLst>
        </pc:grpChg>
      </pc:sldChg>
      <pc:sldChg chg="addSp modSp mod">
        <pc:chgData name="Ada van den Bos" userId="397a237d-5a0f-4f11-b913-1537a2c68c0e" providerId="ADAL" clId="{5BE385D0-6CDF-49D7-8A9A-D11B9ACE1D72}" dt="2022-06-22T07:59:40.864" v="186" actId="1076"/>
        <pc:sldMkLst>
          <pc:docMk/>
          <pc:sldMk cId="14508629" sldId="946"/>
        </pc:sldMkLst>
        <pc:spChg chg="add mod">
          <ac:chgData name="Ada van den Bos" userId="397a237d-5a0f-4f11-b913-1537a2c68c0e" providerId="ADAL" clId="{5BE385D0-6CDF-49D7-8A9A-D11B9ACE1D72}" dt="2022-06-22T07:59:40.864" v="186" actId="1076"/>
          <ac:spMkLst>
            <pc:docMk/>
            <pc:sldMk cId="14508629" sldId="946"/>
            <ac:spMk id="3" creationId="{6DC684CF-6927-5320-6A52-E667C5CC6362}"/>
          </ac:spMkLst>
        </pc:spChg>
        <pc:picChg chg="mod">
          <ac:chgData name="Ada van den Bos" userId="397a237d-5a0f-4f11-b913-1537a2c68c0e" providerId="ADAL" clId="{5BE385D0-6CDF-49D7-8A9A-D11B9ACE1D72}" dt="2022-06-22T07:32:26.979" v="79" actId="14100"/>
          <ac:picMkLst>
            <pc:docMk/>
            <pc:sldMk cId="14508629" sldId="946"/>
            <ac:picMk id="2" creationId="{4829F473-5EB0-2879-B297-8AB4BDAD5052}"/>
          </ac:picMkLst>
        </pc:picChg>
      </pc:sldChg>
      <pc:sldChg chg="modSp del mod">
        <pc:chgData name="Ada van den Bos" userId="397a237d-5a0f-4f11-b913-1537a2c68c0e" providerId="ADAL" clId="{5BE385D0-6CDF-49D7-8A9A-D11B9ACE1D72}" dt="2022-06-22T07:53:44.754" v="131" actId="47"/>
        <pc:sldMkLst>
          <pc:docMk/>
          <pc:sldMk cId="1145387725" sldId="952"/>
        </pc:sldMkLst>
        <pc:spChg chg="mod">
          <ac:chgData name="Ada van den Bos" userId="397a237d-5a0f-4f11-b913-1537a2c68c0e" providerId="ADAL" clId="{5BE385D0-6CDF-49D7-8A9A-D11B9ACE1D72}" dt="2022-06-22T07:44:08.331" v="123" actId="14100"/>
          <ac:spMkLst>
            <pc:docMk/>
            <pc:sldMk cId="1145387725" sldId="952"/>
            <ac:spMk id="11" creationId="{37A7BF9E-6800-40EE-8390-77B834064E3E}"/>
          </ac:spMkLst>
        </pc:spChg>
        <pc:spChg chg="mod">
          <ac:chgData name="Ada van den Bos" userId="397a237d-5a0f-4f11-b913-1537a2c68c0e" providerId="ADAL" clId="{5BE385D0-6CDF-49D7-8A9A-D11B9ACE1D72}" dt="2022-06-22T07:44:56.188" v="127" actId="14100"/>
          <ac:spMkLst>
            <pc:docMk/>
            <pc:sldMk cId="1145387725" sldId="952"/>
            <ac:spMk id="14" creationId="{3BE47D9C-C44A-4526-4DB1-599431B84712}"/>
          </ac:spMkLst>
        </pc:spChg>
        <pc:grpChg chg="mod">
          <ac:chgData name="Ada van den Bos" userId="397a237d-5a0f-4f11-b913-1537a2c68c0e" providerId="ADAL" clId="{5BE385D0-6CDF-49D7-8A9A-D11B9ACE1D72}" dt="2022-06-22T07:44:46.636" v="126" actId="14100"/>
          <ac:grpSpMkLst>
            <pc:docMk/>
            <pc:sldMk cId="1145387725" sldId="952"/>
            <ac:grpSpMk id="2" creationId="{9386D208-1728-717D-5221-62B6F87E01BA}"/>
          </ac:grpSpMkLst>
        </pc:grpChg>
        <pc:grpChg chg="mod">
          <ac:chgData name="Ada van den Bos" userId="397a237d-5a0f-4f11-b913-1537a2c68c0e" providerId="ADAL" clId="{5BE385D0-6CDF-49D7-8A9A-D11B9ACE1D72}" dt="2022-06-22T07:44:02.485" v="121" actId="1076"/>
          <ac:grpSpMkLst>
            <pc:docMk/>
            <pc:sldMk cId="1145387725" sldId="952"/>
            <ac:grpSpMk id="5" creationId="{F01F8920-FDEE-4824-FBA0-4E642A3CD043}"/>
          </ac:grpSpMkLst>
        </pc:grpChg>
        <pc:picChg chg="mod">
          <ac:chgData name="Ada van den Bos" userId="397a237d-5a0f-4f11-b913-1537a2c68c0e" providerId="ADAL" clId="{5BE385D0-6CDF-49D7-8A9A-D11B9ACE1D72}" dt="2022-06-22T07:44:35.268" v="125" actId="1076"/>
          <ac:picMkLst>
            <pc:docMk/>
            <pc:sldMk cId="1145387725" sldId="952"/>
            <ac:picMk id="24" creationId="{310D26C0-0124-67C6-C282-DF95A2CE8843}"/>
          </ac:picMkLst>
        </pc:picChg>
      </pc:sldChg>
      <pc:sldChg chg="modSp mod">
        <pc:chgData name="Ada van den Bos" userId="397a237d-5a0f-4f11-b913-1537a2c68c0e" providerId="ADAL" clId="{5BE385D0-6CDF-49D7-8A9A-D11B9ACE1D72}" dt="2022-06-22T07:56:48.159" v="132" actId="1076"/>
        <pc:sldMkLst>
          <pc:docMk/>
          <pc:sldMk cId="4266966255" sldId="958"/>
        </pc:sldMkLst>
        <pc:spChg chg="mod">
          <ac:chgData name="Ada van den Bos" userId="397a237d-5a0f-4f11-b913-1537a2c68c0e" providerId="ADAL" clId="{5BE385D0-6CDF-49D7-8A9A-D11B9ACE1D72}" dt="2022-06-22T07:56:48.159" v="132" actId="1076"/>
          <ac:spMkLst>
            <pc:docMk/>
            <pc:sldMk cId="4266966255" sldId="958"/>
            <ac:spMk id="2" creationId="{7AE6D25F-699F-4005-C71D-03E1BA4582BB}"/>
          </ac:spMkLst>
        </pc:spChg>
      </pc:sldChg>
      <pc:sldChg chg="addSp delSp modSp new mod modClrScheme chgLayout">
        <pc:chgData name="Ada van den Bos" userId="397a237d-5a0f-4f11-b913-1537a2c68c0e" providerId="ADAL" clId="{5BE385D0-6CDF-49D7-8A9A-D11B9ACE1D72}" dt="2022-06-22T07:37:20.713" v="96" actId="14100"/>
        <pc:sldMkLst>
          <pc:docMk/>
          <pc:sldMk cId="1972416597" sldId="959"/>
        </pc:sldMkLst>
        <pc:spChg chg="del">
          <ac:chgData name="Ada van den Bos" userId="397a237d-5a0f-4f11-b913-1537a2c68c0e" providerId="ADAL" clId="{5BE385D0-6CDF-49D7-8A9A-D11B9ACE1D72}" dt="2022-06-22T07:33:34.938" v="81" actId="700"/>
          <ac:spMkLst>
            <pc:docMk/>
            <pc:sldMk cId="1972416597" sldId="959"/>
            <ac:spMk id="2" creationId="{CE1CF9DE-4EAB-9B9C-7C6F-091337A02FF5}"/>
          </ac:spMkLst>
        </pc:spChg>
        <pc:spChg chg="add mod">
          <ac:chgData name="Ada van den Bos" userId="397a237d-5a0f-4f11-b913-1537a2c68c0e" providerId="ADAL" clId="{5BE385D0-6CDF-49D7-8A9A-D11B9ACE1D72}" dt="2022-06-22T07:33:34.938" v="81" actId="700"/>
          <ac:spMkLst>
            <pc:docMk/>
            <pc:sldMk cId="1972416597" sldId="959"/>
            <ac:spMk id="3" creationId="{F91B7868-7961-9715-3084-669C094E301A}"/>
          </ac:spMkLst>
        </pc:spChg>
        <pc:picChg chg="add mod">
          <ac:chgData name="Ada van den Bos" userId="397a237d-5a0f-4f11-b913-1537a2c68c0e" providerId="ADAL" clId="{5BE385D0-6CDF-49D7-8A9A-D11B9ACE1D72}" dt="2022-06-22T07:35:21.199" v="84" actId="1076"/>
          <ac:picMkLst>
            <pc:docMk/>
            <pc:sldMk cId="1972416597" sldId="959"/>
            <ac:picMk id="5" creationId="{3A01F9B2-0721-6398-D9F3-932899708009}"/>
          </ac:picMkLst>
        </pc:picChg>
        <pc:picChg chg="add mod">
          <ac:chgData name="Ada van den Bos" userId="397a237d-5a0f-4f11-b913-1537a2c68c0e" providerId="ADAL" clId="{5BE385D0-6CDF-49D7-8A9A-D11B9ACE1D72}" dt="2022-06-22T07:37:20.713" v="96" actId="14100"/>
          <ac:picMkLst>
            <pc:docMk/>
            <pc:sldMk cId="1972416597" sldId="959"/>
            <ac:picMk id="7" creationId="{DBC8B9A3-7092-D4C3-EC13-726A05F367C8}"/>
          </ac:picMkLst>
        </pc:picChg>
        <pc:picChg chg="add mod">
          <ac:chgData name="Ada van den Bos" userId="397a237d-5a0f-4f11-b913-1537a2c68c0e" providerId="ADAL" clId="{5BE385D0-6CDF-49D7-8A9A-D11B9ACE1D72}" dt="2022-06-22T07:37:12.153" v="94" actId="1076"/>
          <ac:picMkLst>
            <pc:docMk/>
            <pc:sldMk cId="1972416597" sldId="959"/>
            <ac:picMk id="9" creationId="{26801317-338D-F306-0D29-1014710FCBBE}"/>
          </ac:picMkLst>
        </pc:picChg>
      </pc:sldChg>
      <pc:sldChg chg="addSp delSp modSp new del mod modClrScheme chgLayout">
        <pc:chgData name="Ada van den Bos" userId="397a237d-5a0f-4f11-b913-1537a2c68c0e" providerId="ADAL" clId="{5BE385D0-6CDF-49D7-8A9A-D11B9ACE1D72}" dt="2022-06-22T08:38:16.103" v="190" actId="47"/>
        <pc:sldMkLst>
          <pc:docMk/>
          <pc:sldMk cId="2300156332" sldId="960"/>
        </pc:sldMkLst>
        <pc:spChg chg="del">
          <ac:chgData name="Ada van den Bos" userId="397a237d-5a0f-4f11-b913-1537a2c68c0e" providerId="ADAL" clId="{5BE385D0-6CDF-49D7-8A9A-D11B9ACE1D72}" dt="2022-06-22T08:07:39.494" v="188" actId="700"/>
          <ac:spMkLst>
            <pc:docMk/>
            <pc:sldMk cId="2300156332" sldId="960"/>
            <ac:spMk id="2" creationId="{57A40B10-7E1B-8B5E-857B-F8B4CC396494}"/>
          </ac:spMkLst>
        </pc:spChg>
        <pc:spChg chg="add mod">
          <ac:chgData name="Ada van den Bos" userId="397a237d-5a0f-4f11-b913-1537a2c68c0e" providerId="ADAL" clId="{5BE385D0-6CDF-49D7-8A9A-D11B9ACE1D72}" dt="2022-06-22T08:07:45.554" v="189" actId="122"/>
          <ac:spMkLst>
            <pc:docMk/>
            <pc:sldMk cId="2300156332" sldId="960"/>
            <ac:spMk id="3" creationId="{6F90763A-6974-ED65-00F4-A425E49A4B95}"/>
          </ac:spMkLst>
        </pc:spChg>
      </pc:sldChg>
      <pc:sldChg chg="addSp delSp modSp new mod modClrScheme chgLayout">
        <pc:chgData name="Ada van den Bos" userId="397a237d-5a0f-4f11-b913-1537a2c68c0e" providerId="ADAL" clId="{5BE385D0-6CDF-49D7-8A9A-D11B9ACE1D72}" dt="2022-06-27T13:41:59.008" v="426" actId="1076"/>
        <pc:sldMkLst>
          <pc:docMk/>
          <pc:sldMk cId="2789663835" sldId="960"/>
        </pc:sldMkLst>
        <pc:spChg chg="del">
          <ac:chgData name="Ada van den Bos" userId="397a237d-5a0f-4f11-b913-1537a2c68c0e" providerId="ADAL" clId="{5BE385D0-6CDF-49D7-8A9A-D11B9ACE1D72}" dt="2022-06-27T12:18:28.433" v="229" actId="700"/>
          <ac:spMkLst>
            <pc:docMk/>
            <pc:sldMk cId="2789663835" sldId="960"/>
            <ac:spMk id="2" creationId="{B94A8FCD-0D59-4A73-0200-6247E6BA6E9F}"/>
          </ac:spMkLst>
        </pc:spChg>
        <pc:spChg chg="add mod">
          <ac:chgData name="Ada van den Bos" userId="397a237d-5a0f-4f11-b913-1537a2c68c0e" providerId="ADAL" clId="{5BE385D0-6CDF-49D7-8A9A-D11B9ACE1D72}" dt="2022-06-27T13:41:59.008" v="426" actId="1076"/>
          <ac:spMkLst>
            <pc:docMk/>
            <pc:sldMk cId="2789663835" sldId="960"/>
            <ac:spMk id="3" creationId="{0DB6AD95-F1A6-F79B-5E60-2CE9DC966FD3}"/>
          </ac:spMkLst>
        </pc:spChg>
      </pc:sldChg>
      <pc:sldMasterChg chg="del delSldLayout">
        <pc:chgData name="Ada van den Bos" userId="397a237d-5a0f-4f11-b913-1537a2c68c0e" providerId="ADAL" clId="{5BE385D0-6CDF-49D7-8A9A-D11B9ACE1D72}" dt="2022-06-22T07:14:55.860" v="16" actId="700"/>
        <pc:sldMasterMkLst>
          <pc:docMk/>
          <pc:sldMasterMk cId="1710546820" sldId="2147483648"/>
        </pc:sldMasterMkLst>
        <pc:sldLayoutChg chg="del">
          <pc:chgData name="Ada van den Bos" userId="397a237d-5a0f-4f11-b913-1537a2c68c0e" providerId="ADAL" clId="{5BE385D0-6CDF-49D7-8A9A-D11B9ACE1D72}" dt="2022-06-22T07:14:55.860" v="16" actId="700"/>
          <pc:sldLayoutMkLst>
            <pc:docMk/>
            <pc:sldMasterMk cId="1710546820" sldId="2147483648"/>
            <pc:sldLayoutMk cId="4249299040" sldId="2147483649"/>
          </pc:sldLayoutMkLst>
        </pc:sldLayoutChg>
        <pc:sldLayoutChg chg="del">
          <pc:chgData name="Ada van den Bos" userId="397a237d-5a0f-4f11-b913-1537a2c68c0e" providerId="ADAL" clId="{5BE385D0-6CDF-49D7-8A9A-D11B9ACE1D72}" dt="2022-06-22T07:14:55.860" v="16" actId="700"/>
          <pc:sldLayoutMkLst>
            <pc:docMk/>
            <pc:sldMasterMk cId="1710546820" sldId="2147483648"/>
            <pc:sldLayoutMk cId="3885912252" sldId="2147483650"/>
          </pc:sldLayoutMkLst>
        </pc:sldLayoutChg>
        <pc:sldLayoutChg chg="del">
          <pc:chgData name="Ada van den Bos" userId="397a237d-5a0f-4f11-b913-1537a2c68c0e" providerId="ADAL" clId="{5BE385D0-6CDF-49D7-8A9A-D11B9ACE1D72}" dt="2022-06-22T07:14:55.860" v="16" actId="700"/>
          <pc:sldLayoutMkLst>
            <pc:docMk/>
            <pc:sldMasterMk cId="1710546820" sldId="2147483648"/>
            <pc:sldLayoutMk cId="1843495715" sldId="2147483651"/>
          </pc:sldLayoutMkLst>
        </pc:sldLayoutChg>
        <pc:sldLayoutChg chg="del">
          <pc:chgData name="Ada van den Bos" userId="397a237d-5a0f-4f11-b913-1537a2c68c0e" providerId="ADAL" clId="{5BE385D0-6CDF-49D7-8A9A-D11B9ACE1D72}" dt="2022-06-22T07:14:55.860" v="16" actId="700"/>
          <pc:sldLayoutMkLst>
            <pc:docMk/>
            <pc:sldMasterMk cId="1710546820" sldId="2147483648"/>
            <pc:sldLayoutMk cId="957811407" sldId="2147483652"/>
          </pc:sldLayoutMkLst>
        </pc:sldLayoutChg>
        <pc:sldLayoutChg chg="del">
          <pc:chgData name="Ada van den Bos" userId="397a237d-5a0f-4f11-b913-1537a2c68c0e" providerId="ADAL" clId="{5BE385D0-6CDF-49D7-8A9A-D11B9ACE1D72}" dt="2022-06-22T07:14:55.860" v="16" actId="700"/>
          <pc:sldLayoutMkLst>
            <pc:docMk/>
            <pc:sldMasterMk cId="1710546820" sldId="2147483648"/>
            <pc:sldLayoutMk cId="4148315968" sldId="2147483653"/>
          </pc:sldLayoutMkLst>
        </pc:sldLayoutChg>
        <pc:sldLayoutChg chg="del">
          <pc:chgData name="Ada van den Bos" userId="397a237d-5a0f-4f11-b913-1537a2c68c0e" providerId="ADAL" clId="{5BE385D0-6CDF-49D7-8A9A-D11B9ACE1D72}" dt="2022-06-22T07:14:55.860" v="16" actId="700"/>
          <pc:sldLayoutMkLst>
            <pc:docMk/>
            <pc:sldMasterMk cId="1710546820" sldId="2147483648"/>
            <pc:sldLayoutMk cId="1937782621" sldId="2147483654"/>
          </pc:sldLayoutMkLst>
        </pc:sldLayoutChg>
        <pc:sldLayoutChg chg="del">
          <pc:chgData name="Ada van den Bos" userId="397a237d-5a0f-4f11-b913-1537a2c68c0e" providerId="ADAL" clId="{5BE385D0-6CDF-49D7-8A9A-D11B9ACE1D72}" dt="2022-06-22T07:14:55.860" v="16" actId="700"/>
          <pc:sldLayoutMkLst>
            <pc:docMk/>
            <pc:sldMasterMk cId="1710546820" sldId="2147483648"/>
            <pc:sldLayoutMk cId="3349604172" sldId="2147483655"/>
          </pc:sldLayoutMkLst>
        </pc:sldLayoutChg>
        <pc:sldLayoutChg chg="del">
          <pc:chgData name="Ada van den Bos" userId="397a237d-5a0f-4f11-b913-1537a2c68c0e" providerId="ADAL" clId="{5BE385D0-6CDF-49D7-8A9A-D11B9ACE1D72}" dt="2022-06-22T07:14:55.860" v="16" actId="700"/>
          <pc:sldLayoutMkLst>
            <pc:docMk/>
            <pc:sldMasterMk cId="1710546820" sldId="2147483648"/>
            <pc:sldLayoutMk cId="2568389287" sldId="2147483656"/>
          </pc:sldLayoutMkLst>
        </pc:sldLayoutChg>
        <pc:sldLayoutChg chg="del">
          <pc:chgData name="Ada van den Bos" userId="397a237d-5a0f-4f11-b913-1537a2c68c0e" providerId="ADAL" clId="{5BE385D0-6CDF-49D7-8A9A-D11B9ACE1D72}" dt="2022-06-22T07:14:55.860" v="16" actId="700"/>
          <pc:sldLayoutMkLst>
            <pc:docMk/>
            <pc:sldMasterMk cId="1710546820" sldId="2147483648"/>
            <pc:sldLayoutMk cId="84292403" sldId="2147483657"/>
          </pc:sldLayoutMkLst>
        </pc:sldLayoutChg>
        <pc:sldLayoutChg chg="del">
          <pc:chgData name="Ada van den Bos" userId="397a237d-5a0f-4f11-b913-1537a2c68c0e" providerId="ADAL" clId="{5BE385D0-6CDF-49D7-8A9A-D11B9ACE1D72}" dt="2022-06-22T07:14:55.860" v="16" actId="700"/>
          <pc:sldLayoutMkLst>
            <pc:docMk/>
            <pc:sldMasterMk cId="1710546820" sldId="2147483648"/>
            <pc:sldLayoutMk cId="515967256" sldId="2147483658"/>
          </pc:sldLayoutMkLst>
        </pc:sldLayoutChg>
        <pc:sldLayoutChg chg="del">
          <pc:chgData name="Ada van den Bos" userId="397a237d-5a0f-4f11-b913-1537a2c68c0e" providerId="ADAL" clId="{5BE385D0-6CDF-49D7-8A9A-D11B9ACE1D72}" dt="2022-06-22T07:14:55.860" v="16" actId="700"/>
          <pc:sldLayoutMkLst>
            <pc:docMk/>
            <pc:sldMasterMk cId="1710546820" sldId="2147483648"/>
            <pc:sldLayoutMk cId="3231119585" sldId="2147483659"/>
          </pc:sldLayoutMkLst>
        </pc:sldLayoutChg>
      </pc:sldMasterChg>
      <pc:sldMasterChg chg="delSldLayout">
        <pc:chgData name="Ada van den Bos" userId="397a237d-5a0f-4f11-b913-1537a2c68c0e" providerId="ADAL" clId="{5BE385D0-6CDF-49D7-8A9A-D11B9ACE1D72}" dt="2022-06-27T13:41:38.263" v="424" actId="47"/>
        <pc:sldMasterMkLst>
          <pc:docMk/>
          <pc:sldMasterMk cId="3041306845" sldId="2147483663"/>
        </pc:sldMasterMkLst>
        <pc:sldLayoutChg chg="del">
          <pc:chgData name="Ada van den Bos" userId="397a237d-5a0f-4f11-b913-1537a2c68c0e" providerId="ADAL" clId="{5BE385D0-6CDF-49D7-8A9A-D11B9ACE1D72}" dt="2022-06-27T13:41:38.263" v="424" actId="47"/>
          <pc:sldLayoutMkLst>
            <pc:docMk/>
            <pc:sldMasterMk cId="3041306845" sldId="2147483663"/>
            <pc:sldLayoutMk cId="2221102376" sldId="2147483669"/>
          </pc:sldLayoutMkLst>
        </pc:sldLayoutChg>
        <pc:sldLayoutChg chg="del">
          <pc:chgData name="Ada van den Bos" userId="397a237d-5a0f-4f11-b913-1537a2c68c0e" providerId="ADAL" clId="{5BE385D0-6CDF-49D7-8A9A-D11B9ACE1D72}" dt="2022-06-22T07:53:44.754" v="131" actId="47"/>
          <pc:sldLayoutMkLst>
            <pc:docMk/>
            <pc:sldMasterMk cId="3041306845" sldId="2147483663"/>
            <pc:sldLayoutMk cId="3508002228"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06D9F-8134-4E64-80FF-9B0E8D09584B}" type="datetimeFigureOut">
              <a:t>27-6-2022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93F72-5A61-4B38-85A0-E0413BB4B615}" type="slidenum">
              <a:t>‹#›</a:t>
            </a:fld>
            <a:endParaRPr lang="nl-NL"/>
          </a:p>
        </p:txBody>
      </p:sp>
    </p:spTree>
    <p:extLst>
      <p:ext uri="{BB962C8B-B14F-4D97-AF65-F5344CB8AC3E}">
        <p14:creationId xmlns:p14="http://schemas.microsoft.com/office/powerpoint/2010/main" val="360958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5099B-2449-4D98-92D7-534AB7DF73A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24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solidFill>
                  <a:srgbClr val="000000"/>
                </a:solidFill>
                <a:effectLst/>
                <a:latin typeface="Verdana" panose="020B0604030504040204" pitchFamily="34" charset="0"/>
                <a:ea typeface="Calibri" panose="020F0502020204030204" pitchFamily="34" charset="0"/>
              </a:rPr>
              <a:t>Het is een bijeenkomst van de centrale en de decentrale VIM-commissies in het ziekenhuis. Deze bijeenkomst heeft al 1,5/2 jaar niet plaatsgevonden vanwege Corona. Ze hebben geen idee hoeveel mensen er komen. Het kunnen er 30 zijn, maar ook veel meer.</a:t>
            </a:r>
            <a:endParaRPr lang="nl-NL" sz="1800" dirty="0">
              <a:effectLst/>
              <a:latin typeface="Calibri" panose="020F0502020204030204" pitchFamily="34" charset="0"/>
              <a:ea typeface="Calibri" panose="020F0502020204030204" pitchFamily="34" charset="0"/>
            </a:endParaRPr>
          </a:p>
          <a:p>
            <a:r>
              <a:rPr lang="nl-NL" sz="1800" dirty="0">
                <a:solidFill>
                  <a:srgbClr val="000000"/>
                </a:solidFill>
                <a:effectLst/>
                <a:latin typeface="Verdana" panose="020B0604030504040204" pitchFamily="34" charset="0"/>
                <a:ea typeface="Calibri" panose="020F0502020204030204" pitchFamily="34" charset="0"/>
              </a:rPr>
              <a:t>De Centrale VIM-commissie (15 leden) zullen er in ieder geval zijn.</a:t>
            </a:r>
          </a:p>
          <a:p>
            <a:endParaRPr lang="nl-NL" sz="1800" dirty="0">
              <a:solidFill>
                <a:srgbClr val="000000"/>
              </a:solidFill>
              <a:effectLst/>
              <a:latin typeface="Verdana" panose="020B0604030504040204" pitchFamily="34" charset="0"/>
              <a:ea typeface="Calibri" panose="020F0502020204030204" pitchFamily="34" charset="0"/>
            </a:endParaRPr>
          </a:p>
          <a:p>
            <a:r>
              <a:rPr lang="nl-NL" sz="1800" dirty="0">
                <a:solidFill>
                  <a:srgbClr val="000000"/>
                </a:solidFill>
                <a:effectLst/>
                <a:latin typeface="Verdana" panose="020B0604030504040204" pitchFamily="34" charset="0"/>
                <a:ea typeface="Calibri" panose="020F0502020204030204" pitchFamily="34" charset="0"/>
              </a:rPr>
              <a:t>Het kennisniveau is eigenlijk 0. Er zullen wel enkelen zijn die iets van Safety II weten, maar dat zal minimaal zijn.</a:t>
            </a:r>
            <a:endParaRPr lang="nl-NL" sz="1800" dirty="0">
              <a:effectLst/>
              <a:latin typeface="Calibri" panose="020F0502020204030204" pitchFamily="34" charset="0"/>
              <a:ea typeface="Calibri" panose="020F0502020204030204" pitchFamily="34" charset="0"/>
            </a:endParaRPr>
          </a:p>
          <a:p>
            <a:r>
              <a:rPr lang="nl-NL" sz="1800" dirty="0">
                <a:solidFill>
                  <a:srgbClr val="000000"/>
                </a:solidFill>
                <a:effectLst/>
                <a:latin typeface="Verdana" panose="020B0604030504040204" pitchFamily="34" charset="0"/>
                <a:ea typeface="Calibri" panose="020F0502020204030204" pitchFamily="34" charset="0"/>
              </a:rPr>
              <a:t>Hun doel is dat de term bekend wordt, dat ze wat meer van het positieve uitgaan. Zeg maar een positief geluid. Mensen zijn nl. moe, dus dan is iets positiefs welkom. Ik denk wat jij voor ogen hebt met wat voorbeeldjes hoe je dit in het klein al zou kunnen doen in zo’n VIM-</a:t>
            </a:r>
            <a:r>
              <a:rPr lang="nl-NL" sz="1800" dirty="0" err="1">
                <a:solidFill>
                  <a:srgbClr val="000000"/>
                </a:solidFill>
                <a:effectLst/>
                <a:latin typeface="Verdana" panose="020B0604030504040204" pitchFamily="34" charset="0"/>
                <a:ea typeface="Calibri" panose="020F0502020204030204" pitchFamily="34" charset="0"/>
              </a:rPr>
              <a:t>cie</a:t>
            </a:r>
            <a:r>
              <a:rPr lang="nl-NL" sz="1800" dirty="0">
                <a:solidFill>
                  <a:srgbClr val="000000"/>
                </a:solidFill>
                <a:effectLst/>
                <a:latin typeface="Verdana" panose="020B0604030504040204" pitchFamily="34" charset="0"/>
                <a:ea typeface="Calibri" panose="020F0502020204030204" pitchFamily="34" charset="0"/>
              </a:rPr>
              <a:t> wel een goed idee is.</a:t>
            </a:r>
            <a:endParaRPr lang="nl-NL" sz="1800" dirty="0">
              <a:effectLst/>
              <a:latin typeface="Calibri" panose="020F0502020204030204" pitchFamily="34" charset="0"/>
              <a:ea typeface="Calibri" panose="020F0502020204030204" pitchFamily="34" charset="0"/>
            </a:endParaRPr>
          </a:p>
          <a:p>
            <a:r>
              <a:rPr lang="nl-NL" sz="1800" dirty="0">
                <a:solidFill>
                  <a:srgbClr val="000000"/>
                </a:solidFill>
                <a:effectLst/>
                <a:latin typeface="Verdana" panose="020B0604030504040204" pitchFamily="34" charset="0"/>
                <a:ea typeface="Calibri" panose="020F0502020204030204" pitchFamily="34" charset="0"/>
              </a:rPr>
              <a:t>Zodat ze geprikkeld en gestimuleerd worden.</a:t>
            </a:r>
            <a:endParaRPr lang="nl-NL" sz="1800" dirty="0">
              <a:effectLst/>
              <a:latin typeface="Calibri" panose="020F0502020204030204" pitchFamily="34" charset="0"/>
              <a:ea typeface="Calibri" panose="020F0502020204030204" pitchFamily="34" charset="0"/>
            </a:endParaRPr>
          </a:p>
          <a:p>
            <a:r>
              <a:rPr lang="nl-NL" sz="1800" dirty="0">
                <a:solidFill>
                  <a:srgbClr val="000000"/>
                </a:solidFill>
                <a:effectLst/>
                <a:latin typeface="Verdana" panose="020B0604030504040204" pitchFamily="34" charset="0"/>
                <a:ea typeface="Calibri" panose="020F0502020204030204" pitchFamily="34" charset="0"/>
              </a:rPr>
              <a:t> </a:t>
            </a:r>
            <a:endParaRPr lang="nl-NL" sz="1800" dirty="0">
              <a:effectLst/>
              <a:latin typeface="Calibri" panose="020F0502020204030204" pitchFamily="34" charset="0"/>
              <a:ea typeface="Calibri" panose="020F0502020204030204" pitchFamily="34" charset="0"/>
            </a:endParaRPr>
          </a:p>
          <a:p>
            <a:r>
              <a:rPr lang="nl-NL" sz="1800" dirty="0">
                <a:solidFill>
                  <a:srgbClr val="000000"/>
                </a:solidFill>
                <a:effectLst/>
                <a:latin typeface="Verdana" panose="020B0604030504040204" pitchFamily="34" charset="0"/>
                <a:ea typeface="Calibri" panose="020F0502020204030204" pitchFamily="34" charset="0"/>
              </a:rPr>
              <a:t>Verder moeten we denk ik even beginnen met onze </a:t>
            </a:r>
            <a:r>
              <a:rPr lang="nl-NL" sz="1800" dirty="0" err="1">
                <a:solidFill>
                  <a:srgbClr val="000000"/>
                </a:solidFill>
                <a:effectLst/>
                <a:latin typeface="Verdana" panose="020B0604030504040204" pitchFamily="34" charset="0"/>
                <a:ea typeface="Calibri" panose="020F0502020204030204" pitchFamily="34" charset="0"/>
              </a:rPr>
              <a:t>infographic</a:t>
            </a:r>
            <a:r>
              <a:rPr lang="nl-NL" sz="1800" dirty="0">
                <a:solidFill>
                  <a:srgbClr val="000000"/>
                </a:solidFill>
                <a:effectLst/>
                <a:latin typeface="Verdana" panose="020B0604030504040204" pitchFamily="34" charset="0"/>
                <a:ea typeface="Calibri" panose="020F0502020204030204" pitchFamily="34" charset="0"/>
              </a:rPr>
              <a:t> van TvV en heel kort TvV introduceren + ook onze website en congresdatum op een slide zetten lijkt me ook goed.</a:t>
            </a:r>
            <a:endParaRPr lang="nl-NL" sz="1800" dirty="0">
              <a:effectLst/>
              <a:latin typeface="Calibri" panose="020F0502020204030204" pitchFamily="34" charset="0"/>
              <a:ea typeface="Calibri" panose="020F0502020204030204" pitchFamily="34" charset="0"/>
            </a:endParaRPr>
          </a:p>
          <a:p>
            <a:r>
              <a:rPr lang="nl-NL" sz="1800" dirty="0">
                <a:solidFill>
                  <a:srgbClr val="000000"/>
                </a:solidFill>
                <a:effectLst/>
                <a:latin typeface="Verdana" panose="020B0604030504040204" pitchFamily="34" charset="0"/>
                <a:ea typeface="Calibri" panose="020F0502020204030204" pitchFamily="34" charset="0"/>
              </a:rPr>
              <a:t> </a:t>
            </a:r>
            <a:endParaRPr lang="nl-NL" sz="1800" dirty="0">
              <a:effectLst/>
              <a:latin typeface="Calibri" panose="020F0502020204030204" pitchFamily="34" charset="0"/>
              <a:ea typeface="Calibri" panose="020F0502020204030204" pitchFamily="34" charset="0"/>
            </a:endParaRPr>
          </a:p>
          <a:p>
            <a:r>
              <a:rPr lang="nl-NL" sz="1800" dirty="0">
                <a:solidFill>
                  <a:srgbClr val="000000"/>
                </a:solidFill>
                <a:effectLst/>
                <a:latin typeface="Verdana" panose="020B0604030504040204" pitchFamily="34" charset="0"/>
                <a:ea typeface="Calibri" panose="020F0502020204030204" pitchFamily="34" charset="0"/>
              </a:rPr>
              <a:t>Ze zouden graag de presentatie vooraf krijgen zodat ze die klaar kunnen zetten. En ze vroegen zich af of ze de presentatie naderhand ook mogen delen. Dat lijkt mij wel, tenzij jij bezwaar hebt.</a:t>
            </a:r>
            <a:endParaRPr lang="nl-NL" sz="1800" dirty="0">
              <a:effectLst/>
              <a:latin typeface="Calibri" panose="020F0502020204030204" pitchFamily="34" charset="0"/>
              <a:ea typeface="Calibri" panose="020F0502020204030204" pitchFamily="34" charset="0"/>
            </a:endParaRPr>
          </a:p>
          <a:p>
            <a:r>
              <a:rPr lang="nl-NL" sz="1800" dirty="0">
                <a:solidFill>
                  <a:srgbClr val="000000"/>
                </a:solidFill>
                <a:effectLst/>
                <a:latin typeface="Verdana" panose="020B0604030504040204" pitchFamily="34" charset="0"/>
                <a:ea typeface="Calibri" panose="020F0502020204030204" pitchFamily="34" charset="0"/>
              </a:rPr>
              <a:t> </a:t>
            </a:r>
            <a:endParaRPr lang="nl-NL" sz="1800" dirty="0">
              <a:effectLst/>
              <a:latin typeface="Calibri" panose="020F0502020204030204" pitchFamily="34" charset="0"/>
              <a:ea typeface="Calibri" panose="020F0502020204030204" pitchFamily="34" charset="0"/>
            </a:endParaRPr>
          </a:p>
          <a:p>
            <a:r>
              <a:rPr lang="nl-NL" sz="1800" dirty="0">
                <a:solidFill>
                  <a:srgbClr val="000000"/>
                </a:solidFill>
                <a:effectLst/>
                <a:latin typeface="Verdana" panose="020B0604030504040204" pitchFamily="34" charset="0"/>
                <a:ea typeface="Calibri" panose="020F0502020204030204" pitchFamily="34" charset="0"/>
              </a:rPr>
              <a:t>Ik heb afgesproken dat we er voor 4 uur zijn en dat we dan Ria (secretaris van de commissie) even bellen. Haalt zij ons op.</a:t>
            </a:r>
            <a:endParaRPr lang="nl-NL" sz="1800" dirty="0">
              <a:effectLst/>
              <a:latin typeface="Calibri" panose="020F0502020204030204" pitchFamily="34" charset="0"/>
              <a:ea typeface="Calibri" panose="020F0502020204030204" pitchFamily="34" charset="0"/>
            </a:endParaRPr>
          </a:p>
          <a:p>
            <a:r>
              <a:rPr lang="nl-NL" sz="1800" dirty="0">
                <a:solidFill>
                  <a:srgbClr val="000000"/>
                </a:solidFill>
                <a:effectLst/>
                <a:latin typeface="Verdana" panose="020B0604030504040204" pitchFamily="34" charset="0"/>
                <a:ea typeface="Calibri" panose="020F0502020204030204" pitchFamily="34" charset="0"/>
              </a:rPr>
              <a:t>Als je nog vragen hebt, dan laat maar weten.</a:t>
            </a:r>
            <a:endParaRPr lang="nl-NL" sz="1800" dirty="0">
              <a:effectLst/>
              <a:latin typeface="Calibri" panose="020F0502020204030204" pitchFamily="34" charset="0"/>
              <a:ea typeface="Calibri" panose="020F0502020204030204" pitchFamily="34" charset="0"/>
            </a:endParaRPr>
          </a:p>
          <a:p>
            <a:endParaRPr lang="nl-NL" sz="18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0675099B-2449-4D98-92D7-534AB7DF73AF}" type="slidenum">
              <a:rPr lang="nl-NL" smtClean="0"/>
              <a:t>4</a:t>
            </a:fld>
            <a:endParaRPr lang="nl-NL"/>
          </a:p>
        </p:txBody>
      </p:sp>
    </p:spTree>
    <p:extLst>
      <p:ext uri="{BB962C8B-B14F-4D97-AF65-F5344CB8AC3E}">
        <p14:creationId xmlns:p14="http://schemas.microsoft.com/office/powerpoint/2010/main" val="103608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675099B-2449-4D98-92D7-534AB7DF73AF}" type="slidenum">
              <a:rPr lang="nl-NL" smtClean="0"/>
              <a:t>5</a:t>
            </a:fld>
            <a:endParaRPr lang="nl-NL"/>
          </a:p>
        </p:txBody>
      </p:sp>
    </p:spTree>
    <p:extLst>
      <p:ext uri="{BB962C8B-B14F-4D97-AF65-F5344CB8AC3E}">
        <p14:creationId xmlns:p14="http://schemas.microsoft.com/office/powerpoint/2010/main" val="3745635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G blanco">
    <p:spTree>
      <p:nvGrpSpPr>
        <p:cNvPr id="1" name=""/>
        <p:cNvGrpSpPr/>
        <p:nvPr/>
      </p:nvGrpSpPr>
      <p:grpSpPr>
        <a:xfrm>
          <a:off x="0" y="0"/>
          <a:ext cx="0" cy="0"/>
          <a:chOff x="0" y="0"/>
          <a:chExt cx="0" cy="0"/>
        </a:xfrm>
      </p:grpSpPr>
      <p:pic>
        <p:nvPicPr>
          <p:cNvPr id="20" name="TvV pp_06.png" descr="TvV pp_06.png"/>
          <p:cNvPicPr>
            <a:picLocks noChangeAspect="1"/>
          </p:cNvPicPr>
          <p:nvPr/>
        </p:nvPicPr>
        <p:blipFill>
          <a:blip r:embed="rId2"/>
          <a:stretch>
            <a:fillRect/>
          </a:stretch>
        </p:blipFill>
        <p:spPr>
          <a:xfrm>
            <a:off x="8832" y="-1"/>
            <a:ext cx="12174338" cy="6858001"/>
          </a:xfrm>
          <a:prstGeom prst="rect">
            <a:avLst/>
          </a:prstGeom>
          <a:ln w="12700">
            <a:miter lim="400000"/>
          </a:ln>
        </p:spPr>
      </p:pic>
      <p:sp>
        <p:nvSpPr>
          <p:cNvPr id="21" name="Hoofdtekst - niveau één…"/>
          <p:cNvSpPr txBox="1">
            <a:spLocks noGrp="1"/>
          </p:cNvSpPr>
          <p:nvPr>
            <p:ph type="body" idx="1"/>
          </p:nvPr>
        </p:nvSpPr>
        <p:spPr>
          <a:xfrm>
            <a:off x="1445683" y="2116667"/>
            <a:ext cx="10502901" cy="4648201"/>
          </a:xfrm>
          <a:prstGeom prst="rect">
            <a:avLst/>
          </a:prstGeom>
        </p:spPr>
        <p:txBody>
          <a:bodyPr anchor="t"/>
          <a:lstStyle>
            <a:lvl1pPr>
              <a:buClr>
                <a:schemeClr val="accent4">
                  <a:hueOff val="-1081314"/>
                  <a:satOff val="4338"/>
                  <a:lumOff val="-8931"/>
                </a:schemeClr>
              </a:buClr>
              <a:defRPr>
                <a:solidFill>
                  <a:srgbClr val="000000"/>
                </a:solidFill>
              </a:defRPr>
            </a:lvl1pPr>
            <a:lvl2pPr>
              <a:buClr>
                <a:schemeClr val="accent4">
                  <a:hueOff val="-1081314"/>
                  <a:satOff val="4338"/>
                  <a:lumOff val="-8931"/>
                </a:schemeClr>
              </a:buClr>
              <a:defRPr>
                <a:solidFill>
                  <a:srgbClr val="000000"/>
                </a:solidFill>
              </a:defRPr>
            </a:lvl2pPr>
            <a:lvl3pPr>
              <a:buClr>
                <a:schemeClr val="accent4">
                  <a:hueOff val="-1081314"/>
                  <a:satOff val="4338"/>
                  <a:lumOff val="-8931"/>
                </a:schemeClr>
              </a:buClr>
              <a:defRPr>
                <a:solidFill>
                  <a:srgbClr val="000000"/>
                </a:solidFill>
              </a:defRPr>
            </a:lvl3pPr>
            <a:lvl4pPr>
              <a:buClr>
                <a:schemeClr val="accent4">
                  <a:hueOff val="-1081314"/>
                  <a:satOff val="4338"/>
                  <a:lumOff val="-8931"/>
                </a:schemeClr>
              </a:buClr>
              <a:defRPr>
                <a:solidFill>
                  <a:srgbClr val="000000"/>
                </a:solidFill>
              </a:defRPr>
            </a:lvl4pPr>
            <a:lvl5pPr>
              <a:buClr>
                <a:schemeClr val="accent4">
                  <a:hueOff val="-1081314"/>
                  <a:satOff val="4338"/>
                  <a:lumOff val="-8931"/>
                </a:schemeClr>
              </a:buClr>
              <a:defRPr>
                <a:solidFill>
                  <a:srgbClr val="000000"/>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2"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61793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O opening">
    <p:spTree>
      <p:nvGrpSpPr>
        <p:cNvPr id="1" name=""/>
        <p:cNvGrpSpPr/>
        <p:nvPr/>
      </p:nvGrpSpPr>
      <p:grpSpPr>
        <a:xfrm>
          <a:off x="0" y="0"/>
          <a:ext cx="0" cy="0"/>
          <a:chOff x="0" y="0"/>
          <a:chExt cx="0" cy="0"/>
        </a:xfrm>
      </p:grpSpPr>
      <p:pic>
        <p:nvPicPr>
          <p:cNvPr id="75" name="TvV pp_05.png" descr="TvV pp_05.png"/>
          <p:cNvPicPr>
            <a:picLocks noChangeAspect="1"/>
          </p:cNvPicPr>
          <p:nvPr/>
        </p:nvPicPr>
        <p:blipFill>
          <a:blip r:embed="rId2"/>
          <a:stretch>
            <a:fillRect/>
          </a:stretch>
        </p:blipFill>
        <p:spPr>
          <a:xfrm>
            <a:off x="-8832" y="-9951"/>
            <a:ext cx="12209664" cy="6877902"/>
          </a:xfrm>
          <a:prstGeom prst="rect">
            <a:avLst/>
          </a:prstGeom>
          <a:ln w="12700">
            <a:miter lim="400000"/>
          </a:ln>
        </p:spPr>
      </p:pic>
      <p:sp>
        <p:nvSpPr>
          <p:cNvPr id="76" name="Titeltekst"/>
          <p:cNvSpPr txBox="1">
            <a:spLocks noGrp="1"/>
          </p:cNvSpPr>
          <p:nvPr>
            <p:ph type="title"/>
          </p:nvPr>
        </p:nvSpPr>
        <p:spPr>
          <a:xfrm>
            <a:off x="1011767" y="3443189"/>
            <a:ext cx="8975064" cy="2863090"/>
          </a:xfrm>
          <a:prstGeom prst="rect">
            <a:avLst/>
          </a:prstGeom>
        </p:spPr>
        <p:txBody>
          <a:bodyPr/>
          <a:lstStyle/>
          <a:p>
            <a:r>
              <a:t>Titeltekst</a:t>
            </a:r>
          </a:p>
        </p:txBody>
      </p:sp>
      <p:sp>
        <p:nvSpPr>
          <p:cNvPr id="77"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68544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05">
            <a:extLst>
              <a:ext uri="{FF2B5EF4-FFF2-40B4-BE49-F238E27FC236}">
                <a16:creationId xmlns:a16="http://schemas.microsoft.com/office/drawing/2014/main" id="{D4DB0227-39D0-40C6-B19B-27C60523672D}"/>
              </a:ext>
            </a:extLst>
          </p:cNvPr>
          <p:cNvSpPr>
            <a:spLocks noGrp="1" noChangeArrowheads="1"/>
          </p:cNvSpPr>
          <p:nvPr>
            <p:ph type="dt" sz="half" idx="10"/>
          </p:nvPr>
        </p:nvSpPr>
        <p:spPr>
          <a:ln/>
        </p:spPr>
        <p:txBody>
          <a:bodyPr/>
          <a:lstStyle>
            <a:lvl1pPr>
              <a:defRPr/>
            </a:lvl1pPr>
          </a:lstStyle>
          <a:p>
            <a:pPr>
              <a:defRPr/>
            </a:pPr>
            <a:r>
              <a:rPr lang="en-US" altLang="en-US"/>
              <a:t>16-10-2001</a:t>
            </a:r>
          </a:p>
        </p:txBody>
      </p:sp>
      <p:sp>
        <p:nvSpPr>
          <p:cNvPr id="3" name="Rectangle 506">
            <a:extLst>
              <a:ext uri="{FF2B5EF4-FFF2-40B4-BE49-F238E27FC236}">
                <a16:creationId xmlns:a16="http://schemas.microsoft.com/office/drawing/2014/main" id="{8CE220AA-63BA-405C-9677-7E57329B7B7D}"/>
              </a:ext>
            </a:extLst>
          </p:cNvPr>
          <p:cNvSpPr>
            <a:spLocks noGrp="1" noChangeArrowheads="1"/>
          </p:cNvSpPr>
          <p:nvPr>
            <p:ph type="sldNum" sz="quarter" idx="11"/>
          </p:nvPr>
        </p:nvSpPr>
        <p:spPr>
          <a:xfrm>
            <a:off x="5924911" y="6540500"/>
            <a:ext cx="374783" cy="287258"/>
          </a:xfrm>
          <a:ln/>
        </p:spPr>
        <p:txBody>
          <a:bodyPr/>
          <a:lstStyle>
            <a:lvl1pPr>
              <a:defRPr/>
            </a:lvl1pPr>
          </a:lstStyle>
          <a:p>
            <a:pPr>
              <a:defRPr/>
            </a:pPr>
            <a:fld id="{D61D4C89-BFB8-477C-BBA9-07A3756965AC}" type="slidenum">
              <a:rPr lang="en-US" altLang="en-US"/>
              <a:pPr>
                <a:defRPr/>
              </a:pPr>
              <a:t>‹#›</a:t>
            </a:fld>
            <a:endParaRPr lang="en-US" altLang="en-US"/>
          </a:p>
        </p:txBody>
      </p:sp>
    </p:spTree>
    <p:extLst>
      <p:ext uri="{BB962C8B-B14F-4D97-AF65-F5344CB8AC3E}">
        <p14:creationId xmlns:p14="http://schemas.microsoft.com/office/powerpoint/2010/main" val="128442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5">
            <a:extLst>
              <a:ext uri="{FF2B5EF4-FFF2-40B4-BE49-F238E27FC236}">
                <a16:creationId xmlns:a16="http://schemas.microsoft.com/office/drawing/2014/main" id="{3F780E82-995A-4EDA-B613-BDF6BC517DD2}"/>
              </a:ext>
            </a:extLst>
          </p:cNvPr>
          <p:cNvSpPr>
            <a:spLocks noGrp="1" noChangeArrowheads="1"/>
          </p:cNvSpPr>
          <p:nvPr>
            <p:ph type="dt" sz="half" idx="10"/>
          </p:nvPr>
        </p:nvSpPr>
        <p:spPr>
          <a:ln/>
        </p:spPr>
        <p:txBody>
          <a:bodyPr/>
          <a:lstStyle>
            <a:lvl1pPr>
              <a:defRPr/>
            </a:lvl1pPr>
          </a:lstStyle>
          <a:p>
            <a:pPr>
              <a:defRPr/>
            </a:pPr>
            <a:r>
              <a:rPr lang="en-US" altLang="en-US"/>
              <a:t>16-10-2001</a:t>
            </a:r>
          </a:p>
        </p:txBody>
      </p:sp>
      <p:sp>
        <p:nvSpPr>
          <p:cNvPr id="5" name="Rectangle 506">
            <a:extLst>
              <a:ext uri="{FF2B5EF4-FFF2-40B4-BE49-F238E27FC236}">
                <a16:creationId xmlns:a16="http://schemas.microsoft.com/office/drawing/2014/main" id="{8D669F82-E68E-48C8-9021-63A8CD2867C9}"/>
              </a:ext>
            </a:extLst>
          </p:cNvPr>
          <p:cNvSpPr>
            <a:spLocks noGrp="1" noChangeArrowheads="1"/>
          </p:cNvSpPr>
          <p:nvPr>
            <p:ph type="sldNum" sz="quarter" idx="11"/>
          </p:nvPr>
        </p:nvSpPr>
        <p:spPr>
          <a:xfrm>
            <a:off x="5924911" y="6540500"/>
            <a:ext cx="374783" cy="287258"/>
          </a:xfrm>
          <a:ln/>
        </p:spPr>
        <p:txBody>
          <a:bodyPr/>
          <a:lstStyle>
            <a:lvl1pPr>
              <a:defRPr/>
            </a:lvl1pPr>
          </a:lstStyle>
          <a:p>
            <a:pPr>
              <a:defRPr/>
            </a:pPr>
            <a:fld id="{5B62B5E0-EA63-4867-9370-0DCE47BEA37E}" type="slidenum">
              <a:rPr lang="en-US" altLang="en-US"/>
              <a:pPr>
                <a:defRPr/>
              </a:pPr>
              <a:t>‹#›</a:t>
            </a:fld>
            <a:endParaRPr lang="en-US" altLang="en-US"/>
          </a:p>
        </p:txBody>
      </p:sp>
    </p:spTree>
    <p:extLst>
      <p:ext uri="{BB962C8B-B14F-4D97-AF65-F5344CB8AC3E}">
        <p14:creationId xmlns:p14="http://schemas.microsoft.com/office/powerpoint/2010/main" val="54430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60000" y="2340000"/>
            <a:ext cx="10560000" cy="3780000"/>
          </a:xfrm>
        </p:spPr>
        <p:txBody>
          <a:bodyPr/>
          <a:lstStyle>
            <a:lvl1pPr>
              <a:defRPr sz="2800">
                <a:latin typeface="+mn-lt"/>
              </a:defRPr>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tel 6"/>
          <p:cNvSpPr>
            <a:spLocks noGrp="1"/>
          </p:cNvSpPr>
          <p:nvPr>
            <p:ph type="title"/>
          </p:nvPr>
        </p:nvSpPr>
        <p:spPr>
          <a:xfrm>
            <a:off x="960000" y="1440000"/>
            <a:ext cx="10560000" cy="720000"/>
          </a:xfrm>
        </p:spPr>
        <p:txBody>
          <a:bodyPr/>
          <a:lstStyle>
            <a:lvl1pPr algn="l">
              <a:defRPr sz="4000" b="1"/>
            </a:lvl1pPr>
          </a:lstStyle>
          <a:p>
            <a:r>
              <a:rPr lang="nl-NL"/>
              <a:t>Klik om de stijl te bewerken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3600" y="205850"/>
            <a:ext cx="2152091" cy="815066"/>
          </a:xfrm>
          <a:prstGeom prst="rect">
            <a:avLst/>
          </a:prstGeom>
        </p:spPr>
      </p:pic>
      <p:cxnSp>
        <p:nvCxnSpPr>
          <p:cNvPr id="11" name="Rechte verbindingslijn 10"/>
          <p:cNvCxnSpPr/>
          <p:nvPr userDrawn="1"/>
        </p:nvCxnSpPr>
        <p:spPr>
          <a:xfrm>
            <a:off x="0" y="1135200"/>
            <a:ext cx="12192000" cy="0"/>
          </a:xfrm>
          <a:prstGeom prst="line">
            <a:avLst/>
          </a:prstGeom>
          <a:ln w="12700">
            <a:solidFill>
              <a:srgbClr val="003F54"/>
            </a:solidFill>
          </a:ln>
        </p:spPr>
        <p:style>
          <a:lnRef idx="1">
            <a:schemeClr val="dk1"/>
          </a:lnRef>
          <a:fillRef idx="0">
            <a:schemeClr val="dk1"/>
          </a:fillRef>
          <a:effectRef idx="0">
            <a:schemeClr val="dk1"/>
          </a:effectRef>
          <a:fontRef idx="minor">
            <a:schemeClr val="tx1"/>
          </a:fontRef>
        </p:style>
      </p:cxnSp>
      <p:pic>
        <p:nvPicPr>
          <p:cNvPr id="12" name="Afbeelding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8995" y="858458"/>
            <a:ext cx="218237" cy="162458"/>
          </a:xfrm>
          <a:prstGeom prst="rect">
            <a:avLst/>
          </a:prstGeom>
        </p:spPr>
      </p:pic>
    </p:spTree>
    <p:extLst>
      <p:ext uri="{BB962C8B-B14F-4D97-AF65-F5344CB8AC3E}">
        <p14:creationId xmlns:p14="http://schemas.microsoft.com/office/powerpoint/2010/main" val="618680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TvV pp_13.png" descr="TvV pp_13.png"/>
          <p:cNvPicPr>
            <a:picLocks noChangeAspect="1"/>
          </p:cNvPicPr>
          <p:nvPr/>
        </p:nvPicPr>
        <p:blipFill>
          <a:blip r:embed="rId7"/>
          <a:stretch>
            <a:fillRect/>
          </a:stretch>
        </p:blipFill>
        <p:spPr>
          <a:xfrm>
            <a:off x="8832" y="-1"/>
            <a:ext cx="12174338" cy="6858001"/>
          </a:xfrm>
          <a:prstGeom prst="rect">
            <a:avLst/>
          </a:prstGeom>
          <a:ln w="12700">
            <a:miter lim="400000"/>
          </a:ln>
        </p:spPr>
      </p:pic>
      <p:sp>
        <p:nvSpPr>
          <p:cNvPr id="3" name="Titeltekst"/>
          <p:cNvSpPr txBox="1">
            <a:spLocks noGrp="1"/>
          </p:cNvSpPr>
          <p:nvPr>
            <p:ph type="title"/>
          </p:nvPr>
        </p:nvSpPr>
        <p:spPr>
          <a:xfrm>
            <a:off x="1012891" y="3443288"/>
            <a:ext cx="10635524" cy="2909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Titeltekst</a:t>
            </a:r>
          </a:p>
        </p:txBody>
      </p:sp>
      <p:sp>
        <p:nvSpPr>
          <p:cNvPr id="4" name="Hoofdtekst - niveau één…"/>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p:cNvSpPr txBox="1">
            <a:spLocks noGrp="1"/>
          </p:cNvSpPr>
          <p:nvPr>
            <p:ph type="sldNum" sz="quarter" idx="2"/>
          </p:nvPr>
        </p:nvSpPr>
        <p:spPr>
          <a:xfrm>
            <a:off x="5979516" y="6540500"/>
            <a:ext cx="374783"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30413068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ransition spd="med"/>
  <p:txStyles>
    <p:titleStyle>
      <a:lvl1pPr marL="0" marR="0" indent="0" algn="l" defTabSz="412750" rtl="0" latinLnBrk="0">
        <a:lnSpc>
          <a:spcPct val="100000"/>
        </a:lnSpc>
        <a:spcBef>
          <a:spcPts val="0"/>
        </a:spcBef>
        <a:spcAft>
          <a:spcPts val="0"/>
        </a:spcAft>
        <a:buClrTx/>
        <a:buSzTx/>
        <a:buFontTx/>
        <a:buNone/>
        <a:tabLst/>
        <a:defRPr sz="4500" b="1" i="0" u="none" strike="noStrike" cap="none" spc="0" baseline="0">
          <a:ln>
            <a:noFill/>
          </a:ln>
          <a:solidFill>
            <a:srgbClr val="FFFFFF"/>
          </a:solidFill>
          <a:uFillTx/>
          <a:latin typeface="+mj-lt"/>
          <a:ea typeface="+mj-ea"/>
          <a:cs typeface="+mj-cs"/>
          <a:sym typeface="Calibri"/>
        </a:defRPr>
      </a:lvl1pPr>
      <a:lvl2pPr marL="0" marR="0" indent="0" algn="l" defTabSz="412750" rtl="0" latinLnBrk="0">
        <a:lnSpc>
          <a:spcPct val="100000"/>
        </a:lnSpc>
        <a:spcBef>
          <a:spcPts val="0"/>
        </a:spcBef>
        <a:spcAft>
          <a:spcPts val="0"/>
        </a:spcAft>
        <a:buClrTx/>
        <a:buSzTx/>
        <a:buFontTx/>
        <a:buNone/>
        <a:tabLst/>
        <a:defRPr sz="4500" b="1" i="0" u="none" strike="noStrike" cap="none" spc="0" baseline="0">
          <a:ln>
            <a:noFill/>
          </a:ln>
          <a:solidFill>
            <a:srgbClr val="FFFFFF"/>
          </a:solidFill>
          <a:uFillTx/>
          <a:latin typeface="+mj-lt"/>
          <a:ea typeface="+mj-ea"/>
          <a:cs typeface="+mj-cs"/>
          <a:sym typeface="Calibri"/>
        </a:defRPr>
      </a:lvl2pPr>
      <a:lvl3pPr marL="0" marR="0" indent="0" algn="l" defTabSz="412750" rtl="0" latinLnBrk="0">
        <a:lnSpc>
          <a:spcPct val="100000"/>
        </a:lnSpc>
        <a:spcBef>
          <a:spcPts val="0"/>
        </a:spcBef>
        <a:spcAft>
          <a:spcPts val="0"/>
        </a:spcAft>
        <a:buClrTx/>
        <a:buSzTx/>
        <a:buFontTx/>
        <a:buNone/>
        <a:tabLst/>
        <a:defRPr sz="4500" b="1" i="0" u="none" strike="noStrike" cap="none" spc="0" baseline="0">
          <a:ln>
            <a:noFill/>
          </a:ln>
          <a:solidFill>
            <a:srgbClr val="FFFFFF"/>
          </a:solidFill>
          <a:uFillTx/>
          <a:latin typeface="+mj-lt"/>
          <a:ea typeface="+mj-ea"/>
          <a:cs typeface="+mj-cs"/>
          <a:sym typeface="Calibri"/>
        </a:defRPr>
      </a:lvl3pPr>
      <a:lvl4pPr marL="0" marR="0" indent="0" algn="l" defTabSz="412750" rtl="0" latinLnBrk="0">
        <a:lnSpc>
          <a:spcPct val="100000"/>
        </a:lnSpc>
        <a:spcBef>
          <a:spcPts val="0"/>
        </a:spcBef>
        <a:spcAft>
          <a:spcPts val="0"/>
        </a:spcAft>
        <a:buClrTx/>
        <a:buSzTx/>
        <a:buFontTx/>
        <a:buNone/>
        <a:tabLst/>
        <a:defRPr sz="4500" b="1" i="0" u="none" strike="noStrike" cap="none" spc="0" baseline="0">
          <a:ln>
            <a:noFill/>
          </a:ln>
          <a:solidFill>
            <a:srgbClr val="FFFFFF"/>
          </a:solidFill>
          <a:uFillTx/>
          <a:latin typeface="+mj-lt"/>
          <a:ea typeface="+mj-ea"/>
          <a:cs typeface="+mj-cs"/>
          <a:sym typeface="Calibri"/>
        </a:defRPr>
      </a:lvl4pPr>
      <a:lvl5pPr marL="0" marR="0" indent="0" algn="l" defTabSz="412750" rtl="0" latinLnBrk="0">
        <a:lnSpc>
          <a:spcPct val="100000"/>
        </a:lnSpc>
        <a:spcBef>
          <a:spcPts val="0"/>
        </a:spcBef>
        <a:spcAft>
          <a:spcPts val="0"/>
        </a:spcAft>
        <a:buClrTx/>
        <a:buSzTx/>
        <a:buFontTx/>
        <a:buNone/>
        <a:tabLst/>
        <a:defRPr sz="4500" b="1" i="0" u="none" strike="noStrike" cap="none" spc="0" baseline="0">
          <a:ln>
            <a:noFill/>
          </a:ln>
          <a:solidFill>
            <a:srgbClr val="FFFFFF"/>
          </a:solidFill>
          <a:uFillTx/>
          <a:latin typeface="+mj-lt"/>
          <a:ea typeface="+mj-ea"/>
          <a:cs typeface="+mj-cs"/>
          <a:sym typeface="Calibri"/>
        </a:defRPr>
      </a:lvl5pPr>
      <a:lvl6pPr marL="0" marR="0" indent="0" algn="l" defTabSz="412750" rtl="0" latinLnBrk="0">
        <a:lnSpc>
          <a:spcPct val="100000"/>
        </a:lnSpc>
        <a:spcBef>
          <a:spcPts val="0"/>
        </a:spcBef>
        <a:spcAft>
          <a:spcPts val="0"/>
        </a:spcAft>
        <a:buClrTx/>
        <a:buSzTx/>
        <a:buFontTx/>
        <a:buNone/>
        <a:tabLst/>
        <a:defRPr sz="4500" b="1" i="0" u="none" strike="noStrike" cap="none" spc="0" baseline="0">
          <a:ln>
            <a:noFill/>
          </a:ln>
          <a:solidFill>
            <a:srgbClr val="FFFFFF"/>
          </a:solidFill>
          <a:uFillTx/>
          <a:latin typeface="+mj-lt"/>
          <a:ea typeface="+mj-ea"/>
          <a:cs typeface="+mj-cs"/>
          <a:sym typeface="Calibri"/>
        </a:defRPr>
      </a:lvl6pPr>
      <a:lvl7pPr marL="0" marR="0" indent="0" algn="l" defTabSz="412750" rtl="0" latinLnBrk="0">
        <a:lnSpc>
          <a:spcPct val="100000"/>
        </a:lnSpc>
        <a:spcBef>
          <a:spcPts val="0"/>
        </a:spcBef>
        <a:spcAft>
          <a:spcPts val="0"/>
        </a:spcAft>
        <a:buClrTx/>
        <a:buSzTx/>
        <a:buFontTx/>
        <a:buNone/>
        <a:tabLst/>
        <a:defRPr sz="4500" b="1" i="0" u="none" strike="noStrike" cap="none" spc="0" baseline="0">
          <a:ln>
            <a:noFill/>
          </a:ln>
          <a:solidFill>
            <a:srgbClr val="FFFFFF"/>
          </a:solidFill>
          <a:uFillTx/>
          <a:latin typeface="+mj-lt"/>
          <a:ea typeface="+mj-ea"/>
          <a:cs typeface="+mj-cs"/>
          <a:sym typeface="Calibri"/>
        </a:defRPr>
      </a:lvl7pPr>
      <a:lvl8pPr marL="0" marR="0" indent="0" algn="l" defTabSz="412750" rtl="0" latinLnBrk="0">
        <a:lnSpc>
          <a:spcPct val="100000"/>
        </a:lnSpc>
        <a:spcBef>
          <a:spcPts val="0"/>
        </a:spcBef>
        <a:spcAft>
          <a:spcPts val="0"/>
        </a:spcAft>
        <a:buClrTx/>
        <a:buSzTx/>
        <a:buFontTx/>
        <a:buNone/>
        <a:tabLst/>
        <a:defRPr sz="4500" b="1" i="0" u="none" strike="noStrike" cap="none" spc="0" baseline="0">
          <a:ln>
            <a:noFill/>
          </a:ln>
          <a:solidFill>
            <a:srgbClr val="FFFFFF"/>
          </a:solidFill>
          <a:uFillTx/>
          <a:latin typeface="+mj-lt"/>
          <a:ea typeface="+mj-ea"/>
          <a:cs typeface="+mj-cs"/>
          <a:sym typeface="Calibri"/>
        </a:defRPr>
      </a:lvl8pPr>
      <a:lvl9pPr marL="0" marR="0" indent="0" algn="l" defTabSz="412750" rtl="0" latinLnBrk="0">
        <a:lnSpc>
          <a:spcPct val="100000"/>
        </a:lnSpc>
        <a:spcBef>
          <a:spcPts val="0"/>
        </a:spcBef>
        <a:spcAft>
          <a:spcPts val="0"/>
        </a:spcAft>
        <a:buClrTx/>
        <a:buSzTx/>
        <a:buFontTx/>
        <a:buNone/>
        <a:tabLst/>
        <a:defRPr sz="4500" b="1" i="0" u="none" strike="noStrike" cap="none" spc="0" baseline="0">
          <a:ln>
            <a:noFill/>
          </a:ln>
          <a:solidFill>
            <a:srgbClr val="FFFFFF"/>
          </a:solidFill>
          <a:uFillTx/>
          <a:latin typeface="+mj-lt"/>
          <a:ea typeface="+mj-ea"/>
          <a:cs typeface="+mj-cs"/>
          <a:sym typeface="Calibri"/>
        </a:defRPr>
      </a:lvl9pPr>
    </p:titleStyle>
    <p:bodyStyle>
      <a:lvl1pPr marL="317500" marR="0" indent="-317500" algn="l" defTabSz="412750" rtl="0" latinLnBrk="0">
        <a:lnSpc>
          <a:spcPct val="100000"/>
        </a:lnSpc>
        <a:spcBef>
          <a:spcPts val="1000"/>
        </a:spcBef>
        <a:spcAft>
          <a:spcPts val="0"/>
        </a:spcAft>
        <a:buClrTx/>
        <a:buSzPct val="125000"/>
        <a:buFontTx/>
        <a:buChar char="•"/>
        <a:tabLst/>
        <a:defRPr sz="2400" b="0" i="0" u="none" strike="noStrike" cap="none" spc="0" baseline="0">
          <a:ln>
            <a:noFill/>
          </a:ln>
          <a:solidFill>
            <a:srgbClr val="FFFFFF"/>
          </a:solidFill>
          <a:uFillTx/>
          <a:latin typeface="+mj-lt"/>
          <a:ea typeface="+mj-ea"/>
          <a:cs typeface="+mj-cs"/>
          <a:sym typeface="Calibri"/>
        </a:defRPr>
      </a:lvl1pPr>
      <a:lvl2pPr marL="635000" marR="0" indent="-317500" algn="l" defTabSz="412750" rtl="0" latinLnBrk="0">
        <a:lnSpc>
          <a:spcPct val="100000"/>
        </a:lnSpc>
        <a:spcBef>
          <a:spcPts val="1000"/>
        </a:spcBef>
        <a:spcAft>
          <a:spcPts val="0"/>
        </a:spcAft>
        <a:buClrTx/>
        <a:buSzPct val="125000"/>
        <a:buFontTx/>
        <a:buChar char="•"/>
        <a:tabLst/>
        <a:defRPr sz="2400" b="0" i="0" u="none" strike="noStrike" cap="none" spc="0" baseline="0">
          <a:ln>
            <a:noFill/>
          </a:ln>
          <a:solidFill>
            <a:srgbClr val="FFFFFF"/>
          </a:solidFill>
          <a:uFillTx/>
          <a:latin typeface="+mj-lt"/>
          <a:ea typeface="+mj-ea"/>
          <a:cs typeface="+mj-cs"/>
          <a:sym typeface="Calibri"/>
        </a:defRPr>
      </a:lvl2pPr>
      <a:lvl3pPr marL="952500" marR="0" indent="-317500" algn="l" defTabSz="412750" rtl="0" latinLnBrk="0">
        <a:lnSpc>
          <a:spcPct val="100000"/>
        </a:lnSpc>
        <a:spcBef>
          <a:spcPts val="1000"/>
        </a:spcBef>
        <a:spcAft>
          <a:spcPts val="0"/>
        </a:spcAft>
        <a:buClrTx/>
        <a:buSzPct val="125000"/>
        <a:buFontTx/>
        <a:buChar char="•"/>
        <a:tabLst/>
        <a:defRPr sz="2400" b="0" i="0" u="none" strike="noStrike" cap="none" spc="0" baseline="0">
          <a:ln>
            <a:noFill/>
          </a:ln>
          <a:solidFill>
            <a:srgbClr val="FFFFFF"/>
          </a:solidFill>
          <a:uFillTx/>
          <a:latin typeface="+mj-lt"/>
          <a:ea typeface="+mj-ea"/>
          <a:cs typeface="+mj-cs"/>
          <a:sym typeface="Calibri"/>
        </a:defRPr>
      </a:lvl3pPr>
      <a:lvl4pPr marL="1270000" marR="0" indent="-317500" algn="l" defTabSz="412750" rtl="0" latinLnBrk="0">
        <a:lnSpc>
          <a:spcPct val="100000"/>
        </a:lnSpc>
        <a:spcBef>
          <a:spcPts val="1000"/>
        </a:spcBef>
        <a:spcAft>
          <a:spcPts val="0"/>
        </a:spcAft>
        <a:buClrTx/>
        <a:buSzPct val="125000"/>
        <a:buFontTx/>
        <a:buChar char="•"/>
        <a:tabLst/>
        <a:defRPr sz="2400" b="0" i="0" u="none" strike="noStrike" cap="none" spc="0" baseline="0">
          <a:ln>
            <a:noFill/>
          </a:ln>
          <a:solidFill>
            <a:srgbClr val="FFFFFF"/>
          </a:solidFill>
          <a:uFillTx/>
          <a:latin typeface="+mj-lt"/>
          <a:ea typeface="+mj-ea"/>
          <a:cs typeface="+mj-cs"/>
          <a:sym typeface="Calibri"/>
        </a:defRPr>
      </a:lvl4pPr>
      <a:lvl5pPr marL="1587500" marR="0" indent="-317500" algn="l" defTabSz="412750" rtl="0" latinLnBrk="0">
        <a:lnSpc>
          <a:spcPct val="100000"/>
        </a:lnSpc>
        <a:spcBef>
          <a:spcPts val="1000"/>
        </a:spcBef>
        <a:spcAft>
          <a:spcPts val="0"/>
        </a:spcAft>
        <a:buClrTx/>
        <a:buSzPct val="125000"/>
        <a:buFontTx/>
        <a:buChar char="•"/>
        <a:tabLst/>
        <a:defRPr sz="2400" b="0" i="0" u="none" strike="noStrike" cap="none" spc="0" baseline="0">
          <a:ln>
            <a:noFill/>
          </a:ln>
          <a:solidFill>
            <a:srgbClr val="FFFFFF"/>
          </a:solidFill>
          <a:uFillTx/>
          <a:latin typeface="+mj-lt"/>
          <a:ea typeface="+mj-ea"/>
          <a:cs typeface="+mj-cs"/>
          <a:sym typeface="Calibri"/>
        </a:defRPr>
      </a:lvl5pPr>
      <a:lvl6pPr marL="1905000" marR="0" indent="-317500" algn="l" defTabSz="412750" rtl="0" latinLnBrk="0">
        <a:lnSpc>
          <a:spcPct val="100000"/>
        </a:lnSpc>
        <a:spcBef>
          <a:spcPts val="1000"/>
        </a:spcBef>
        <a:spcAft>
          <a:spcPts val="0"/>
        </a:spcAft>
        <a:buClrTx/>
        <a:buSzPct val="125000"/>
        <a:buFontTx/>
        <a:buChar char="•"/>
        <a:tabLst/>
        <a:defRPr sz="2400" b="0" i="0" u="none" strike="noStrike" cap="none" spc="0" baseline="0">
          <a:ln>
            <a:noFill/>
          </a:ln>
          <a:solidFill>
            <a:srgbClr val="FFFFFF"/>
          </a:solidFill>
          <a:uFillTx/>
          <a:latin typeface="+mj-lt"/>
          <a:ea typeface="+mj-ea"/>
          <a:cs typeface="+mj-cs"/>
          <a:sym typeface="Calibri"/>
        </a:defRPr>
      </a:lvl6pPr>
      <a:lvl7pPr marL="2222500" marR="0" indent="-317500" algn="l" defTabSz="412750" rtl="0" latinLnBrk="0">
        <a:lnSpc>
          <a:spcPct val="100000"/>
        </a:lnSpc>
        <a:spcBef>
          <a:spcPts val="1000"/>
        </a:spcBef>
        <a:spcAft>
          <a:spcPts val="0"/>
        </a:spcAft>
        <a:buClrTx/>
        <a:buSzPct val="125000"/>
        <a:buFontTx/>
        <a:buChar char="•"/>
        <a:tabLst/>
        <a:defRPr sz="2400" b="0" i="0" u="none" strike="noStrike" cap="none" spc="0" baseline="0">
          <a:ln>
            <a:noFill/>
          </a:ln>
          <a:solidFill>
            <a:srgbClr val="FFFFFF"/>
          </a:solidFill>
          <a:uFillTx/>
          <a:latin typeface="+mj-lt"/>
          <a:ea typeface="+mj-ea"/>
          <a:cs typeface="+mj-cs"/>
          <a:sym typeface="Calibri"/>
        </a:defRPr>
      </a:lvl7pPr>
      <a:lvl8pPr marL="2540000" marR="0" indent="-317500" algn="l" defTabSz="412750" rtl="0" latinLnBrk="0">
        <a:lnSpc>
          <a:spcPct val="100000"/>
        </a:lnSpc>
        <a:spcBef>
          <a:spcPts val="1000"/>
        </a:spcBef>
        <a:spcAft>
          <a:spcPts val="0"/>
        </a:spcAft>
        <a:buClrTx/>
        <a:buSzPct val="125000"/>
        <a:buFontTx/>
        <a:buChar char="•"/>
        <a:tabLst/>
        <a:defRPr sz="2400" b="0" i="0" u="none" strike="noStrike" cap="none" spc="0" baseline="0">
          <a:ln>
            <a:noFill/>
          </a:ln>
          <a:solidFill>
            <a:srgbClr val="FFFFFF"/>
          </a:solidFill>
          <a:uFillTx/>
          <a:latin typeface="+mj-lt"/>
          <a:ea typeface="+mj-ea"/>
          <a:cs typeface="+mj-cs"/>
          <a:sym typeface="Calibri"/>
        </a:defRPr>
      </a:lvl8pPr>
      <a:lvl9pPr marL="2857500" marR="0" indent="-317500" algn="l" defTabSz="412750" rtl="0" latinLnBrk="0">
        <a:lnSpc>
          <a:spcPct val="100000"/>
        </a:lnSpc>
        <a:spcBef>
          <a:spcPts val="1000"/>
        </a:spcBef>
        <a:spcAft>
          <a:spcPts val="0"/>
        </a:spcAft>
        <a:buClrTx/>
        <a:buSzPct val="125000"/>
        <a:buFontTx/>
        <a:buChar char="•"/>
        <a:tabLst/>
        <a:defRPr sz="2400" b="0" i="0" u="none" strike="noStrike" cap="none" spc="0" baseline="0">
          <a:ln>
            <a:noFill/>
          </a:ln>
          <a:solidFill>
            <a:srgbClr val="FFFFFF"/>
          </a:solidFill>
          <a:uFillTx/>
          <a:latin typeface="+mj-lt"/>
          <a:ea typeface="+mj-ea"/>
          <a:cs typeface="+mj-cs"/>
          <a:sym typeface="Calibri"/>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programmatvv.nl/actueel/podcasts/leren-van-de-praktijk-in-het-lumc/" TargetMode="External"/><Relationship Id="rId2" Type="http://schemas.openxmlformats.org/officeDocument/2006/relationships/hyperlink" Target="https://www.youtube.com/watch?v=x1o1TnbGNX8" TargetMode="Externa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www.programmatvv.nl/praktijkvoorbeelden/overzicht/"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x1o1TnbGNX8"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el"/>
          <p:cNvSpPr txBox="1">
            <a:spLocks noGrp="1"/>
          </p:cNvSpPr>
          <p:nvPr>
            <p:ph type="title"/>
          </p:nvPr>
        </p:nvSpPr>
        <p:spPr>
          <a:xfrm>
            <a:off x="1728812" y="3429000"/>
            <a:ext cx="9799160" cy="2863090"/>
          </a:xfrm>
          <a:prstGeom prst="rect">
            <a:avLst/>
          </a:prstGeom>
        </p:spPr>
        <p:txBody>
          <a:bodyPr lIns="25400" tIns="25400" rIns="25400" bIns="25400" anchor="t">
            <a:normAutofit/>
          </a:bodyPr>
          <a:lstStyle/>
          <a:p>
            <a:pPr algn="ctr"/>
            <a:r>
              <a:rPr lang="nl-NL" sz="4800" dirty="0"/>
              <a:t>Programma Tijd voor Verbinding</a:t>
            </a:r>
            <a:br>
              <a:rPr lang="nl-NL" sz="4800" dirty="0"/>
            </a:br>
            <a:r>
              <a:rPr lang="nl-NL" sz="1800" dirty="0"/>
              <a:t>Ada van den Bos</a:t>
            </a:r>
            <a:br>
              <a:rPr lang="nl-NL" sz="4800" dirty="0"/>
            </a:br>
            <a:endParaRPr lang="nl-NL" sz="3200" dirty="0"/>
          </a:p>
        </p:txBody>
      </p:sp>
    </p:spTree>
    <p:extLst>
      <p:ext uri="{BB962C8B-B14F-4D97-AF65-F5344CB8AC3E}">
        <p14:creationId xmlns:p14="http://schemas.microsoft.com/office/powerpoint/2010/main" val="290442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91B7868-7961-9715-3084-669C094E301A}"/>
              </a:ext>
            </a:extLst>
          </p:cNvPr>
          <p:cNvSpPr>
            <a:spLocks noGrp="1"/>
          </p:cNvSpPr>
          <p:nvPr>
            <p:ph type="body" idx="1"/>
          </p:nvPr>
        </p:nvSpPr>
        <p:spPr/>
        <p:txBody>
          <a:bodyPr/>
          <a:lstStyle/>
          <a:p>
            <a:endParaRPr lang="nl-NL" dirty="0"/>
          </a:p>
        </p:txBody>
      </p:sp>
      <p:pic>
        <p:nvPicPr>
          <p:cNvPr id="5" name="Afbeelding 4">
            <a:extLst>
              <a:ext uri="{FF2B5EF4-FFF2-40B4-BE49-F238E27FC236}">
                <a16:creationId xmlns:a16="http://schemas.microsoft.com/office/drawing/2014/main" id="{3A01F9B2-0721-6398-D9F3-932899708009}"/>
              </a:ext>
            </a:extLst>
          </p:cNvPr>
          <p:cNvPicPr>
            <a:picLocks noChangeAspect="1"/>
          </p:cNvPicPr>
          <p:nvPr/>
        </p:nvPicPr>
        <p:blipFill>
          <a:blip r:embed="rId2"/>
          <a:stretch>
            <a:fillRect/>
          </a:stretch>
        </p:blipFill>
        <p:spPr>
          <a:xfrm>
            <a:off x="0" y="-98323"/>
            <a:ext cx="8846005" cy="5054860"/>
          </a:xfrm>
          <a:prstGeom prst="rect">
            <a:avLst/>
          </a:prstGeom>
        </p:spPr>
      </p:pic>
      <p:pic>
        <p:nvPicPr>
          <p:cNvPr id="7" name="Afbeelding 6">
            <a:extLst>
              <a:ext uri="{FF2B5EF4-FFF2-40B4-BE49-F238E27FC236}">
                <a16:creationId xmlns:a16="http://schemas.microsoft.com/office/drawing/2014/main" id="{DBC8B9A3-7092-D4C3-EC13-726A05F367C8}"/>
              </a:ext>
            </a:extLst>
          </p:cNvPr>
          <p:cNvPicPr>
            <a:picLocks noChangeAspect="1"/>
          </p:cNvPicPr>
          <p:nvPr/>
        </p:nvPicPr>
        <p:blipFill>
          <a:blip r:embed="rId3"/>
          <a:stretch>
            <a:fillRect/>
          </a:stretch>
        </p:blipFill>
        <p:spPr>
          <a:xfrm>
            <a:off x="142141" y="5102943"/>
            <a:ext cx="4759414" cy="1501878"/>
          </a:xfrm>
          <a:prstGeom prst="rect">
            <a:avLst/>
          </a:prstGeom>
        </p:spPr>
      </p:pic>
      <p:pic>
        <p:nvPicPr>
          <p:cNvPr id="9" name="Afbeelding 8">
            <a:extLst>
              <a:ext uri="{FF2B5EF4-FFF2-40B4-BE49-F238E27FC236}">
                <a16:creationId xmlns:a16="http://schemas.microsoft.com/office/drawing/2014/main" id="{26801317-338D-F306-0D29-1014710FCBBE}"/>
              </a:ext>
            </a:extLst>
          </p:cNvPr>
          <p:cNvPicPr>
            <a:picLocks noChangeAspect="1"/>
          </p:cNvPicPr>
          <p:nvPr/>
        </p:nvPicPr>
        <p:blipFill>
          <a:blip r:embed="rId4"/>
          <a:stretch>
            <a:fillRect/>
          </a:stretch>
        </p:blipFill>
        <p:spPr>
          <a:xfrm>
            <a:off x="4888207" y="4847826"/>
            <a:ext cx="7131417" cy="2025754"/>
          </a:xfrm>
          <a:prstGeom prst="rect">
            <a:avLst/>
          </a:prstGeom>
        </p:spPr>
      </p:pic>
    </p:spTree>
    <p:extLst>
      <p:ext uri="{BB962C8B-B14F-4D97-AF65-F5344CB8AC3E}">
        <p14:creationId xmlns:p14="http://schemas.microsoft.com/office/powerpoint/2010/main" val="19724165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19E1231-4D6F-C879-B88E-D2A6A1BCB1D3}"/>
              </a:ext>
            </a:extLst>
          </p:cNvPr>
          <p:cNvSpPr>
            <a:spLocks noGrp="1"/>
          </p:cNvSpPr>
          <p:nvPr>
            <p:ph type="body" idx="1"/>
          </p:nvPr>
        </p:nvSpPr>
        <p:spPr/>
        <p:txBody>
          <a:bodyPr/>
          <a:lstStyle/>
          <a:p>
            <a:pPr marL="0" indent="0">
              <a:buNone/>
            </a:pPr>
            <a:endParaRPr lang="nl-NL" sz="1200" dirty="0">
              <a:solidFill>
                <a:srgbClr val="FF00FF"/>
              </a:solidFill>
              <a:hlinkClick r:id="rId2">
                <a:extLst>
                  <a:ext uri="{A12FA001-AC4F-418D-AE19-62706E023703}">
                    <ahyp:hlinkClr xmlns:ahyp="http://schemas.microsoft.com/office/drawing/2018/hyperlinkcolor" val="tx"/>
                  </a:ext>
                </a:extLst>
              </a:hlinkClick>
            </a:endParaRPr>
          </a:p>
          <a:p>
            <a:r>
              <a:rPr lang="nl-NL" dirty="0">
                <a:hlinkClick r:id="rId3"/>
              </a:rPr>
              <a:t>Leren van de praktijk in het LUMC - Programma tijd voor verbinding (programmatvv.nl)</a:t>
            </a:r>
            <a:endParaRPr lang="nl-NL" dirty="0"/>
          </a:p>
          <a:p>
            <a:r>
              <a:rPr lang="nl-NL" dirty="0">
                <a:hlinkClick r:id="rId4"/>
              </a:rPr>
              <a:t>Praktijkvoorbeelden - Programma tijd voor verbinding (programmatvv.nl)</a:t>
            </a:r>
            <a:endParaRPr lang="nl-NL" dirty="0"/>
          </a:p>
          <a:p>
            <a:pPr marL="0" indent="0">
              <a:buNone/>
            </a:pPr>
            <a:endParaRPr lang="nl-NL" b="1" dirty="0"/>
          </a:p>
          <a:p>
            <a:pPr marL="0" indent="0">
              <a:buNone/>
            </a:pPr>
            <a:r>
              <a:rPr lang="nl-NL" b="1" dirty="0"/>
              <a:t>Meer inspiratie over Safety II en patiënt??</a:t>
            </a:r>
          </a:p>
          <a:p>
            <a:pPr marL="0" indent="0">
              <a:buNone/>
            </a:pPr>
            <a:r>
              <a:rPr lang="nl-NL" dirty="0"/>
              <a:t>Kom naar het congres op 29 September!</a:t>
            </a:r>
          </a:p>
          <a:p>
            <a:pPr marL="0" indent="0">
              <a:buNone/>
            </a:pPr>
            <a:r>
              <a:rPr lang="nl-NL" altLang="nl-NL" dirty="0">
                <a:solidFill>
                  <a:srgbClr val="312C28"/>
                </a:solidFill>
              </a:rPr>
              <a:t>'Inspireren en leren van elkaar’</a:t>
            </a:r>
            <a:endParaRPr lang="nl-NL" dirty="0"/>
          </a:p>
          <a:p>
            <a:pPr marL="0" indent="0">
              <a:buNone/>
            </a:pPr>
            <a:endParaRPr lang="nl-NL" dirty="0"/>
          </a:p>
          <a:p>
            <a:endParaRPr lang="nl-NL" dirty="0"/>
          </a:p>
        </p:txBody>
      </p:sp>
      <p:sp>
        <p:nvSpPr>
          <p:cNvPr id="4" name="Tekstvak 3">
            <a:extLst>
              <a:ext uri="{FF2B5EF4-FFF2-40B4-BE49-F238E27FC236}">
                <a16:creationId xmlns:a16="http://schemas.microsoft.com/office/drawing/2014/main" id="{C5724A17-06BB-84D3-5285-A44A819B9DD8}"/>
              </a:ext>
            </a:extLst>
          </p:cNvPr>
          <p:cNvSpPr txBox="1"/>
          <p:nvPr/>
        </p:nvSpPr>
        <p:spPr>
          <a:xfrm>
            <a:off x="3614057" y="627862"/>
            <a:ext cx="8307977"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nl-NL" sz="3000" b="1" i="0" u="none" strike="noStrike" cap="none" spc="0" normalizeH="0" baseline="0" dirty="0">
                <a:ln>
                  <a:noFill/>
                </a:ln>
                <a:solidFill>
                  <a:srgbClr val="000000"/>
                </a:solidFill>
                <a:effectLst/>
                <a:uFillTx/>
                <a:latin typeface="Helvetica Neue"/>
                <a:ea typeface="Helvetica Neue"/>
                <a:cs typeface="Helvetica Neue"/>
                <a:sym typeface="Helvetica Neue"/>
              </a:rPr>
              <a:t>Ter inspiratie:</a:t>
            </a:r>
          </a:p>
        </p:txBody>
      </p:sp>
      <p:pic>
        <p:nvPicPr>
          <p:cNvPr id="5" name="Afbeelding 2">
            <a:extLst>
              <a:ext uri="{FF2B5EF4-FFF2-40B4-BE49-F238E27FC236}">
                <a16:creationId xmlns:a16="http://schemas.microsoft.com/office/drawing/2014/main" id="{20C4165F-026A-03CA-DE0C-4312691843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530" y="4526279"/>
            <a:ext cx="1855787"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4882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B6AD95-F1A6-F79B-5E60-2CE9DC966FD3}"/>
              </a:ext>
            </a:extLst>
          </p:cNvPr>
          <p:cNvSpPr>
            <a:spLocks noGrp="1"/>
          </p:cNvSpPr>
          <p:nvPr>
            <p:ph type="body" idx="1"/>
          </p:nvPr>
        </p:nvSpPr>
        <p:spPr>
          <a:xfrm>
            <a:off x="1271511" y="3013650"/>
            <a:ext cx="10345723" cy="1312333"/>
          </a:xfrm>
        </p:spPr>
        <p:txBody>
          <a:bodyPr/>
          <a:lstStyle/>
          <a:p>
            <a:pPr algn="ctr"/>
            <a:r>
              <a:rPr lang="nl-NL" dirty="0">
                <a:solidFill>
                  <a:srgbClr val="FF00FF"/>
                </a:solidFill>
                <a:hlinkClick r:id="rId2">
                  <a:extLst>
                    <a:ext uri="{A12FA001-AC4F-418D-AE19-62706E023703}">
                      <ahyp:hlinkClr xmlns:ahyp="http://schemas.microsoft.com/office/drawing/2018/hyperlinkcolor" val="tx"/>
                    </a:ext>
                  </a:extLst>
                </a:hlinkClick>
              </a:rPr>
              <a:t>Safety II: patiëntveiligheid – YouTube</a:t>
            </a:r>
            <a:endParaRPr lang="nl-NL" dirty="0"/>
          </a:p>
          <a:p>
            <a:pPr marL="0" indent="0" algn="ctr">
              <a:buNone/>
            </a:pPr>
            <a:endParaRPr lang="nl-NL" dirty="0"/>
          </a:p>
        </p:txBody>
      </p:sp>
    </p:spTree>
    <p:extLst>
      <p:ext uri="{BB962C8B-B14F-4D97-AF65-F5344CB8AC3E}">
        <p14:creationId xmlns:p14="http://schemas.microsoft.com/office/powerpoint/2010/main" val="278966383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C2B6D97-D8E0-4FC6-BF77-78D1B987442D}"/>
              </a:ext>
            </a:extLst>
          </p:cNvPr>
          <p:cNvPicPr>
            <a:picLocks noChangeAspect="1"/>
          </p:cNvPicPr>
          <p:nvPr/>
        </p:nvPicPr>
        <p:blipFill>
          <a:blip r:embed="rId2"/>
          <a:stretch>
            <a:fillRect/>
          </a:stretch>
        </p:blipFill>
        <p:spPr>
          <a:xfrm>
            <a:off x="348343" y="-81377"/>
            <a:ext cx="11362073" cy="6939377"/>
          </a:xfrm>
          <a:prstGeom prst="rect">
            <a:avLst/>
          </a:prstGeom>
        </p:spPr>
      </p:pic>
    </p:spTree>
    <p:extLst>
      <p:ext uri="{BB962C8B-B14F-4D97-AF65-F5344CB8AC3E}">
        <p14:creationId xmlns:p14="http://schemas.microsoft.com/office/powerpoint/2010/main" val="28067339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el"/>
          <p:cNvSpPr txBox="1">
            <a:spLocks noGrp="1"/>
          </p:cNvSpPr>
          <p:nvPr>
            <p:ph type="title"/>
          </p:nvPr>
        </p:nvSpPr>
        <p:spPr>
          <a:xfrm>
            <a:off x="1696155" y="3361811"/>
            <a:ext cx="9799160" cy="2863090"/>
          </a:xfrm>
          <a:prstGeom prst="rect">
            <a:avLst/>
          </a:prstGeom>
        </p:spPr>
        <p:txBody>
          <a:bodyPr lIns="25400" tIns="25400" rIns="25400" bIns="25400" anchor="t">
            <a:normAutofit fontScale="90000"/>
          </a:bodyPr>
          <a:lstStyle/>
          <a:p>
            <a:pPr algn="ctr"/>
            <a:r>
              <a:rPr lang="nl-NL" sz="5300" dirty="0"/>
              <a:t>Rode </a:t>
            </a:r>
            <a:r>
              <a:rPr lang="nl-NL" sz="5300"/>
              <a:t>draad aanpak:</a:t>
            </a:r>
            <a:br>
              <a:rPr lang="nl-NL" sz="5300" dirty="0"/>
            </a:br>
            <a:r>
              <a:rPr lang="nl-NL" sz="5300" dirty="0"/>
              <a:t>Leren van de praktijk (Safety-II) gedachtegoed</a:t>
            </a:r>
            <a:br>
              <a:rPr lang="nl-NL" sz="4800" dirty="0"/>
            </a:br>
            <a:br>
              <a:rPr lang="nl-NL" sz="4800" dirty="0"/>
            </a:br>
            <a:br>
              <a:rPr lang="nl-NL" sz="4800" dirty="0"/>
            </a:br>
            <a:br>
              <a:rPr lang="nl-NL" sz="4800" dirty="0"/>
            </a:br>
            <a:endParaRPr lang="nl-NL" sz="2600" dirty="0"/>
          </a:p>
        </p:txBody>
      </p:sp>
    </p:spTree>
    <p:extLst>
      <p:ext uri="{BB962C8B-B14F-4D97-AF65-F5344CB8AC3E}">
        <p14:creationId xmlns:p14="http://schemas.microsoft.com/office/powerpoint/2010/main" val="305207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1FB9BD0-9A31-1F1E-44AF-88D1EBF8ED38}"/>
              </a:ext>
            </a:extLst>
          </p:cNvPr>
          <p:cNvPicPr>
            <a:picLocks noChangeAspect="1"/>
          </p:cNvPicPr>
          <p:nvPr/>
        </p:nvPicPr>
        <p:blipFill>
          <a:blip r:embed="rId3"/>
          <a:stretch>
            <a:fillRect/>
          </a:stretch>
        </p:blipFill>
        <p:spPr>
          <a:xfrm>
            <a:off x="3610672" y="0"/>
            <a:ext cx="8581328" cy="6858000"/>
          </a:xfrm>
          <a:prstGeom prst="rect">
            <a:avLst/>
          </a:prstGeom>
        </p:spPr>
      </p:pic>
      <p:sp>
        <p:nvSpPr>
          <p:cNvPr id="6" name="Tekstvak 5">
            <a:extLst>
              <a:ext uri="{FF2B5EF4-FFF2-40B4-BE49-F238E27FC236}">
                <a16:creationId xmlns:a16="http://schemas.microsoft.com/office/drawing/2014/main" id="{EC554B24-FD45-6D92-9A79-C2EB47EA58CB}"/>
              </a:ext>
            </a:extLst>
          </p:cNvPr>
          <p:cNvSpPr txBox="1"/>
          <p:nvPr/>
        </p:nvSpPr>
        <p:spPr>
          <a:xfrm>
            <a:off x="386760" y="2224993"/>
            <a:ext cx="3028575"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4400" b="1" i="0" u="none" strike="noStrike" cap="none" spc="0" normalizeH="0" baseline="0" dirty="0">
                <a:ln>
                  <a:noFill/>
                </a:ln>
                <a:solidFill>
                  <a:srgbClr val="000000"/>
                </a:solidFill>
                <a:effectLst/>
                <a:uFillTx/>
                <a:latin typeface="Helvetica Neue"/>
                <a:ea typeface="Helvetica Neue"/>
                <a:cs typeface="Helvetica Neue"/>
                <a:sym typeface="Helvetica Neue"/>
              </a:rPr>
              <a:t>Safety-II</a:t>
            </a:r>
          </a:p>
        </p:txBody>
      </p:sp>
      <p:sp>
        <p:nvSpPr>
          <p:cNvPr id="2" name="Tekstvak 1">
            <a:extLst>
              <a:ext uri="{FF2B5EF4-FFF2-40B4-BE49-F238E27FC236}">
                <a16:creationId xmlns:a16="http://schemas.microsoft.com/office/drawing/2014/main" id="{3C03FFD9-E5DC-4E44-9BC1-E62AC295E64B}"/>
              </a:ext>
            </a:extLst>
          </p:cNvPr>
          <p:cNvSpPr txBox="1"/>
          <p:nvPr/>
        </p:nvSpPr>
        <p:spPr>
          <a:xfrm>
            <a:off x="1026841" y="5460526"/>
            <a:ext cx="324471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4000" b="1" i="0" u="none" strike="noStrike" cap="none" spc="0" normalizeH="0" baseline="0" dirty="0">
                <a:ln>
                  <a:noFill/>
                </a:ln>
                <a:solidFill>
                  <a:srgbClr val="000000"/>
                </a:solidFill>
                <a:effectLst/>
                <a:uFillTx/>
                <a:latin typeface="Helvetica Neue"/>
                <a:ea typeface="Helvetica Neue"/>
                <a:cs typeface="Helvetica Neue"/>
                <a:sym typeface="Helvetica Neue"/>
              </a:rPr>
              <a:t>Bottom-up</a:t>
            </a:r>
          </a:p>
        </p:txBody>
      </p:sp>
    </p:spTree>
    <p:extLst>
      <p:ext uri="{BB962C8B-B14F-4D97-AF65-F5344CB8AC3E}">
        <p14:creationId xmlns:p14="http://schemas.microsoft.com/office/powerpoint/2010/main" val="311019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829F473-5EB0-2879-B297-8AB4BDAD5052}"/>
              </a:ext>
            </a:extLst>
          </p:cNvPr>
          <p:cNvPicPr>
            <a:picLocks noChangeAspect="1"/>
          </p:cNvPicPr>
          <p:nvPr/>
        </p:nvPicPr>
        <p:blipFill>
          <a:blip r:embed="rId2"/>
          <a:stretch>
            <a:fillRect/>
          </a:stretch>
        </p:blipFill>
        <p:spPr>
          <a:xfrm>
            <a:off x="359229" y="-233807"/>
            <a:ext cx="11050805" cy="4431156"/>
          </a:xfrm>
          <a:prstGeom prst="rect">
            <a:avLst/>
          </a:prstGeom>
        </p:spPr>
      </p:pic>
      <p:sp>
        <p:nvSpPr>
          <p:cNvPr id="38" name="Rechthoek 37">
            <a:extLst>
              <a:ext uri="{FF2B5EF4-FFF2-40B4-BE49-F238E27FC236}">
                <a16:creationId xmlns:a16="http://schemas.microsoft.com/office/drawing/2014/main" id="{D47922CF-6FAE-E6B7-7B63-2951A3ECCC3C}"/>
              </a:ext>
            </a:extLst>
          </p:cNvPr>
          <p:cNvSpPr/>
          <p:nvPr/>
        </p:nvSpPr>
        <p:spPr>
          <a:xfrm>
            <a:off x="-729343" y="4086040"/>
            <a:ext cx="13443857" cy="2830287"/>
          </a:xfrm>
          <a:prstGeom prst="rect">
            <a:avLst/>
          </a:prstGeom>
          <a:solidFill>
            <a:srgbClr val="F1893D">
              <a:alpha val="1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grpSp>
        <p:nvGrpSpPr>
          <p:cNvPr id="48" name="Groep 47">
            <a:extLst>
              <a:ext uri="{FF2B5EF4-FFF2-40B4-BE49-F238E27FC236}">
                <a16:creationId xmlns:a16="http://schemas.microsoft.com/office/drawing/2014/main" id="{D437F74F-548F-50FE-D527-3BCF1C8D69B4}"/>
              </a:ext>
            </a:extLst>
          </p:cNvPr>
          <p:cNvGrpSpPr/>
          <p:nvPr/>
        </p:nvGrpSpPr>
        <p:grpSpPr>
          <a:xfrm>
            <a:off x="888718" y="4231071"/>
            <a:ext cx="3165323" cy="2429349"/>
            <a:chOff x="1318007" y="4234225"/>
            <a:chExt cx="3165323" cy="2429349"/>
          </a:xfrm>
        </p:grpSpPr>
        <p:grpSp>
          <p:nvGrpSpPr>
            <p:cNvPr id="13" name="Groep 12">
              <a:extLst>
                <a:ext uri="{FF2B5EF4-FFF2-40B4-BE49-F238E27FC236}">
                  <a16:creationId xmlns:a16="http://schemas.microsoft.com/office/drawing/2014/main" id="{D411E0C4-03AB-7F4E-F3DE-3D11754EFDBD}"/>
                </a:ext>
              </a:extLst>
            </p:cNvPr>
            <p:cNvGrpSpPr/>
            <p:nvPr/>
          </p:nvGrpSpPr>
          <p:grpSpPr>
            <a:xfrm>
              <a:off x="1318007" y="4234225"/>
              <a:ext cx="3165323" cy="447297"/>
              <a:chOff x="4835678" y="4365170"/>
              <a:chExt cx="3165323" cy="447297"/>
            </a:xfrm>
          </p:grpSpPr>
          <p:pic>
            <p:nvPicPr>
              <p:cNvPr id="14" name="Afbeelding 13">
                <a:extLst>
                  <a:ext uri="{FF2B5EF4-FFF2-40B4-BE49-F238E27FC236}">
                    <a16:creationId xmlns:a16="http://schemas.microsoft.com/office/drawing/2014/main" id="{43D7BB9C-8D70-C832-4987-4932B52F651B}"/>
                  </a:ext>
                </a:extLst>
              </p:cNvPr>
              <p:cNvPicPr>
                <a:picLocks noChangeAspect="1"/>
              </p:cNvPicPr>
              <p:nvPr/>
            </p:nvPicPr>
            <p:blipFill>
              <a:blip r:embed="rId3"/>
              <a:stretch>
                <a:fillRect/>
              </a:stretch>
            </p:blipFill>
            <p:spPr>
              <a:xfrm>
                <a:off x="4835678" y="4365170"/>
                <a:ext cx="444348" cy="447297"/>
              </a:xfrm>
              <a:prstGeom prst="rect">
                <a:avLst/>
              </a:prstGeom>
            </p:spPr>
          </p:pic>
          <p:sp>
            <p:nvSpPr>
              <p:cNvPr id="15" name="Tekstvak 14">
                <a:extLst>
                  <a:ext uri="{FF2B5EF4-FFF2-40B4-BE49-F238E27FC236}">
                    <a16:creationId xmlns:a16="http://schemas.microsoft.com/office/drawing/2014/main" id="{6F05820F-9EA2-A100-5EF5-5ABDCE6FE371}"/>
                  </a:ext>
                </a:extLst>
              </p:cNvPr>
              <p:cNvSpPr txBox="1"/>
              <p:nvPr/>
            </p:nvSpPr>
            <p:spPr>
              <a:xfrm>
                <a:off x="5388429" y="4383185"/>
                <a:ext cx="261257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nl-NL" b="1" dirty="0">
                    <a:solidFill>
                      <a:srgbClr val="000000"/>
                    </a:solidFill>
                    <a:latin typeface="Helvetica Neue"/>
                    <a:ea typeface="Helvetica Neue"/>
                    <a:cs typeface="Helvetica Neue"/>
                    <a:sym typeface="Helvetica Neue"/>
                  </a:rPr>
                  <a:t>Casemanagement</a:t>
                </a:r>
                <a:endParaRPr kumimoji="0" lang="nl-NL"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grpSp>
        <p:grpSp>
          <p:nvGrpSpPr>
            <p:cNvPr id="16" name="Groep 15">
              <a:extLst>
                <a:ext uri="{FF2B5EF4-FFF2-40B4-BE49-F238E27FC236}">
                  <a16:creationId xmlns:a16="http://schemas.microsoft.com/office/drawing/2014/main" id="{492E24BF-DBD9-3FEF-FF41-1271F57E7970}"/>
                </a:ext>
              </a:extLst>
            </p:cNvPr>
            <p:cNvGrpSpPr/>
            <p:nvPr/>
          </p:nvGrpSpPr>
          <p:grpSpPr>
            <a:xfrm>
              <a:off x="1318007" y="4814886"/>
              <a:ext cx="3165323" cy="447297"/>
              <a:chOff x="4835678" y="4365170"/>
              <a:chExt cx="3165323" cy="447297"/>
            </a:xfrm>
          </p:grpSpPr>
          <p:pic>
            <p:nvPicPr>
              <p:cNvPr id="17" name="Afbeelding 16">
                <a:extLst>
                  <a:ext uri="{FF2B5EF4-FFF2-40B4-BE49-F238E27FC236}">
                    <a16:creationId xmlns:a16="http://schemas.microsoft.com/office/drawing/2014/main" id="{E848787C-167C-6CDD-90FF-A48F4A6B4D1F}"/>
                  </a:ext>
                </a:extLst>
              </p:cNvPr>
              <p:cNvPicPr>
                <a:picLocks noChangeAspect="1"/>
              </p:cNvPicPr>
              <p:nvPr/>
            </p:nvPicPr>
            <p:blipFill>
              <a:blip r:embed="rId3"/>
              <a:stretch>
                <a:fillRect/>
              </a:stretch>
            </p:blipFill>
            <p:spPr>
              <a:xfrm>
                <a:off x="4835678" y="4365170"/>
                <a:ext cx="444348" cy="447297"/>
              </a:xfrm>
              <a:prstGeom prst="rect">
                <a:avLst/>
              </a:prstGeom>
            </p:spPr>
          </p:pic>
          <p:sp>
            <p:nvSpPr>
              <p:cNvPr id="18" name="Tekstvak 17">
                <a:extLst>
                  <a:ext uri="{FF2B5EF4-FFF2-40B4-BE49-F238E27FC236}">
                    <a16:creationId xmlns:a16="http://schemas.microsoft.com/office/drawing/2014/main" id="{833EB13F-4348-3230-A530-177C9C5B53B0}"/>
                  </a:ext>
                </a:extLst>
              </p:cNvPr>
              <p:cNvSpPr txBox="1"/>
              <p:nvPr/>
            </p:nvSpPr>
            <p:spPr>
              <a:xfrm>
                <a:off x="5388429" y="4383185"/>
                <a:ext cx="261257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nl-NL" b="1" i="0" u="none" strike="noStrike" cap="none" spc="0" normalizeH="0" baseline="0" dirty="0">
                    <a:ln>
                      <a:noFill/>
                    </a:ln>
                    <a:solidFill>
                      <a:srgbClr val="000000"/>
                    </a:solidFill>
                    <a:effectLst/>
                    <a:uFillTx/>
                    <a:latin typeface="Helvetica Neue"/>
                    <a:ea typeface="Helvetica Neue"/>
                    <a:cs typeface="Helvetica Neue"/>
                    <a:sym typeface="Helvetica Neue"/>
                  </a:rPr>
                  <a:t>Ketensamenwerking</a:t>
                </a:r>
              </a:p>
            </p:txBody>
          </p:sp>
        </p:grpSp>
        <p:grpSp>
          <p:nvGrpSpPr>
            <p:cNvPr id="28" name="Groep 27">
              <a:extLst>
                <a:ext uri="{FF2B5EF4-FFF2-40B4-BE49-F238E27FC236}">
                  <a16:creationId xmlns:a16="http://schemas.microsoft.com/office/drawing/2014/main" id="{92A18861-305C-8EF1-BFFE-24F0F092748A}"/>
                </a:ext>
              </a:extLst>
            </p:cNvPr>
            <p:cNvGrpSpPr/>
            <p:nvPr/>
          </p:nvGrpSpPr>
          <p:grpSpPr>
            <a:xfrm>
              <a:off x="1318007" y="5275063"/>
              <a:ext cx="3165323" cy="656590"/>
              <a:chOff x="4835678" y="4244686"/>
              <a:chExt cx="3165323" cy="656590"/>
            </a:xfrm>
          </p:grpSpPr>
          <p:pic>
            <p:nvPicPr>
              <p:cNvPr id="29" name="Afbeelding 28">
                <a:extLst>
                  <a:ext uri="{FF2B5EF4-FFF2-40B4-BE49-F238E27FC236}">
                    <a16:creationId xmlns:a16="http://schemas.microsoft.com/office/drawing/2014/main" id="{A6E4FAD1-B792-454A-391E-3E6BD2E04C67}"/>
                  </a:ext>
                </a:extLst>
              </p:cNvPr>
              <p:cNvPicPr>
                <a:picLocks noChangeAspect="1"/>
              </p:cNvPicPr>
              <p:nvPr/>
            </p:nvPicPr>
            <p:blipFill>
              <a:blip r:embed="rId3"/>
              <a:stretch>
                <a:fillRect/>
              </a:stretch>
            </p:blipFill>
            <p:spPr>
              <a:xfrm>
                <a:off x="4835678" y="4365170"/>
                <a:ext cx="444348" cy="447297"/>
              </a:xfrm>
              <a:prstGeom prst="rect">
                <a:avLst/>
              </a:prstGeom>
            </p:spPr>
          </p:pic>
          <p:sp>
            <p:nvSpPr>
              <p:cNvPr id="30" name="Tekstvak 29">
                <a:extLst>
                  <a:ext uri="{FF2B5EF4-FFF2-40B4-BE49-F238E27FC236}">
                    <a16:creationId xmlns:a16="http://schemas.microsoft.com/office/drawing/2014/main" id="{546C7A59-EF58-6A26-41C5-3626E1D1B39A}"/>
                  </a:ext>
                </a:extLst>
              </p:cNvPr>
              <p:cNvSpPr txBox="1"/>
              <p:nvPr/>
            </p:nvSpPr>
            <p:spPr>
              <a:xfrm>
                <a:off x="5388429" y="4244686"/>
                <a:ext cx="261257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nl-NL" b="1" dirty="0">
                    <a:solidFill>
                      <a:srgbClr val="000000"/>
                    </a:solidFill>
                    <a:latin typeface="Helvetica Neue"/>
                    <a:ea typeface="Helvetica Neue"/>
                    <a:cs typeface="Helvetica Neue"/>
                    <a:sym typeface="Helvetica Neue"/>
                  </a:rPr>
                  <a:t>Informatievoorziening, patiëntbetrokkenheid</a:t>
                </a:r>
                <a:endParaRPr kumimoji="0" lang="nl-NL"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grpSp>
        <p:grpSp>
          <p:nvGrpSpPr>
            <p:cNvPr id="31" name="Groep 30">
              <a:extLst>
                <a:ext uri="{FF2B5EF4-FFF2-40B4-BE49-F238E27FC236}">
                  <a16:creationId xmlns:a16="http://schemas.microsoft.com/office/drawing/2014/main" id="{81D22340-622C-9332-895E-40BDF6D95C53}"/>
                </a:ext>
              </a:extLst>
            </p:cNvPr>
            <p:cNvGrpSpPr/>
            <p:nvPr/>
          </p:nvGrpSpPr>
          <p:grpSpPr>
            <a:xfrm>
              <a:off x="1318007" y="6006984"/>
              <a:ext cx="3165323" cy="656590"/>
              <a:chOff x="4835678" y="4244685"/>
              <a:chExt cx="3165323" cy="656590"/>
            </a:xfrm>
          </p:grpSpPr>
          <p:pic>
            <p:nvPicPr>
              <p:cNvPr id="32" name="Afbeelding 31">
                <a:extLst>
                  <a:ext uri="{FF2B5EF4-FFF2-40B4-BE49-F238E27FC236}">
                    <a16:creationId xmlns:a16="http://schemas.microsoft.com/office/drawing/2014/main" id="{1B17D4DD-990A-17F4-83F6-FF7BEBC7EB65}"/>
                  </a:ext>
                </a:extLst>
              </p:cNvPr>
              <p:cNvPicPr>
                <a:picLocks noChangeAspect="1"/>
              </p:cNvPicPr>
              <p:nvPr/>
            </p:nvPicPr>
            <p:blipFill>
              <a:blip r:embed="rId3"/>
              <a:stretch>
                <a:fillRect/>
              </a:stretch>
            </p:blipFill>
            <p:spPr>
              <a:xfrm>
                <a:off x="4835678" y="4365170"/>
                <a:ext cx="444348" cy="447297"/>
              </a:xfrm>
              <a:prstGeom prst="rect">
                <a:avLst/>
              </a:prstGeom>
            </p:spPr>
          </p:pic>
          <p:sp>
            <p:nvSpPr>
              <p:cNvPr id="33" name="Tekstvak 32">
                <a:extLst>
                  <a:ext uri="{FF2B5EF4-FFF2-40B4-BE49-F238E27FC236}">
                    <a16:creationId xmlns:a16="http://schemas.microsoft.com/office/drawing/2014/main" id="{10E6D781-3BD5-9EE7-ADAD-8C47F38CC46F}"/>
                  </a:ext>
                </a:extLst>
              </p:cNvPr>
              <p:cNvSpPr txBox="1"/>
              <p:nvPr/>
            </p:nvSpPr>
            <p:spPr>
              <a:xfrm>
                <a:off x="5388429" y="4244685"/>
                <a:ext cx="261257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nl-NL" b="1" dirty="0">
                    <a:solidFill>
                      <a:srgbClr val="000000"/>
                    </a:solidFill>
                    <a:latin typeface="Helvetica Neue"/>
                    <a:ea typeface="Helvetica Neue"/>
                    <a:cs typeface="Helvetica Neue"/>
                    <a:sym typeface="Helvetica Neue"/>
                  </a:rPr>
                  <a:t>Kennisdeling, scholing en expertise</a:t>
                </a:r>
                <a:endParaRPr kumimoji="0" lang="nl-NL"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grpSp>
      </p:grpSp>
      <p:grpSp>
        <p:nvGrpSpPr>
          <p:cNvPr id="50" name="Groep 49">
            <a:extLst>
              <a:ext uri="{FF2B5EF4-FFF2-40B4-BE49-F238E27FC236}">
                <a16:creationId xmlns:a16="http://schemas.microsoft.com/office/drawing/2014/main" id="{3345EE0D-B3AA-5D51-76F9-16E36D62AD32}"/>
              </a:ext>
            </a:extLst>
          </p:cNvPr>
          <p:cNvGrpSpPr/>
          <p:nvPr/>
        </p:nvGrpSpPr>
        <p:grpSpPr>
          <a:xfrm>
            <a:off x="7983561" y="4125395"/>
            <a:ext cx="4442956" cy="2533996"/>
            <a:chOff x="7749044" y="4129578"/>
            <a:chExt cx="4442956" cy="2533996"/>
          </a:xfrm>
        </p:grpSpPr>
        <p:grpSp>
          <p:nvGrpSpPr>
            <p:cNvPr id="34" name="Groep 33">
              <a:extLst>
                <a:ext uri="{FF2B5EF4-FFF2-40B4-BE49-F238E27FC236}">
                  <a16:creationId xmlns:a16="http://schemas.microsoft.com/office/drawing/2014/main" id="{1C239026-F65C-2669-E81B-F81F983B3772}"/>
                </a:ext>
              </a:extLst>
            </p:cNvPr>
            <p:cNvGrpSpPr/>
            <p:nvPr/>
          </p:nvGrpSpPr>
          <p:grpSpPr>
            <a:xfrm>
              <a:off x="7749044" y="4129578"/>
              <a:ext cx="3165323" cy="656590"/>
              <a:chOff x="4835678" y="4244685"/>
              <a:chExt cx="3165323" cy="656590"/>
            </a:xfrm>
          </p:grpSpPr>
          <p:pic>
            <p:nvPicPr>
              <p:cNvPr id="35" name="Afbeelding 34">
                <a:extLst>
                  <a:ext uri="{FF2B5EF4-FFF2-40B4-BE49-F238E27FC236}">
                    <a16:creationId xmlns:a16="http://schemas.microsoft.com/office/drawing/2014/main" id="{3BFFC9E2-513C-2939-D3C3-568E7A243A5A}"/>
                  </a:ext>
                </a:extLst>
              </p:cNvPr>
              <p:cNvPicPr>
                <a:picLocks noChangeAspect="1"/>
              </p:cNvPicPr>
              <p:nvPr/>
            </p:nvPicPr>
            <p:blipFill>
              <a:blip r:embed="rId3"/>
              <a:stretch>
                <a:fillRect/>
              </a:stretch>
            </p:blipFill>
            <p:spPr>
              <a:xfrm>
                <a:off x="4835678" y="4365170"/>
                <a:ext cx="444348" cy="447297"/>
              </a:xfrm>
              <a:prstGeom prst="rect">
                <a:avLst/>
              </a:prstGeom>
            </p:spPr>
          </p:pic>
          <p:sp>
            <p:nvSpPr>
              <p:cNvPr id="36" name="Tekstvak 35">
                <a:extLst>
                  <a:ext uri="{FF2B5EF4-FFF2-40B4-BE49-F238E27FC236}">
                    <a16:creationId xmlns:a16="http://schemas.microsoft.com/office/drawing/2014/main" id="{46A8BD2D-3F97-FE6A-6010-C2BCBE1BF09F}"/>
                  </a:ext>
                </a:extLst>
              </p:cNvPr>
              <p:cNvSpPr txBox="1"/>
              <p:nvPr/>
            </p:nvSpPr>
            <p:spPr>
              <a:xfrm>
                <a:off x="5388429" y="4244685"/>
                <a:ext cx="261257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nl-NL" b="1" dirty="0">
                    <a:solidFill>
                      <a:srgbClr val="000000"/>
                    </a:solidFill>
                    <a:latin typeface="Helvetica Neue"/>
                    <a:ea typeface="Helvetica Neue"/>
                    <a:cs typeface="Helvetica Neue"/>
                    <a:sym typeface="Helvetica Neue"/>
                  </a:rPr>
                  <a:t>Multidisciplinaire samenwerking</a:t>
                </a:r>
                <a:endParaRPr kumimoji="0" lang="nl-NL"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grpSp>
        <p:grpSp>
          <p:nvGrpSpPr>
            <p:cNvPr id="39" name="Groep 38">
              <a:extLst>
                <a:ext uri="{FF2B5EF4-FFF2-40B4-BE49-F238E27FC236}">
                  <a16:creationId xmlns:a16="http://schemas.microsoft.com/office/drawing/2014/main" id="{BA9975E5-EBA3-EAB7-137F-69008DF9A5D4}"/>
                </a:ext>
              </a:extLst>
            </p:cNvPr>
            <p:cNvGrpSpPr/>
            <p:nvPr/>
          </p:nvGrpSpPr>
          <p:grpSpPr>
            <a:xfrm>
              <a:off x="7761514" y="4814886"/>
              <a:ext cx="3165323" cy="447297"/>
              <a:chOff x="4835678" y="4365170"/>
              <a:chExt cx="3165323" cy="447297"/>
            </a:xfrm>
          </p:grpSpPr>
          <p:pic>
            <p:nvPicPr>
              <p:cNvPr id="40" name="Afbeelding 39">
                <a:extLst>
                  <a:ext uri="{FF2B5EF4-FFF2-40B4-BE49-F238E27FC236}">
                    <a16:creationId xmlns:a16="http://schemas.microsoft.com/office/drawing/2014/main" id="{FAFECA01-4B82-AEFC-31B4-192F6E63DFC0}"/>
                  </a:ext>
                </a:extLst>
              </p:cNvPr>
              <p:cNvPicPr>
                <a:picLocks noChangeAspect="1"/>
              </p:cNvPicPr>
              <p:nvPr/>
            </p:nvPicPr>
            <p:blipFill>
              <a:blip r:embed="rId3"/>
              <a:stretch>
                <a:fillRect/>
              </a:stretch>
            </p:blipFill>
            <p:spPr>
              <a:xfrm>
                <a:off x="4835678" y="4365170"/>
                <a:ext cx="444348" cy="447297"/>
              </a:xfrm>
              <a:prstGeom prst="rect">
                <a:avLst/>
              </a:prstGeom>
            </p:spPr>
          </p:pic>
          <p:sp>
            <p:nvSpPr>
              <p:cNvPr id="41" name="Tekstvak 40">
                <a:extLst>
                  <a:ext uri="{FF2B5EF4-FFF2-40B4-BE49-F238E27FC236}">
                    <a16:creationId xmlns:a16="http://schemas.microsoft.com/office/drawing/2014/main" id="{931AC809-0417-0D94-5CD2-329DBF007B10}"/>
                  </a:ext>
                </a:extLst>
              </p:cNvPr>
              <p:cNvSpPr txBox="1"/>
              <p:nvPr/>
            </p:nvSpPr>
            <p:spPr>
              <a:xfrm>
                <a:off x="5388429" y="4383185"/>
                <a:ext cx="261257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nl-NL" b="1" i="0" u="none" strike="noStrike" cap="none" spc="0" normalizeH="0" baseline="0" dirty="0">
                    <a:ln>
                      <a:noFill/>
                    </a:ln>
                    <a:solidFill>
                      <a:srgbClr val="000000"/>
                    </a:solidFill>
                    <a:effectLst/>
                    <a:uFillTx/>
                    <a:latin typeface="Helvetica Neue"/>
                    <a:ea typeface="Helvetica Neue"/>
                    <a:cs typeface="Helvetica Neue"/>
                    <a:sym typeface="Helvetica Neue"/>
                  </a:rPr>
                  <a:t>Keten- en netwerkzorg</a:t>
                </a:r>
              </a:p>
            </p:txBody>
          </p:sp>
        </p:grpSp>
        <p:grpSp>
          <p:nvGrpSpPr>
            <p:cNvPr id="42" name="Groep 41">
              <a:extLst>
                <a:ext uri="{FF2B5EF4-FFF2-40B4-BE49-F238E27FC236}">
                  <a16:creationId xmlns:a16="http://schemas.microsoft.com/office/drawing/2014/main" id="{79D9A26A-9A6F-F66C-C4CE-60DA93216598}"/>
                </a:ext>
              </a:extLst>
            </p:cNvPr>
            <p:cNvGrpSpPr/>
            <p:nvPr/>
          </p:nvGrpSpPr>
          <p:grpSpPr>
            <a:xfrm>
              <a:off x="7749044" y="5290900"/>
              <a:ext cx="4442956" cy="656590"/>
              <a:chOff x="4835678" y="4244685"/>
              <a:chExt cx="4442956" cy="656590"/>
            </a:xfrm>
          </p:grpSpPr>
          <p:pic>
            <p:nvPicPr>
              <p:cNvPr id="43" name="Afbeelding 42">
                <a:extLst>
                  <a:ext uri="{FF2B5EF4-FFF2-40B4-BE49-F238E27FC236}">
                    <a16:creationId xmlns:a16="http://schemas.microsoft.com/office/drawing/2014/main" id="{ABACA3BF-E145-60EA-0766-465317B9CC40}"/>
                  </a:ext>
                </a:extLst>
              </p:cNvPr>
              <p:cNvPicPr>
                <a:picLocks noChangeAspect="1"/>
              </p:cNvPicPr>
              <p:nvPr/>
            </p:nvPicPr>
            <p:blipFill>
              <a:blip r:embed="rId3"/>
              <a:stretch>
                <a:fillRect/>
              </a:stretch>
            </p:blipFill>
            <p:spPr>
              <a:xfrm>
                <a:off x="4835678" y="4365170"/>
                <a:ext cx="444348" cy="447297"/>
              </a:xfrm>
              <a:prstGeom prst="rect">
                <a:avLst/>
              </a:prstGeom>
            </p:spPr>
          </p:pic>
          <p:sp>
            <p:nvSpPr>
              <p:cNvPr id="44" name="Tekstvak 43">
                <a:extLst>
                  <a:ext uri="{FF2B5EF4-FFF2-40B4-BE49-F238E27FC236}">
                    <a16:creationId xmlns:a16="http://schemas.microsoft.com/office/drawing/2014/main" id="{7B4F5CDD-F54D-25BE-6F37-444AA2775281}"/>
                  </a:ext>
                </a:extLst>
              </p:cNvPr>
              <p:cNvSpPr txBox="1"/>
              <p:nvPr/>
            </p:nvSpPr>
            <p:spPr>
              <a:xfrm>
                <a:off x="5388428" y="4244685"/>
                <a:ext cx="389020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US" b="1" dirty="0" err="1">
                    <a:solidFill>
                      <a:srgbClr val="000000"/>
                    </a:solidFill>
                    <a:latin typeface="Helvetica Neue"/>
                    <a:ea typeface="Helvetica Neue"/>
                    <a:cs typeface="Helvetica Neue"/>
                    <a:sym typeface="Helvetica Neue"/>
                  </a:rPr>
                  <a:t>Samen</a:t>
                </a:r>
                <a:r>
                  <a:rPr lang="en-US" b="1" dirty="0">
                    <a:solidFill>
                      <a:srgbClr val="000000"/>
                    </a:solidFill>
                    <a:latin typeface="Helvetica Neue"/>
                    <a:ea typeface="Helvetica Neue"/>
                    <a:cs typeface="Helvetica Neue"/>
                    <a:sym typeface="Helvetica Neue"/>
                  </a:rPr>
                  <a:t> </a:t>
                </a:r>
                <a:r>
                  <a:rPr lang="en-US" b="1" dirty="0" err="1">
                    <a:solidFill>
                      <a:srgbClr val="000000"/>
                    </a:solidFill>
                    <a:latin typeface="Helvetica Neue"/>
                    <a:ea typeface="Helvetica Neue"/>
                    <a:cs typeface="Helvetica Neue"/>
                    <a:sym typeface="Helvetica Neue"/>
                  </a:rPr>
                  <a:t>kiezen</a:t>
                </a:r>
                <a:r>
                  <a:rPr lang="en-US" b="1" dirty="0">
                    <a:solidFill>
                      <a:srgbClr val="000000"/>
                    </a:solidFill>
                    <a:latin typeface="Helvetica Neue"/>
                    <a:ea typeface="Helvetica Neue"/>
                    <a:cs typeface="Helvetica Neue"/>
                    <a:sym typeface="Helvetica Neue"/>
                  </a:rPr>
                  <a:t> </a:t>
                </a:r>
                <a:r>
                  <a:rPr lang="en-US" b="1" dirty="0" err="1">
                    <a:solidFill>
                      <a:srgbClr val="000000"/>
                    </a:solidFill>
                    <a:latin typeface="Helvetica Neue"/>
                    <a:ea typeface="Helvetica Neue"/>
                    <a:cs typeface="Helvetica Neue"/>
                    <a:sym typeface="Helvetica Neue"/>
                  </a:rPr>
                  <a:t>o.b.v</a:t>
                </a:r>
                <a:r>
                  <a:rPr lang="en-US" b="1" dirty="0">
                    <a:solidFill>
                      <a:srgbClr val="000000"/>
                    </a:solidFill>
                    <a:latin typeface="Helvetica Neue"/>
                    <a:ea typeface="Helvetica Neue"/>
                    <a:cs typeface="Helvetica Neue"/>
                    <a:sym typeface="Helvetica Neue"/>
                  </a:rPr>
                  <a:t>. </a:t>
                </a:r>
                <a:r>
                  <a:rPr lang="en-US" b="1" dirty="0" err="1">
                    <a:solidFill>
                      <a:srgbClr val="000000"/>
                    </a:solidFill>
                    <a:latin typeface="Helvetica Neue"/>
                    <a:ea typeface="Helvetica Neue"/>
                    <a:cs typeface="Helvetica Neue"/>
                    <a:sym typeface="Helvetica Neue"/>
                  </a:rPr>
                  <a:t>waarden</a:t>
                </a:r>
                <a:r>
                  <a:rPr lang="en-US" b="1" dirty="0">
                    <a:solidFill>
                      <a:srgbClr val="000000"/>
                    </a:solidFill>
                    <a:latin typeface="Helvetica Neue"/>
                    <a:ea typeface="Helvetica Neue"/>
                    <a:cs typeface="Helvetica Neue"/>
                    <a:sym typeface="Helvetica Neue"/>
                  </a:rPr>
                  <a:t>, </a:t>
                </a:r>
                <a:r>
                  <a:rPr lang="en-US" b="1" dirty="0" err="1">
                    <a:solidFill>
                      <a:srgbClr val="000000"/>
                    </a:solidFill>
                    <a:latin typeface="Helvetica Neue"/>
                    <a:ea typeface="Helvetica Neue"/>
                    <a:cs typeface="Helvetica Neue"/>
                    <a:sym typeface="Helvetica Neue"/>
                  </a:rPr>
                  <a:t>doelen</a:t>
                </a:r>
                <a:r>
                  <a:rPr lang="en-US" b="1" dirty="0">
                    <a:solidFill>
                      <a:srgbClr val="000000"/>
                    </a:solidFill>
                    <a:latin typeface="Helvetica Neue"/>
                    <a:ea typeface="Helvetica Neue"/>
                    <a:cs typeface="Helvetica Neue"/>
                    <a:sym typeface="Helvetica Neue"/>
                  </a:rPr>
                  <a:t> </a:t>
                </a:r>
                <a:r>
                  <a:rPr lang="en-US" b="1" dirty="0" err="1">
                    <a:solidFill>
                      <a:srgbClr val="000000"/>
                    </a:solidFill>
                    <a:latin typeface="Helvetica Neue"/>
                    <a:ea typeface="Helvetica Neue"/>
                    <a:cs typeface="Helvetica Neue"/>
                    <a:sym typeface="Helvetica Neue"/>
                  </a:rPr>
                  <a:t>en</a:t>
                </a:r>
                <a:r>
                  <a:rPr lang="en-US" b="1" dirty="0">
                    <a:solidFill>
                      <a:srgbClr val="000000"/>
                    </a:solidFill>
                    <a:latin typeface="Helvetica Neue"/>
                    <a:ea typeface="Helvetica Neue"/>
                    <a:cs typeface="Helvetica Neue"/>
                    <a:sym typeface="Helvetica Neue"/>
                  </a:rPr>
                  <a:t> </a:t>
                </a:r>
                <a:r>
                  <a:rPr lang="en-US" b="1" dirty="0" err="1">
                    <a:solidFill>
                      <a:srgbClr val="000000"/>
                    </a:solidFill>
                    <a:latin typeface="Helvetica Neue"/>
                    <a:ea typeface="Helvetica Neue"/>
                    <a:cs typeface="Helvetica Neue"/>
                    <a:sym typeface="Helvetica Neue"/>
                  </a:rPr>
                  <a:t>kwetsbaarheden</a:t>
                </a:r>
                <a:endParaRPr kumimoji="0" lang="nl-NL"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grpSp>
        <p:grpSp>
          <p:nvGrpSpPr>
            <p:cNvPr id="45" name="Groep 44">
              <a:extLst>
                <a:ext uri="{FF2B5EF4-FFF2-40B4-BE49-F238E27FC236}">
                  <a16:creationId xmlns:a16="http://schemas.microsoft.com/office/drawing/2014/main" id="{0F32CC97-EC73-93BC-AE9D-7B47D2FD3B01}"/>
                </a:ext>
              </a:extLst>
            </p:cNvPr>
            <p:cNvGrpSpPr/>
            <p:nvPr/>
          </p:nvGrpSpPr>
          <p:grpSpPr>
            <a:xfrm>
              <a:off x="7761514" y="6006984"/>
              <a:ext cx="3495899" cy="656590"/>
              <a:chOff x="4835678" y="4244685"/>
              <a:chExt cx="3495899" cy="656590"/>
            </a:xfrm>
          </p:grpSpPr>
          <p:pic>
            <p:nvPicPr>
              <p:cNvPr id="46" name="Afbeelding 45">
                <a:extLst>
                  <a:ext uri="{FF2B5EF4-FFF2-40B4-BE49-F238E27FC236}">
                    <a16:creationId xmlns:a16="http://schemas.microsoft.com/office/drawing/2014/main" id="{76B00DBA-A1AA-06A2-8123-100823481B18}"/>
                  </a:ext>
                </a:extLst>
              </p:cNvPr>
              <p:cNvPicPr>
                <a:picLocks noChangeAspect="1"/>
              </p:cNvPicPr>
              <p:nvPr/>
            </p:nvPicPr>
            <p:blipFill>
              <a:blip r:embed="rId3"/>
              <a:stretch>
                <a:fillRect/>
              </a:stretch>
            </p:blipFill>
            <p:spPr>
              <a:xfrm>
                <a:off x="4835678" y="4365170"/>
                <a:ext cx="444348" cy="447297"/>
              </a:xfrm>
              <a:prstGeom prst="rect">
                <a:avLst/>
              </a:prstGeom>
            </p:spPr>
          </p:pic>
          <p:sp>
            <p:nvSpPr>
              <p:cNvPr id="47" name="Tekstvak 46">
                <a:extLst>
                  <a:ext uri="{FF2B5EF4-FFF2-40B4-BE49-F238E27FC236}">
                    <a16:creationId xmlns:a16="http://schemas.microsoft.com/office/drawing/2014/main" id="{38A29553-F724-4285-E212-04A8A5865CBF}"/>
                  </a:ext>
                </a:extLst>
              </p:cNvPr>
              <p:cNvSpPr txBox="1"/>
              <p:nvPr/>
            </p:nvSpPr>
            <p:spPr>
              <a:xfrm>
                <a:off x="5388428" y="4244685"/>
                <a:ext cx="294314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nl-NL" b="1" dirty="0">
                    <a:solidFill>
                      <a:srgbClr val="000000"/>
                    </a:solidFill>
                    <a:latin typeface="Helvetica Neue"/>
                    <a:ea typeface="Helvetica Neue"/>
                    <a:cs typeface="Helvetica Neue"/>
                    <a:sym typeface="Helvetica Neue"/>
                  </a:rPr>
                  <a:t>Verhogen van kennis, attitude en vaardigheden</a:t>
                </a:r>
                <a:endParaRPr kumimoji="0" lang="nl-NL"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grpSp>
      </p:grpSp>
      <p:pic>
        <p:nvPicPr>
          <p:cNvPr id="19" name="Afbeelding 18">
            <a:extLst>
              <a:ext uri="{FF2B5EF4-FFF2-40B4-BE49-F238E27FC236}">
                <a16:creationId xmlns:a16="http://schemas.microsoft.com/office/drawing/2014/main" id="{94D8D653-5179-DE45-61F4-8D99B11AEADE}"/>
              </a:ext>
            </a:extLst>
          </p:cNvPr>
          <p:cNvPicPr>
            <a:picLocks noChangeAspect="1"/>
          </p:cNvPicPr>
          <p:nvPr/>
        </p:nvPicPr>
        <p:blipFill>
          <a:blip r:embed="rId4"/>
          <a:stretch>
            <a:fillRect/>
          </a:stretch>
        </p:blipFill>
        <p:spPr>
          <a:xfrm>
            <a:off x="4351497" y="4321183"/>
            <a:ext cx="3066268" cy="1907760"/>
          </a:xfrm>
          <a:prstGeom prst="rect">
            <a:avLst/>
          </a:prstGeom>
        </p:spPr>
      </p:pic>
    </p:spTree>
    <p:extLst>
      <p:ext uri="{BB962C8B-B14F-4D97-AF65-F5344CB8AC3E}">
        <p14:creationId xmlns:p14="http://schemas.microsoft.com/office/powerpoint/2010/main" val="2223759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11" presetID="6" presetClass="emph" presetSubtype="0" fill="hold" nodeType="withEffect">
                                  <p:stCondLst>
                                    <p:cond delay="800"/>
                                  </p:stCondLst>
                                  <p:childTnLst>
                                    <p:animScale>
                                      <p:cBhvr>
                                        <p:cTn id="12" dur="3000" fill="hold"/>
                                        <p:tgtEl>
                                          <p:spTgt spid="19"/>
                                        </p:tgtEl>
                                      </p:cBhvr>
                                      <p:by x="150000" y="150000"/>
                                    </p:animScale>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829F473-5EB0-2879-B297-8AB4BDAD5052}"/>
              </a:ext>
            </a:extLst>
          </p:cNvPr>
          <p:cNvPicPr>
            <a:picLocks noChangeAspect="1"/>
          </p:cNvPicPr>
          <p:nvPr/>
        </p:nvPicPr>
        <p:blipFill rotWithShape="1">
          <a:blip r:embed="rId2"/>
          <a:srcRect l="37334" t="23946" r="37251" b="17340"/>
          <a:stretch/>
        </p:blipFill>
        <p:spPr>
          <a:xfrm>
            <a:off x="3901441" y="827313"/>
            <a:ext cx="4212216" cy="3902014"/>
          </a:xfrm>
          <a:prstGeom prst="rect">
            <a:avLst/>
          </a:prstGeom>
        </p:spPr>
      </p:pic>
      <p:sp>
        <p:nvSpPr>
          <p:cNvPr id="3" name="Tekstvak 2">
            <a:extLst>
              <a:ext uri="{FF2B5EF4-FFF2-40B4-BE49-F238E27FC236}">
                <a16:creationId xmlns:a16="http://schemas.microsoft.com/office/drawing/2014/main" id="{6DC684CF-6927-5320-6A52-E667C5CC6362}"/>
              </a:ext>
            </a:extLst>
          </p:cNvPr>
          <p:cNvSpPr txBox="1"/>
          <p:nvPr/>
        </p:nvSpPr>
        <p:spPr>
          <a:xfrm>
            <a:off x="1309275" y="5400214"/>
            <a:ext cx="9396548"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3000" b="1" i="0" u="none" strike="noStrike" cap="none" spc="0" normalizeH="0" baseline="0" dirty="0">
                <a:ln>
                  <a:noFill/>
                </a:ln>
                <a:solidFill>
                  <a:srgbClr val="000000"/>
                </a:solidFill>
                <a:effectLst/>
                <a:uFillTx/>
                <a:latin typeface="Helvetica Neue"/>
                <a:ea typeface="Helvetica Neue"/>
                <a:cs typeface="Helvetica Neue"/>
                <a:sym typeface="Helvetica Neue"/>
              </a:rPr>
              <a:t>Een van de tools voor het toepassen van Safety II</a:t>
            </a:r>
          </a:p>
        </p:txBody>
      </p:sp>
    </p:spTree>
    <p:extLst>
      <p:ext uri="{BB962C8B-B14F-4D97-AF65-F5344CB8AC3E}">
        <p14:creationId xmlns:p14="http://schemas.microsoft.com/office/powerpoint/2010/main" val="14508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43646F8-7838-2587-5F21-030DFE491DBC}"/>
              </a:ext>
            </a:extLst>
          </p:cNvPr>
          <p:cNvPicPr>
            <a:picLocks noChangeAspect="1"/>
          </p:cNvPicPr>
          <p:nvPr/>
        </p:nvPicPr>
        <p:blipFill rotWithShape="1">
          <a:blip r:embed="rId2"/>
          <a:srcRect t="1842"/>
          <a:stretch/>
        </p:blipFill>
        <p:spPr>
          <a:xfrm>
            <a:off x="1817914" y="1160059"/>
            <a:ext cx="8280393" cy="5697941"/>
          </a:xfrm>
          <a:prstGeom prst="rect">
            <a:avLst/>
          </a:prstGeom>
        </p:spPr>
      </p:pic>
      <p:pic>
        <p:nvPicPr>
          <p:cNvPr id="2" name="Afbeelding 1">
            <a:extLst>
              <a:ext uri="{FF2B5EF4-FFF2-40B4-BE49-F238E27FC236}">
                <a16:creationId xmlns:a16="http://schemas.microsoft.com/office/drawing/2014/main" id="{4829F473-5EB0-2879-B297-8AB4BDAD5052}"/>
              </a:ext>
            </a:extLst>
          </p:cNvPr>
          <p:cNvPicPr>
            <a:picLocks noChangeAspect="1"/>
          </p:cNvPicPr>
          <p:nvPr/>
        </p:nvPicPr>
        <p:blipFill rotWithShape="1">
          <a:blip r:embed="rId3"/>
          <a:srcRect l="37334" t="23946" r="37251" b="17340"/>
          <a:stretch/>
        </p:blipFill>
        <p:spPr>
          <a:xfrm>
            <a:off x="9209314" y="293915"/>
            <a:ext cx="2808516" cy="2601687"/>
          </a:xfrm>
          <a:prstGeom prst="rect">
            <a:avLst/>
          </a:prstGeom>
        </p:spPr>
      </p:pic>
    </p:spTree>
    <p:extLst>
      <p:ext uri="{BB962C8B-B14F-4D97-AF65-F5344CB8AC3E}">
        <p14:creationId xmlns:p14="http://schemas.microsoft.com/office/powerpoint/2010/main" val="1029197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BB739B98-AE56-1E91-A754-37C8419DC6E5}"/>
              </a:ext>
            </a:extLst>
          </p:cNvPr>
          <p:cNvSpPr/>
          <p:nvPr/>
        </p:nvSpPr>
        <p:spPr>
          <a:xfrm>
            <a:off x="1035781" y="2443887"/>
            <a:ext cx="4853389" cy="1006951"/>
          </a:xfrm>
          <a:prstGeom prst="roundRect">
            <a:avLst/>
          </a:prstGeom>
          <a:solidFill>
            <a:srgbClr val="F1893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1">
            <a:noAutofit/>
          </a:bodyPr>
          <a:lstStyle/>
          <a:p>
            <a:pPr algn="ctr">
              <a:buClr>
                <a:srgbClr val="FAE232">
                  <a:hueOff val="-1081314"/>
                  <a:satOff val="4338"/>
                  <a:lumOff val="-8931"/>
                </a:srgbClr>
              </a:buClr>
            </a:pPr>
            <a:r>
              <a:rPr lang="nl-NL" sz="2000" dirty="0">
                <a:solidFill>
                  <a:schemeClr val="bg1"/>
                </a:solidFill>
                <a:latin typeface="Calibri"/>
                <a:cs typeface="Calibri"/>
              </a:rPr>
              <a:t>Win-win: Hoeft niet zelf altijd het wiel uit te vinden</a:t>
            </a:r>
          </a:p>
        </p:txBody>
      </p:sp>
      <p:sp>
        <p:nvSpPr>
          <p:cNvPr id="10" name="Rechthoek: afgeronde hoeken 9">
            <a:extLst>
              <a:ext uri="{FF2B5EF4-FFF2-40B4-BE49-F238E27FC236}">
                <a16:creationId xmlns:a16="http://schemas.microsoft.com/office/drawing/2014/main" id="{BB9E980B-FD17-1395-67BC-35B6206BA535}"/>
              </a:ext>
            </a:extLst>
          </p:cNvPr>
          <p:cNvSpPr/>
          <p:nvPr/>
        </p:nvSpPr>
        <p:spPr>
          <a:xfrm>
            <a:off x="6271812" y="2443887"/>
            <a:ext cx="4853389" cy="1006951"/>
          </a:xfrm>
          <a:prstGeom prst="roundRect">
            <a:avLst/>
          </a:prstGeom>
          <a:solidFill>
            <a:srgbClr val="F1893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1">
            <a:noAutofit/>
          </a:bodyPr>
          <a:lstStyle/>
          <a:p>
            <a:pPr>
              <a:buClr>
                <a:srgbClr val="FAE232">
                  <a:hueOff val="-1081314"/>
                  <a:satOff val="4338"/>
                  <a:lumOff val="-8931"/>
                </a:srgbClr>
              </a:buClr>
            </a:pPr>
            <a:r>
              <a:rPr lang="nl-NL" sz="2000" dirty="0">
                <a:solidFill>
                  <a:schemeClr val="bg1"/>
                </a:solidFill>
                <a:latin typeface="Calibri"/>
                <a:cs typeface="Calibri"/>
              </a:rPr>
              <a:t>Inspiratie vanuit TvV kan helpen bij accreditaties, verbeterdoelen, etc.</a:t>
            </a:r>
          </a:p>
        </p:txBody>
      </p:sp>
      <p:sp>
        <p:nvSpPr>
          <p:cNvPr id="11" name="Rechthoek: afgeronde hoeken 10">
            <a:extLst>
              <a:ext uri="{FF2B5EF4-FFF2-40B4-BE49-F238E27FC236}">
                <a16:creationId xmlns:a16="http://schemas.microsoft.com/office/drawing/2014/main" id="{753A60C3-85FC-05F1-6766-EFB8C45DFFA4}"/>
              </a:ext>
            </a:extLst>
          </p:cNvPr>
          <p:cNvSpPr/>
          <p:nvPr/>
        </p:nvSpPr>
        <p:spPr>
          <a:xfrm>
            <a:off x="1035781" y="3793442"/>
            <a:ext cx="4853389" cy="1006951"/>
          </a:xfrm>
          <a:prstGeom prst="roundRect">
            <a:avLst/>
          </a:prstGeom>
          <a:solidFill>
            <a:srgbClr val="F1893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1">
            <a:noAutofit/>
          </a:bodyPr>
          <a:lstStyle/>
          <a:p>
            <a:pPr algn="ctr">
              <a:buClr>
                <a:srgbClr val="FAE232">
                  <a:hueOff val="-1081314"/>
                  <a:satOff val="4338"/>
                  <a:lumOff val="-8931"/>
                </a:srgbClr>
              </a:buClr>
            </a:pPr>
            <a:r>
              <a:rPr lang="nl-NL" sz="2000" dirty="0">
                <a:solidFill>
                  <a:schemeClr val="bg1"/>
                </a:solidFill>
                <a:latin typeface="Calibri"/>
                <a:cs typeface="Calibri"/>
              </a:rPr>
              <a:t>(Netwerk)Bijeenkomsten organiseren (kennis en contacten delen)</a:t>
            </a:r>
          </a:p>
        </p:txBody>
      </p:sp>
      <p:sp>
        <p:nvSpPr>
          <p:cNvPr id="14" name="Rechthoek: afgeronde hoeken 13">
            <a:extLst>
              <a:ext uri="{FF2B5EF4-FFF2-40B4-BE49-F238E27FC236}">
                <a16:creationId xmlns:a16="http://schemas.microsoft.com/office/drawing/2014/main" id="{2C5CABC6-DE7B-9A8E-E849-EA54296F4734}"/>
              </a:ext>
            </a:extLst>
          </p:cNvPr>
          <p:cNvSpPr/>
          <p:nvPr/>
        </p:nvSpPr>
        <p:spPr>
          <a:xfrm>
            <a:off x="6271812" y="3793442"/>
            <a:ext cx="4853389" cy="1006951"/>
          </a:xfrm>
          <a:prstGeom prst="roundRect">
            <a:avLst/>
          </a:prstGeom>
          <a:solidFill>
            <a:srgbClr val="F1893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1">
            <a:noAutofit/>
          </a:bodyPr>
          <a:lstStyle/>
          <a:p>
            <a:pPr algn="ctr">
              <a:buClr>
                <a:srgbClr val="FAE232">
                  <a:hueOff val="-1081314"/>
                  <a:satOff val="4338"/>
                  <a:lumOff val="-8931"/>
                </a:srgbClr>
              </a:buClr>
            </a:pPr>
            <a:r>
              <a:rPr lang="nl-NL" sz="2000" dirty="0">
                <a:solidFill>
                  <a:schemeClr val="bg1"/>
                </a:solidFill>
                <a:latin typeface="Calibri"/>
                <a:cs typeface="Calibri"/>
              </a:rPr>
              <a:t>Ondersteuning door onze experts/ adviseurs t.b.v. toepassing in de praktijk</a:t>
            </a:r>
          </a:p>
        </p:txBody>
      </p:sp>
      <p:pic>
        <p:nvPicPr>
          <p:cNvPr id="13" name="Afbeelding 12">
            <a:extLst>
              <a:ext uri="{FF2B5EF4-FFF2-40B4-BE49-F238E27FC236}">
                <a16:creationId xmlns:a16="http://schemas.microsoft.com/office/drawing/2014/main" id="{B9F738E1-7A6E-EDA1-2319-BFF96090E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182" y="44455"/>
            <a:ext cx="2544514" cy="2544514"/>
          </a:xfrm>
          <a:prstGeom prst="rect">
            <a:avLst/>
          </a:prstGeom>
        </p:spPr>
      </p:pic>
      <p:sp>
        <p:nvSpPr>
          <p:cNvPr id="2" name="Tijdelijke aanduiding voor tekst 1">
            <a:extLst>
              <a:ext uri="{FF2B5EF4-FFF2-40B4-BE49-F238E27FC236}">
                <a16:creationId xmlns:a16="http://schemas.microsoft.com/office/drawing/2014/main" id="{7AE6D25F-699F-4005-C71D-03E1BA4582BB}"/>
              </a:ext>
            </a:extLst>
          </p:cNvPr>
          <p:cNvSpPr>
            <a:spLocks noGrp="1"/>
          </p:cNvSpPr>
          <p:nvPr>
            <p:ph type="body" idx="1"/>
          </p:nvPr>
        </p:nvSpPr>
        <p:spPr>
          <a:xfrm>
            <a:off x="4042719" y="495650"/>
            <a:ext cx="4655787" cy="1497043"/>
          </a:xfrm>
        </p:spPr>
        <p:txBody>
          <a:bodyPr>
            <a:normAutofit/>
          </a:bodyPr>
          <a:lstStyle/>
          <a:p>
            <a:pPr marL="0" indent="0">
              <a:buNone/>
            </a:pPr>
            <a:r>
              <a:rPr lang="nl-NL" sz="4000" b="1" dirty="0"/>
              <a:t>Wat kan TvV bieden?</a:t>
            </a:r>
          </a:p>
        </p:txBody>
      </p:sp>
      <p:sp>
        <p:nvSpPr>
          <p:cNvPr id="8" name="Rechthoek: afgeronde hoeken 7">
            <a:extLst>
              <a:ext uri="{FF2B5EF4-FFF2-40B4-BE49-F238E27FC236}">
                <a16:creationId xmlns:a16="http://schemas.microsoft.com/office/drawing/2014/main" id="{D8E9FF74-523D-EFFD-4E2F-DA33C3652A99}"/>
              </a:ext>
            </a:extLst>
          </p:cNvPr>
          <p:cNvSpPr/>
          <p:nvPr/>
        </p:nvSpPr>
        <p:spPr>
          <a:xfrm>
            <a:off x="1035781" y="5142996"/>
            <a:ext cx="4853389" cy="1006951"/>
          </a:xfrm>
          <a:prstGeom prst="roundRect">
            <a:avLst/>
          </a:prstGeom>
          <a:solidFill>
            <a:srgbClr val="F1893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chorCtr="1">
            <a:noAutofit/>
          </a:bodyPr>
          <a:lstStyle/>
          <a:p>
            <a:pPr>
              <a:buClr>
                <a:srgbClr val="FAE232">
                  <a:hueOff val="-1081314"/>
                  <a:satOff val="4338"/>
                  <a:lumOff val="-8931"/>
                </a:srgbClr>
              </a:buClr>
            </a:pPr>
            <a:r>
              <a:rPr lang="nl-NL" sz="2000" dirty="0">
                <a:solidFill>
                  <a:schemeClr val="bg1"/>
                </a:solidFill>
                <a:latin typeface="Calibri"/>
                <a:cs typeface="Calibri"/>
              </a:rPr>
              <a:t>Advisering t.b.v. de inrichting van een continue verbetercyclus op de thema’s</a:t>
            </a:r>
          </a:p>
        </p:txBody>
      </p:sp>
    </p:spTree>
    <p:extLst>
      <p:ext uri="{BB962C8B-B14F-4D97-AF65-F5344CB8AC3E}">
        <p14:creationId xmlns:p14="http://schemas.microsoft.com/office/powerpoint/2010/main" val="4266966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4" grpId="0" animBg="1"/>
      <p:bldP spid="8" grpId="0" animBg="1"/>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alibri"/>
        <a:ea typeface="Calibri"/>
        <a:cs typeface="Calibri"/>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33" ma:contentTypeDescription="Een nieuw document maken." ma:contentTypeScope="" ma:versionID="ecfff41c9d2936038768f6adcf1ece61">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4909a18e9e6a35494d3a6136c17fff94"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6" nillable="true" ma:displayName="Taxonomy Catch All Column" ma:hidden="true" ma:list="{1ba9669f-fda5-44cb-9829-f15bd6b779fc}" ma:internalName="TaxCatchAll" ma:showField="CatchAllData" ma:web="ec9541f1-3b43-482c-a8de-1b403dece0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Afbeeldingtags" ma:readOnly="false" ma:fieldId="{5cf76f15-5ced-4ddc-b409-7134ff3c332f}" ma:taxonomyMulti="true" ma:sspId="92248758-2269-4e27-a668-b0982aadaf3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c9541f1-3b43-482c-a8de-1b403dece07c" xsi:nil="true"/>
    <lcf76f155ced4ddcb4097134ff3c332f xmlns="18bc3f94-dfc0-4b96-9f8a-0e5bbfb163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83E71C-AB22-42F7-86F2-53BD8F59F5C4}">
  <ds:schemaRefs>
    <ds:schemaRef ds:uri="http://schemas.microsoft.com/sharepoint/v3/contenttype/forms"/>
  </ds:schemaRefs>
</ds:datastoreItem>
</file>

<file path=customXml/itemProps2.xml><?xml version="1.0" encoding="utf-8"?>
<ds:datastoreItem xmlns:ds="http://schemas.openxmlformats.org/officeDocument/2006/customXml" ds:itemID="{57B6E986-596B-4219-BBB1-01F8FCC08ED4}"/>
</file>

<file path=customXml/itemProps3.xml><?xml version="1.0" encoding="utf-8"?>
<ds:datastoreItem xmlns:ds="http://schemas.openxmlformats.org/officeDocument/2006/customXml" ds:itemID="{3CABF795-B03B-4DBD-ADA7-45DC13F72A3C}">
  <ds:schemaRefs>
    <ds:schemaRef ds:uri="http://schemas.microsoft.com/office/2006/metadata/properties"/>
    <ds:schemaRef ds:uri="http://schemas.microsoft.com/office/infopath/2007/PartnerControls"/>
    <ds:schemaRef ds:uri="3a65966a-6c18-4f65-af41-c48461925448"/>
    <ds:schemaRef ds:uri="27c2f769-47a8-4b68-86b4-d78551aa356c"/>
  </ds:schemaRefs>
</ds:datastoreItem>
</file>

<file path=docProps/app.xml><?xml version="1.0" encoding="utf-8"?>
<Properties xmlns="http://schemas.openxmlformats.org/officeDocument/2006/extended-properties" xmlns:vt="http://schemas.openxmlformats.org/officeDocument/2006/docPropsVTypes">
  <TotalTime>605</TotalTime>
  <Words>477</Words>
  <Application>Microsoft Office PowerPoint</Application>
  <PresentationFormat>Widescreen</PresentationFormat>
  <Paragraphs>45</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Helvetica Neue</vt:lpstr>
      <vt:lpstr>Helvetica Neue Light</vt:lpstr>
      <vt:lpstr>Helvetica Neue Medium</vt:lpstr>
      <vt:lpstr>Verdana</vt:lpstr>
      <vt:lpstr>White</vt:lpstr>
      <vt:lpstr>Programma Tijd voor Verbinding Ada van den Bos </vt:lpstr>
      <vt:lpstr>PowerPoint Presentation</vt:lpstr>
      <vt:lpstr>PowerPoint Presentation</vt:lpstr>
      <vt:lpstr>Rode draad aanpak: Leren van de praktijk (Safety-II) gedachtegoed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Sia van den Heuvel</dc:creator>
  <cp:lastModifiedBy>Ada van den Bos</cp:lastModifiedBy>
  <cp:revision>27</cp:revision>
  <dcterms:created xsi:type="dcterms:W3CDTF">2022-01-27T11:07:42Z</dcterms:created>
  <dcterms:modified xsi:type="dcterms:W3CDTF">2022-06-27T13:42:05Z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y fmtid="{D5CDD505-2E9C-101B-9397-08002B2CF9AE}" pid="3" name="MediaServiceImageTags">
    <vt:lpwstr/>
  </property>
</Properties>
</file>