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25"/>
  </p:sldMasterIdLst>
  <p:notesMasterIdLst>
    <p:notesMasterId r:id="rId40"/>
  </p:notesMasterIdLst>
  <p:handoutMasterIdLst>
    <p:handoutMasterId r:id="rId41"/>
  </p:handoutMasterIdLst>
  <p:sldIdLst>
    <p:sldId id="261" r:id="rId26"/>
    <p:sldId id="2417" r:id="rId27"/>
    <p:sldId id="427" r:id="rId28"/>
    <p:sldId id="436" r:id="rId29"/>
    <p:sldId id="2424" r:id="rId30"/>
    <p:sldId id="432" r:id="rId31"/>
    <p:sldId id="435" r:id="rId32"/>
    <p:sldId id="2422" r:id="rId33"/>
    <p:sldId id="429" r:id="rId34"/>
    <p:sldId id="2421" r:id="rId35"/>
    <p:sldId id="2420" r:id="rId36"/>
    <p:sldId id="2407" r:id="rId37"/>
    <p:sldId id="273" r:id="rId38"/>
    <p:sldId id="2423" r:id="rId39"/>
  </p:sldIdLst>
  <p:sldSz cx="12192000" cy="6858000"/>
  <p:notesSz cx="6858000" cy="9144000"/>
  <p:defaultTextStyle>
    <a:defPPr lvl="0">
      <a:defRPr lang="nl-NL"/>
    </a:defPPr>
    <a:lvl1pPr marL="0" lvl="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lvl="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lvl="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lvl="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as Gommers" initials="KG" lastIdx="1" clrIdx="0">
    <p:extLst>
      <p:ext uri="{19B8F6BF-5375-455C-9EA6-DF929625EA0E}">
        <p15:presenceInfo xmlns:p15="http://schemas.microsoft.com/office/powerpoint/2012/main" userId="S::k.gommers@demedischspecialist.nl::2bf917af-9aaa-4b07-aaca-b55440c9ac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A4FE42-CB03-4ED4-97D3-4A02AAD58E8E}" v="22" dt="2022-06-11T18:28:21.5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86" y="3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21" Type="http://schemas.openxmlformats.org/officeDocument/2006/relationships/customXml" Target="../customXml/item21.xml"/><Relationship Id="rId34" Type="http://schemas.openxmlformats.org/officeDocument/2006/relationships/slide" Target="slides/slide9.xml"/><Relationship Id="rId42" Type="http://schemas.openxmlformats.org/officeDocument/2006/relationships/commentAuthors" Target="commentAuthors.xml"/><Relationship Id="rId47" Type="http://schemas.microsoft.com/office/2015/10/relationships/revisionInfo" Target="revisionInfo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" Target="slides/slide4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6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presProps" Target="presProps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Master" Target="slideMasters/slideMaster1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tableStyles" Target="tableStyles.xml"/><Relationship Id="rId20" Type="http://schemas.openxmlformats.org/officeDocument/2006/relationships/customXml" Target="../customXml/item20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757D0-0DA8-4B50-962C-F8908CCD91C6}" type="datetimeFigureOut">
              <a:rPr lang="en-GB" smtClean="0"/>
              <a:pPr/>
              <a:t>12/06/2022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B2BB-416B-4E85-A754-0B695991D3F5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354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C0B33-3943-42F1-973C-9CDD51C76BBD}" type="datetimeFigureOut">
              <a:rPr lang="en-GB" smtClean="0"/>
              <a:pPr/>
              <a:t>12/06/2022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err="1"/>
              <a:t>Klik</a:t>
            </a:r>
            <a:r>
              <a:rPr lang="en-GB"/>
              <a:t> om de </a:t>
            </a:r>
            <a:r>
              <a:rPr lang="en-GB" err="1"/>
              <a:t>modelstijlen</a:t>
            </a:r>
            <a:r>
              <a:rPr lang="en-GB"/>
              <a:t>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bewerken</a:t>
            </a:r>
            <a:endParaRPr lang="en-GB"/>
          </a:p>
          <a:p>
            <a:pPr lvl="1"/>
            <a:r>
              <a:rPr lang="en-GB" err="1"/>
              <a:t>Tweede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2"/>
            <a:r>
              <a:rPr lang="en-GB" err="1"/>
              <a:t>Derde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3"/>
            <a:r>
              <a:rPr lang="en-GB" err="1"/>
              <a:t>Vierde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  <a:p>
            <a:pPr lvl="4"/>
            <a:r>
              <a:rPr lang="en-GB" err="1"/>
              <a:t>Vijfde</a:t>
            </a:r>
            <a:r>
              <a:rPr lang="en-GB"/>
              <a:t> </a:t>
            </a:r>
            <a:r>
              <a:rPr lang="en-GB" err="1"/>
              <a:t>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381A9-0C9E-4D3A-A28B-AC4E168A57B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25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448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D2FEFF-DE94-4F2C-A765-259780C0634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9880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6.xml"/><Relationship Id="rId1" Type="http://schemas.openxmlformats.org/officeDocument/2006/relationships/customXml" Target="../../customXml/item1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0.xml"/><Relationship Id="rId1" Type="http://schemas.openxmlformats.org/officeDocument/2006/relationships/customXml" Target="../../customXml/item13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8.xml"/><Relationship Id="rId1" Type="http://schemas.openxmlformats.org/officeDocument/2006/relationships/customXml" Target="../../customXml/item5.xml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21.x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8.x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22.xml"/><Relationship Id="rId1" Type="http://schemas.openxmlformats.org/officeDocument/2006/relationships/customXml" Target="../../customXml/item19.x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20.xml"/><Relationship Id="rId1" Type="http://schemas.openxmlformats.org/officeDocument/2006/relationships/customXml" Target="../../customXml/item11.xml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23.xml"/><Relationship Id="rId5" Type="http://schemas.openxmlformats.org/officeDocument/2006/relationships/image" Target="../media/image8.jpeg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9.xml"/><Relationship Id="rId5" Type="http://schemas.openxmlformats.org/officeDocument/2006/relationships/image" Target="../media/image9.jpe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441936" y="5093454"/>
            <a:ext cx="11301057" cy="682626"/>
          </a:xfrm>
        </p:spPr>
        <p:txBody>
          <a:bodyPr anchor="t" anchorCtr="0"/>
          <a:lstStyle>
            <a:lvl1pPr algn="l">
              <a:defRPr sz="4399"/>
            </a:lvl1pPr>
          </a:lstStyle>
          <a:p>
            <a:r>
              <a:rPr lang="en-GB" noProof="1"/>
              <a:t>[Titel]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441936" y="5903548"/>
            <a:ext cx="11301057" cy="612000"/>
          </a:xfrm>
        </p:spPr>
        <p:txBody>
          <a:bodyPr/>
          <a:lstStyle>
            <a:lvl1pPr marL="0" indent="0" algn="l">
              <a:buNone/>
              <a:defRPr sz="3999">
                <a:solidFill>
                  <a:schemeClr val="accent4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1"/>
              <a:t>[Subtitel/Name]</a:t>
            </a:r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E9970A44-637D-40A2-B684-0B424A94EB84}"/>
              </a:ext>
            </a:extLst>
          </p:cNvPr>
          <p:cNvSpPr>
            <a:spLocks noGrp="1" noSelect="1"/>
          </p:cNvSpPr>
          <p:nvPr>
            <p:ph type="pic" sz="quarter" idx="13" hasCustomPrompt="1"/>
          </p:nvPr>
        </p:nvSpPr>
        <p:spPr bwMode="gray">
          <a:xfrm>
            <a:off x="-3" y="1621462"/>
            <a:ext cx="12188825" cy="3160491"/>
          </a:xfrm>
          <a:prstGeom prst="rect">
            <a:avLst/>
          </a:prstGeom>
          <a:noFill/>
        </p:spPr>
        <p:txBody>
          <a:bodyPr/>
          <a:lstStyle>
            <a:lvl1pPr marL="270027" indent="-270027" algn="l" defTabSz="1088610" rtl="0" eaLnBrk="1" latinLnBrk="0" hangingPunct="1">
              <a:spcBef>
                <a:spcPts val="0"/>
              </a:spcBef>
              <a:buFont typeface="Arial" pitchFamily="34" charset="0"/>
              <a:buNone/>
              <a:defRPr/>
            </a:lvl1pPr>
          </a:lstStyle>
          <a:p>
            <a:r>
              <a:rPr lang="en-GB"/>
              <a:t>[</a:t>
            </a:r>
            <a:r>
              <a:rPr lang="en-GB" err="1"/>
              <a:t>Afbeelding</a:t>
            </a:r>
            <a:r>
              <a:rPr lang="en-GB"/>
              <a:t>]</a:t>
            </a:r>
          </a:p>
        </p:txBody>
      </p:sp>
      <p:grpSp>
        <p:nvGrpSpPr>
          <p:cNvPr id="1835" name="Group 832">
            <a:extLst>
              <a:ext uri="{FF2B5EF4-FFF2-40B4-BE49-F238E27FC236}">
                <a16:creationId xmlns:a16="http://schemas.microsoft.com/office/drawing/2014/main" id="{C731A30A-9D82-4361-B98D-733FF680F15E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418991" y="434975"/>
            <a:ext cx="2113999" cy="827088"/>
            <a:chOff x="264" y="274"/>
            <a:chExt cx="1332" cy="521"/>
          </a:xfrm>
        </p:grpSpPr>
        <p:sp>
          <p:nvSpPr>
            <p:cNvPr id="1837" name="Freeform 833">
              <a:extLst>
                <a:ext uri="{FF2B5EF4-FFF2-40B4-BE49-F238E27FC236}">
                  <a16:creationId xmlns:a16="http://schemas.microsoft.com/office/drawing/2014/main" id="{65D81B6C-D6AD-432A-B914-3C761AF9F87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601"/>
              <a:ext cx="317" cy="194"/>
            </a:xfrm>
            <a:custGeom>
              <a:avLst/>
              <a:gdLst>
                <a:gd name="T0" fmla="*/ 1487 w 1587"/>
                <a:gd name="T1" fmla="*/ 692 h 972"/>
                <a:gd name="T2" fmla="*/ 1416 w 1587"/>
                <a:gd name="T3" fmla="*/ 695 h 972"/>
                <a:gd name="T4" fmla="*/ 1409 w 1587"/>
                <a:gd name="T5" fmla="*/ 695 h 972"/>
                <a:gd name="T6" fmla="*/ 959 w 1587"/>
                <a:gd name="T7" fmla="*/ 611 h 972"/>
                <a:gd name="T8" fmla="*/ 364 w 1587"/>
                <a:gd name="T9" fmla="*/ 112 h 972"/>
                <a:gd name="T10" fmla="*/ 364 w 1587"/>
                <a:gd name="T11" fmla="*/ 112 h 972"/>
                <a:gd name="T12" fmla="*/ 364 w 1587"/>
                <a:gd name="T13" fmla="*/ 112 h 972"/>
                <a:gd name="T14" fmla="*/ 246 w 1587"/>
                <a:gd name="T15" fmla="*/ 94 h 972"/>
                <a:gd name="T16" fmla="*/ 53 w 1587"/>
                <a:gd name="T17" fmla="*/ 32 h 972"/>
                <a:gd name="T18" fmla="*/ 0 w 1587"/>
                <a:gd name="T19" fmla="*/ 0 h 972"/>
                <a:gd name="T20" fmla="*/ 0 w 1587"/>
                <a:gd name="T21" fmla="*/ 321 h 972"/>
                <a:gd name="T22" fmla="*/ 1129 w 1587"/>
                <a:gd name="T23" fmla="*/ 972 h 972"/>
                <a:gd name="T24" fmla="*/ 1587 w 1587"/>
                <a:gd name="T25" fmla="*/ 708 h 972"/>
                <a:gd name="T26" fmla="*/ 1513 w 1587"/>
                <a:gd name="T27" fmla="*/ 691 h 972"/>
                <a:gd name="T28" fmla="*/ 1487 w 1587"/>
                <a:gd name="T29" fmla="*/ 69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7" h="972">
                  <a:moveTo>
                    <a:pt x="1487" y="692"/>
                  </a:moveTo>
                  <a:cubicBezTo>
                    <a:pt x="1463" y="694"/>
                    <a:pt x="1439" y="695"/>
                    <a:pt x="1416" y="695"/>
                  </a:cubicBezTo>
                  <a:cubicBezTo>
                    <a:pt x="1409" y="695"/>
                    <a:pt x="1409" y="695"/>
                    <a:pt x="1409" y="695"/>
                  </a:cubicBezTo>
                  <a:cubicBezTo>
                    <a:pt x="1250" y="694"/>
                    <a:pt x="1104" y="668"/>
                    <a:pt x="959" y="611"/>
                  </a:cubicBezTo>
                  <a:cubicBezTo>
                    <a:pt x="713" y="514"/>
                    <a:pt x="510" y="343"/>
                    <a:pt x="364" y="112"/>
                  </a:cubicBezTo>
                  <a:cubicBezTo>
                    <a:pt x="364" y="112"/>
                    <a:pt x="364" y="112"/>
                    <a:pt x="364" y="112"/>
                  </a:cubicBezTo>
                  <a:cubicBezTo>
                    <a:pt x="364" y="112"/>
                    <a:pt x="364" y="112"/>
                    <a:pt x="364" y="112"/>
                  </a:cubicBezTo>
                  <a:cubicBezTo>
                    <a:pt x="327" y="107"/>
                    <a:pt x="283" y="103"/>
                    <a:pt x="246" y="94"/>
                  </a:cubicBezTo>
                  <a:cubicBezTo>
                    <a:pt x="181" y="79"/>
                    <a:pt x="114" y="59"/>
                    <a:pt x="53" y="32"/>
                  </a:cubicBezTo>
                  <a:cubicBezTo>
                    <a:pt x="39" y="26"/>
                    <a:pt x="13" y="6"/>
                    <a:pt x="0" y="0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1129" y="972"/>
                    <a:pt x="1129" y="972"/>
                    <a:pt x="1129" y="972"/>
                  </a:cubicBezTo>
                  <a:cubicBezTo>
                    <a:pt x="1587" y="708"/>
                    <a:pt x="1587" y="708"/>
                    <a:pt x="1587" y="708"/>
                  </a:cubicBezTo>
                  <a:cubicBezTo>
                    <a:pt x="1572" y="686"/>
                    <a:pt x="1537" y="689"/>
                    <a:pt x="1513" y="691"/>
                  </a:cubicBezTo>
                  <a:cubicBezTo>
                    <a:pt x="1504" y="691"/>
                    <a:pt x="1495" y="692"/>
                    <a:pt x="1487" y="692"/>
                  </a:cubicBezTo>
                  <a:close/>
                </a:path>
              </a:pathLst>
            </a:custGeom>
            <a:solidFill>
              <a:srgbClr val="D9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38" name="Freeform 834">
              <a:extLst>
                <a:ext uri="{FF2B5EF4-FFF2-40B4-BE49-F238E27FC236}">
                  <a16:creationId xmlns:a16="http://schemas.microsoft.com/office/drawing/2014/main" id="{E1944E5E-6869-4936-A10E-1A553CE6861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30" y="306"/>
              <a:ext cx="185" cy="435"/>
            </a:xfrm>
            <a:custGeom>
              <a:avLst/>
              <a:gdLst>
                <a:gd name="T0" fmla="*/ 76 w 928"/>
                <a:gd name="T1" fmla="*/ 0 h 2175"/>
                <a:gd name="T2" fmla="*/ 63 w 928"/>
                <a:gd name="T3" fmla="*/ 16 h 2175"/>
                <a:gd name="T4" fmla="*/ 95 w 928"/>
                <a:gd name="T5" fmla="*/ 90 h 2175"/>
                <a:gd name="T6" fmla="*/ 130 w 928"/>
                <a:gd name="T7" fmla="*/ 161 h 2175"/>
                <a:gd name="T8" fmla="*/ 145 w 928"/>
                <a:gd name="T9" fmla="*/ 203 h 2175"/>
                <a:gd name="T10" fmla="*/ 197 w 928"/>
                <a:gd name="T11" fmla="*/ 626 h 2175"/>
                <a:gd name="T12" fmla="*/ 0 w 928"/>
                <a:gd name="T13" fmla="*/ 1162 h 2175"/>
                <a:gd name="T14" fmla="*/ 0 w 928"/>
                <a:gd name="T15" fmla="*/ 1162 h 2175"/>
                <a:gd name="T16" fmla="*/ 0 w 928"/>
                <a:gd name="T17" fmla="*/ 1162 h 2175"/>
                <a:gd name="T18" fmla="*/ 207 w 928"/>
                <a:gd name="T19" fmla="*/ 1539 h 2175"/>
                <a:gd name="T20" fmla="*/ 263 w 928"/>
                <a:gd name="T21" fmla="*/ 2115 h 2175"/>
                <a:gd name="T22" fmla="*/ 270 w 928"/>
                <a:gd name="T23" fmla="*/ 2175 h 2175"/>
                <a:gd name="T24" fmla="*/ 404 w 928"/>
                <a:gd name="T25" fmla="*/ 2098 h 2175"/>
                <a:gd name="T26" fmla="*/ 928 w 928"/>
                <a:gd name="T27" fmla="*/ 1796 h 2175"/>
                <a:gd name="T28" fmla="*/ 928 w 928"/>
                <a:gd name="T29" fmla="*/ 492 h 2175"/>
                <a:gd name="T30" fmla="*/ 76 w 928"/>
                <a:gd name="T31" fmla="*/ 0 h 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8" h="2175">
                  <a:moveTo>
                    <a:pt x="76" y="0"/>
                  </a:moveTo>
                  <a:cubicBezTo>
                    <a:pt x="79" y="5"/>
                    <a:pt x="60" y="11"/>
                    <a:pt x="63" y="16"/>
                  </a:cubicBezTo>
                  <a:cubicBezTo>
                    <a:pt x="75" y="39"/>
                    <a:pt x="84" y="66"/>
                    <a:pt x="95" y="90"/>
                  </a:cubicBezTo>
                  <a:cubicBezTo>
                    <a:pt x="106" y="113"/>
                    <a:pt x="121" y="136"/>
                    <a:pt x="130" y="161"/>
                  </a:cubicBezTo>
                  <a:cubicBezTo>
                    <a:pt x="136" y="174"/>
                    <a:pt x="141" y="189"/>
                    <a:pt x="145" y="203"/>
                  </a:cubicBezTo>
                  <a:cubicBezTo>
                    <a:pt x="193" y="346"/>
                    <a:pt x="208" y="485"/>
                    <a:pt x="197" y="626"/>
                  </a:cubicBezTo>
                  <a:cubicBezTo>
                    <a:pt x="181" y="819"/>
                    <a:pt x="111" y="1005"/>
                    <a:pt x="0" y="1162"/>
                  </a:cubicBezTo>
                  <a:cubicBezTo>
                    <a:pt x="0" y="1162"/>
                    <a:pt x="0" y="1162"/>
                    <a:pt x="0" y="1162"/>
                  </a:cubicBezTo>
                  <a:cubicBezTo>
                    <a:pt x="0" y="1162"/>
                    <a:pt x="0" y="1162"/>
                    <a:pt x="0" y="1162"/>
                  </a:cubicBezTo>
                  <a:cubicBezTo>
                    <a:pt x="85" y="1271"/>
                    <a:pt x="160" y="1400"/>
                    <a:pt x="207" y="1539"/>
                  </a:cubicBezTo>
                  <a:cubicBezTo>
                    <a:pt x="272" y="1733"/>
                    <a:pt x="290" y="1926"/>
                    <a:pt x="263" y="2115"/>
                  </a:cubicBezTo>
                  <a:cubicBezTo>
                    <a:pt x="260" y="2134"/>
                    <a:pt x="274" y="2156"/>
                    <a:pt x="270" y="2175"/>
                  </a:cubicBezTo>
                  <a:cubicBezTo>
                    <a:pt x="404" y="2098"/>
                    <a:pt x="404" y="2098"/>
                    <a:pt x="404" y="2098"/>
                  </a:cubicBezTo>
                  <a:cubicBezTo>
                    <a:pt x="928" y="1796"/>
                    <a:pt x="928" y="1796"/>
                    <a:pt x="928" y="1796"/>
                  </a:cubicBezTo>
                  <a:cubicBezTo>
                    <a:pt x="928" y="492"/>
                    <a:pt x="928" y="492"/>
                    <a:pt x="928" y="49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00A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39" name="Freeform 835">
              <a:extLst>
                <a:ext uri="{FF2B5EF4-FFF2-40B4-BE49-F238E27FC236}">
                  <a16:creationId xmlns:a16="http://schemas.microsoft.com/office/drawing/2014/main" id="{5FBECA1D-49B9-4371-80E0-A3C50B2AAE1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274"/>
              <a:ext cx="331" cy="357"/>
            </a:xfrm>
            <a:custGeom>
              <a:avLst/>
              <a:gdLst>
                <a:gd name="T0" fmla="*/ 812 w 1657"/>
                <a:gd name="T1" fmla="*/ 1694 h 1789"/>
                <a:gd name="T2" fmla="*/ 1467 w 1657"/>
                <a:gd name="T3" fmla="*/ 367 h 1789"/>
                <a:gd name="T4" fmla="*/ 1379 w 1657"/>
                <a:gd name="T5" fmla="*/ 161 h 1789"/>
                <a:gd name="T6" fmla="*/ 1129 w 1657"/>
                <a:gd name="T7" fmla="*/ 0 h 1789"/>
                <a:gd name="T8" fmla="*/ 0 w 1657"/>
                <a:gd name="T9" fmla="*/ 652 h 1789"/>
                <a:gd name="T10" fmla="*/ 0 w 1657"/>
                <a:gd name="T11" fmla="*/ 1662 h 1789"/>
                <a:gd name="T12" fmla="*/ 812 w 1657"/>
                <a:gd name="T13" fmla="*/ 1694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789">
                  <a:moveTo>
                    <a:pt x="812" y="1694"/>
                  </a:moveTo>
                  <a:cubicBezTo>
                    <a:pt x="1374" y="1505"/>
                    <a:pt x="1657" y="929"/>
                    <a:pt x="1467" y="367"/>
                  </a:cubicBezTo>
                  <a:cubicBezTo>
                    <a:pt x="1444" y="297"/>
                    <a:pt x="1415" y="223"/>
                    <a:pt x="1379" y="161"/>
                  </a:cubicBezTo>
                  <a:cubicBezTo>
                    <a:pt x="1129" y="0"/>
                    <a:pt x="1129" y="0"/>
                    <a:pt x="1129" y="0"/>
                  </a:cubicBezTo>
                  <a:cubicBezTo>
                    <a:pt x="0" y="652"/>
                    <a:pt x="0" y="652"/>
                    <a:pt x="0" y="652"/>
                  </a:cubicBezTo>
                  <a:cubicBezTo>
                    <a:pt x="0" y="1662"/>
                    <a:pt x="0" y="1662"/>
                    <a:pt x="0" y="1662"/>
                  </a:cubicBezTo>
                  <a:cubicBezTo>
                    <a:pt x="246" y="1785"/>
                    <a:pt x="530" y="1789"/>
                    <a:pt x="812" y="1694"/>
                  </a:cubicBezTo>
                  <a:close/>
                </a:path>
              </a:pathLst>
            </a:custGeom>
            <a:solidFill>
              <a:srgbClr val="E95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0" name="Freeform 836">
              <a:extLst>
                <a:ext uri="{FF2B5EF4-FFF2-40B4-BE49-F238E27FC236}">
                  <a16:creationId xmlns:a16="http://schemas.microsoft.com/office/drawing/2014/main" id="{4DC92723-800E-4A3D-91ED-46CD239677D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92" y="274"/>
              <a:ext cx="284" cy="355"/>
            </a:xfrm>
            <a:custGeom>
              <a:avLst/>
              <a:gdLst>
                <a:gd name="T0" fmla="*/ 1354 w 1418"/>
                <a:gd name="T1" fmla="*/ 359 h 1775"/>
                <a:gd name="T2" fmla="*/ 1338 w 1418"/>
                <a:gd name="T3" fmla="*/ 317 h 1775"/>
                <a:gd name="T4" fmla="*/ 1308 w 1418"/>
                <a:gd name="T5" fmla="*/ 245 h 1775"/>
                <a:gd name="T6" fmla="*/ 1263 w 1418"/>
                <a:gd name="T7" fmla="*/ 160 h 1775"/>
                <a:gd name="T8" fmla="*/ 986 w 1418"/>
                <a:gd name="T9" fmla="*/ 0 h 1775"/>
                <a:gd name="T10" fmla="*/ 154 w 1418"/>
                <a:gd name="T11" fmla="*/ 480 h 1775"/>
                <a:gd name="T12" fmla="*/ 17 w 1418"/>
                <a:gd name="T13" fmla="*/ 872 h 1775"/>
                <a:gd name="T14" fmla="*/ 19 w 1418"/>
                <a:gd name="T15" fmla="*/ 872 h 1775"/>
                <a:gd name="T16" fmla="*/ 0 w 1418"/>
                <a:gd name="T17" fmla="*/ 1081 h 1775"/>
                <a:gd name="T18" fmla="*/ 0 w 1418"/>
                <a:gd name="T19" fmla="*/ 1090 h 1775"/>
                <a:gd name="T20" fmla="*/ 7 w 1418"/>
                <a:gd name="T21" fmla="*/ 1208 h 1775"/>
                <a:gd name="T22" fmla="*/ 48 w 1418"/>
                <a:gd name="T23" fmla="*/ 1426 h 1775"/>
                <a:gd name="T24" fmla="*/ 67 w 1418"/>
                <a:gd name="T25" fmla="*/ 1491 h 1775"/>
                <a:gd name="T26" fmla="*/ 198 w 1418"/>
                <a:gd name="T27" fmla="*/ 1766 h 1775"/>
                <a:gd name="T28" fmla="*/ 336 w 1418"/>
                <a:gd name="T29" fmla="*/ 1775 h 1775"/>
                <a:gd name="T30" fmla="*/ 679 w 1418"/>
                <a:gd name="T31" fmla="*/ 1719 h 1775"/>
                <a:gd name="T32" fmla="*/ 1212 w 1418"/>
                <a:gd name="T33" fmla="*/ 1323 h 1775"/>
                <a:gd name="T34" fmla="*/ 1200 w 1418"/>
                <a:gd name="T35" fmla="*/ 1309 h 1775"/>
                <a:gd name="T36" fmla="*/ 1212 w 1418"/>
                <a:gd name="T37" fmla="*/ 1323 h 1775"/>
                <a:gd name="T38" fmla="*/ 1406 w 1418"/>
                <a:gd name="T39" fmla="*/ 788 h 1775"/>
                <a:gd name="T40" fmla="*/ 1354 w 1418"/>
                <a:gd name="T41" fmla="*/ 359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8" h="1775">
                  <a:moveTo>
                    <a:pt x="1354" y="359"/>
                  </a:moveTo>
                  <a:cubicBezTo>
                    <a:pt x="1349" y="344"/>
                    <a:pt x="1344" y="331"/>
                    <a:pt x="1338" y="317"/>
                  </a:cubicBezTo>
                  <a:cubicBezTo>
                    <a:pt x="1329" y="292"/>
                    <a:pt x="1319" y="269"/>
                    <a:pt x="1308" y="245"/>
                  </a:cubicBezTo>
                  <a:cubicBezTo>
                    <a:pt x="1294" y="216"/>
                    <a:pt x="1279" y="187"/>
                    <a:pt x="1263" y="160"/>
                  </a:cubicBezTo>
                  <a:cubicBezTo>
                    <a:pt x="986" y="0"/>
                    <a:pt x="986" y="0"/>
                    <a:pt x="986" y="0"/>
                  </a:cubicBezTo>
                  <a:cubicBezTo>
                    <a:pt x="154" y="480"/>
                    <a:pt x="154" y="480"/>
                    <a:pt x="154" y="480"/>
                  </a:cubicBezTo>
                  <a:cubicBezTo>
                    <a:pt x="92" y="594"/>
                    <a:pt x="42" y="743"/>
                    <a:pt x="17" y="872"/>
                  </a:cubicBezTo>
                  <a:cubicBezTo>
                    <a:pt x="18" y="872"/>
                    <a:pt x="18" y="872"/>
                    <a:pt x="19" y="872"/>
                  </a:cubicBezTo>
                  <a:cubicBezTo>
                    <a:pt x="7" y="940"/>
                    <a:pt x="0" y="1010"/>
                    <a:pt x="0" y="1081"/>
                  </a:cubicBezTo>
                  <a:cubicBezTo>
                    <a:pt x="0" y="1090"/>
                    <a:pt x="0" y="1090"/>
                    <a:pt x="0" y="1090"/>
                  </a:cubicBezTo>
                  <a:cubicBezTo>
                    <a:pt x="0" y="1129"/>
                    <a:pt x="3" y="1168"/>
                    <a:pt x="7" y="1208"/>
                  </a:cubicBezTo>
                  <a:cubicBezTo>
                    <a:pt x="14" y="1281"/>
                    <a:pt x="28" y="1354"/>
                    <a:pt x="48" y="1426"/>
                  </a:cubicBezTo>
                  <a:cubicBezTo>
                    <a:pt x="54" y="1448"/>
                    <a:pt x="60" y="1469"/>
                    <a:pt x="67" y="1491"/>
                  </a:cubicBezTo>
                  <a:cubicBezTo>
                    <a:pt x="100" y="1590"/>
                    <a:pt x="145" y="1682"/>
                    <a:pt x="198" y="1766"/>
                  </a:cubicBezTo>
                  <a:cubicBezTo>
                    <a:pt x="244" y="1772"/>
                    <a:pt x="290" y="1775"/>
                    <a:pt x="336" y="1775"/>
                  </a:cubicBezTo>
                  <a:cubicBezTo>
                    <a:pt x="450" y="1775"/>
                    <a:pt x="566" y="1757"/>
                    <a:pt x="679" y="1719"/>
                  </a:cubicBezTo>
                  <a:cubicBezTo>
                    <a:pt x="903" y="1643"/>
                    <a:pt x="1085" y="1502"/>
                    <a:pt x="1212" y="1323"/>
                  </a:cubicBezTo>
                  <a:cubicBezTo>
                    <a:pt x="1208" y="1318"/>
                    <a:pt x="1204" y="1314"/>
                    <a:pt x="1200" y="1309"/>
                  </a:cubicBezTo>
                  <a:cubicBezTo>
                    <a:pt x="1204" y="1314"/>
                    <a:pt x="1208" y="1318"/>
                    <a:pt x="1212" y="1323"/>
                  </a:cubicBezTo>
                  <a:cubicBezTo>
                    <a:pt x="1323" y="1167"/>
                    <a:pt x="1390" y="982"/>
                    <a:pt x="1406" y="788"/>
                  </a:cubicBezTo>
                  <a:cubicBezTo>
                    <a:pt x="1418" y="647"/>
                    <a:pt x="1402" y="501"/>
                    <a:pt x="1354" y="359"/>
                  </a:cubicBezTo>
                  <a:close/>
                </a:path>
              </a:pathLst>
            </a:custGeom>
            <a:solidFill>
              <a:srgbClr val="564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1" name="Freeform 837">
              <a:extLst>
                <a:ext uri="{FF2B5EF4-FFF2-40B4-BE49-F238E27FC236}">
                  <a16:creationId xmlns:a16="http://schemas.microsoft.com/office/drawing/2014/main" id="{3BC2CEF9-795B-4CDE-BB1D-9B7968DEB95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443"/>
              <a:ext cx="68" cy="184"/>
            </a:xfrm>
            <a:custGeom>
              <a:avLst/>
              <a:gdLst>
                <a:gd name="T0" fmla="*/ 40 w 341"/>
                <a:gd name="T1" fmla="*/ 833 h 919"/>
                <a:gd name="T2" fmla="*/ 0 w 341"/>
                <a:gd name="T3" fmla="*/ 815 h 919"/>
                <a:gd name="T4" fmla="*/ 0 w 341"/>
                <a:gd name="T5" fmla="*/ 36 h 919"/>
                <a:gd name="T6" fmla="*/ 166 w 341"/>
                <a:gd name="T7" fmla="*/ 0 h 919"/>
                <a:gd name="T8" fmla="*/ 143 w 341"/>
                <a:gd name="T9" fmla="*/ 234 h 919"/>
                <a:gd name="T10" fmla="*/ 143 w 341"/>
                <a:gd name="T11" fmla="*/ 243 h 919"/>
                <a:gd name="T12" fmla="*/ 150 w 341"/>
                <a:gd name="T13" fmla="*/ 361 h 919"/>
                <a:gd name="T14" fmla="*/ 191 w 341"/>
                <a:gd name="T15" fmla="*/ 579 h 919"/>
                <a:gd name="T16" fmla="*/ 210 w 341"/>
                <a:gd name="T17" fmla="*/ 644 h 919"/>
                <a:gd name="T18" fmla="*/ 341 w 341"/>
                <a:gd name="T19" fmla="*/ 919 h 919"/>
                <a:gd name="T20" fmla="*/ 231 w 341"/>
                <a:gd name="T21" fmla="*/ 898 h 919"/>
                <a:gd name="T22" fmla="*/ 40 w 341"/>
                <a:gd name="T23" fmla="*/ 833 h 919"/>
                <a:gd name="T24" fmla="*/ 0 w 341"/>
                <a:gd name="T25" fmla="*/ 815 h 919"/>
                <a:gd name="T26" fmla="*/ 0 w 341"/>
                <a:gd name="T27" fmla="*/ 815 h 919"/>
                <a:gd name="T28" fmla="*/ 40 w 341"/>
                <a:gd name="T29" fmla="*/ 833 h 919"/>
                <a:gd name="T30" fmla="*/ 0 w 341"/>
                <a:gd name="T31" fmla="*/ 815 h 919"/>
                <a:gd name="T32" fmla="*/ 341 w 341"/>
                <a:gd name="T33" fmla="*/ 919 h 919"/>
                <a:gd name="T34" fmla="*/ 341 w 341"/>
                <a:gd name="T35" fmla="*/ 919 h 919"/>
                <a:gd name="T36" fmla="*/ 231 w 341"/>
                <a:gd name="T37" fmla="*/ 898 h 919"/>
                <a:gd name="T38" fmla="*/ 341 w 341"/>
                <a:gd name="T39" fmla="*/ 91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1" h="919">
                  <a:moveTo>
                    <a:pt x="40" y="833"/>
                  </a:moveTo>
                  <a:cubicBezTo>
                    <a:pt x="26" y="827"/>
                    <a:pt x="13" y="821"/>
                    <a:pt x="0" y="81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55" y="20"/>
                    <a:pt x="110" y="8"/>
                    <a:pt x="166" y="0"/>
                  </a:cubicBezTo>
                  <a:cubicBezTo>
                    <a:pt x="151" y="76"/>
                    <a:pt x="143" y="155"/>
                    <a:pt x="143" y="234"/>
                  </a:cubicBezTo>
                  <a:cubicBezTo>
                    <a:pt x="143" y="243"/>
                    <a:pt x="143" y="243"/>
                    <a:pt x="143" y="243"/>
                  </a:cubicBezTo>
                  <a:cubicBezTo>
                    <a:pt x="143" y="282"/>
                    <a:pt x="146" y="321"/>
                    <a:pt x="150" y="361"/>
                  </a:cubicBezTo>
                  <a:cubicBezTo>
                    <a:pt x="157" y="434"/>
                    <a:pt x="171" y="507"/>
                    <a:pt x="191" y="579"/>
                  </a:cubicBezTo>
                  <a:cubicBezTo>
                    <a:pt x="197" y="601"/>
                    <a:pt x="203" y="622"/>
                    <a:pt x="210" y="644"/>
                  </a:cubicBezTo>
                  <a:cubicBezTo>
                    <a:pt x="243" y="743"/>
                    <a:pt x="288" y="835"/>
                    <a:pt x="341" y="919"/>
                  </a:cubicBezTo>
                  <a:cubicBezTo>
                    <a:pt x="304" y="914"/>
                    <a:pt x="267" y="907"/>
                    <a:pt x="231" y="898"/>
                  </a:cubicBezTo>
                  <a:cubicBezTo>
                    <a:pt x="165" y="882"/>
                    <a:pt x="101" y="860"/>
                    <a:pt x="40" y="833"/>
                  </a:cubicBezTo>
                  <a:close/>
                  <a:moveTo>
                    <a:pt x="0" y="815"/>
                  </a:moveTo>
                  <a:cubicBezTo>
                    <a:pt x="0" y="815"/>
                    <a:pt x="0" y="815"/>
                    <a:pt x="0" y="815"/>
                  </a:cubicBezTo>
                  <a:cubicBezTo>
                    <a:pt x="13" y="821"/>
                    <a:pt x="26" y="827"/>
                    <a:pt x="40" y="833"/>
                  </a:cubicBezTo>
                  <a:cubicBezTo>
                    <a:pt x="26" y="827"/>
                    <a:pt x="13" y="821"/>
                    <a:pt x="0" y="815"/>
                  </a:cubicBezTo>
                  <a:close/>
                  <a:moveTo>
                    <a:pt x="341" y="919"/>
                  </a:moveTo>
                  <a:cubicBezTo>
                    <a:pt x="341" y="919"/>
                    <a:pt x="341" y="919"/>
                    <a:pt x="341" y="919"/>
                  </a:cubicBezTo>
                  <a:cubicBezTo>
                    <a:pt x="304" y="914"/>
                    <a:pt x="267" y="907"/>
                    <a:pt x="231" y="898"/>
                  </a:cubicBezTo>
                  <a:cubicBezTo>
                    <a:pt x="267" y="907"/>
                    <a:pt x="304" y="914"/>
                    <a:pt x="341" y="919"/>
                  </a:cubicBezTo>
                  <a:close/>
                </a:path>
              </a:pathLst>
            </a:custGeom>
            <a:solidFill>
              <a:srgbClr val="C84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2" name="Freeform 838">
              <a:extLst>
                <a:ext uri="{FF2B5EF4-FFF2-40B4-BE49-F238E27FC236}">
                  <a16:creationId xmlns:a16="http://schemas.microsoft.com/office/drawing/2014/main" id="{E4917279-6B9E-4E41-BD8F-8A5B32E18B0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32" y="538"/>
              <a:ext cx="256" cy="207"/>
            </a:xfrm>
            <a:custGeom>
              <a:avLst/>
              <a:gdLst>
                <a:gd name="T0" fmla="*/ 1281 w 1281"/>
                <a:gd name="T1" fmla="*/ 776 h 1032"/>
                <a:gd name="T2" fmla="*/ 1259 w 1281"/>
                <a:gd name="T3" fmla="*/ 1012 h 1032"/>
                <a:gd name="T4" fmla="*/ 1246 w 1281"/>
                <a:gd name="T5" fmla="*/ 1020 h 1032"/>
                <a:gd name="T6" fmla="*/ 1172 w 1281"/>
                <a:gd name="T7" fmla="*/ 1028 h 1032"/>
                <a:gd name="T8" fmla="*/ 1146 w 1281"/>
                <a:gd name="T9" fmla="*/ 1029 h 1032"/>
                <a:gd name="T10" fmla="*/ 1075 w 1281"/>
                <a:gd name="T11" fmla="*/ 1032 h 1032"/>
                <a:gd name="T12" fmla="*/ 1068 w 1281"/>
                <a:gd name="T13" fmla="*/ 1032 h 1032"/>
                <a:gd name="T14" fmla="*/ 608 w 1281"/>
                <a:gd name="T15" fmla="*/ 944 h 1032"/>
                <a:gd name="T16" fmla="*/ 0 w 1281"/>
                <a:gd name="T17" fmla="*/ 443 h 1032"/>
                <a:gd name="T18" fmla="*/ 138 w 1281"/>
                <a:gd name="T19" fmla="*/ 452 h 1032"/>
                <a:gd name="T20" fmla="*/ 481 w 1281"/>
                <a:gd name="T21" fmla="*/ 396 h 1032"/>
                <a:gd name="T22" fmla="*/ 1014 w 1281"/>
                <a:gd name="T23" fmla="*/ 0 h 1032"/>
                <a:gd name="T24" fmla="*/ 1214 w 1281"/>
                <a:gd name="T25" fmla="*/ 374 h 1032"/>
                <a:gd name="T26" fmla="*/ 1281 w 1281"/>
                <a:gd name="T27" fmla="*/ 775 h 1032"/>
                <a:gd name="T28" fmla="*/ 1281 w 1281"/>
                <a:gd name="T29" fmla="*/ 776 h 1032"/>
                <a:gd name="T30" fmla="*/ 1075 w 1281"/>
                <a:gd name="T31" fmla="*/ 1032 h 1032"/>
                <a:gd name="T32" fmla="*/ 1146 w 1281"/>
                <a:gd name="T33" fmla="*/ 1029 h 1032"/>
                <a:gd name="T34" fmla="*/ 1075 w 1281"/>
                <a:gd name="T35" fmla="*/ 1032 h 1032"/>
                <a:gd name="T36" fmla="*/ 1068 w 1281"/>
                <a:gd name="T37" fmla="*/ 1032 h 1032"/>
                <a:gd name="T38" fmla="*/ 608 w 1281"/>
                <a:gd name="T39" fmla="*/ 944 h 1032"/>
                <a:gd name="T40" fmla="*/ 1068 w 1281"/>
                <a:gd name="T41" fmla="*/ 1032 h 1032"/>
                <a:gd name="T42" fmla="*/ 1075 w 1281"/>
                <a:gd name="T43" fmla="*/ 1032 h 1032"/>
                <a:gd name="T44" fmla="*/ 1246 w 1281"/>
                <a:gd name="T45" fmla="*/ 1020 h 1032"/>
                <a:gd name="T46" fmla="*/ 1246 w 1281"/>
                <a:gd name="T47" fmla="*/ 1020 h 1032"/>
                <a:gd name="T48" fmla="*/ 1172 w 1281"/>
                <a:gd name="T49" fmla="*/ 1028 h 1032"/>
                <a:gd name="T50" fmla="*/ 1246 w 1281"/>
                <a:gd name="T51" fmla="*/ 1020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1" h="1032">
                  <a:moveTo>
                    <a:pt x="1281" y="776"/>
                  </a:moveTo>
                  <a:cubicBezTo>
                    <a:pt x="1281" y="856"/>
                    <a:pt x="1274" y="935"/>
                    <a:pt x="1259" y="1012"/>
                  </a:cubicBezTo>
                  <a:cubicBezTo>
                    <a:pt x="1246" y="1020"/>
                    <a:pt x="1246" y="1020"/>
                    <a:pt x="1246" y="1020"/>
                  </a:cubicBezTo>
                  <a:cubicBezTo>
                    <a:pt x="1221" y="1023"/>
                    <a:pt x="1196" y="1026"/>
                    <a:pt x="1172" y="1028"/>
                  </a:cubicBezTo>
                  <a:cubicBezTo>
                    <a:pt x="1163" y="1028"/>
                    <a:pt x="1154" y="1029"/>
                    <a:pt x="1146" y="1029"/>
                  </a:cubicBezTo>
                  <a:cubicBezTo>
                    <a:pt x="1122" y="1031"/>
                    <a:pt x="1098" y="1032"/>
                    <a:pt x="1075" y="1032"/>
                  </a:cubicBezTo>
                  <a:cubicBezTo>
                    <a:pt x="1068" y="1032"/>
                    <a:pt x="1068" y="1032"/>
                    <a:pt x="1068" y="1032"/>
                  </a:cubicBezTo>
                  <a:cubicBezTo>
                    <a:pt x="909" y="1032"/>
                    <a:pt x="753" y="1001"/>
                    <a:pt x="608" y="944"/>
                  </a:cubicBezTo>
                  <a:cubicBezTo>
                    <a:pt x="361" y="847"/>
                    <a:pt x="146" y="674"/>
                    <a:pt x="0" y="443"/>
                  </a:cubicBezTo>
                  <a:cubicBezTo>
                    <a:pt x="46" y="449"/>
                    <a:pt x="92" y="452"/>
                    <a:pt x="138" y="452"/>
                  </a:cubicBezTo>
                  <a:cubicBezTo>
                    <a:pt x="252" y="452"/>
                    <a:pt x="368" y="434"/>
                    <a:pt x="481" y="396"/>
                  </a:cubicBezTo>
                  <a:cubicBezTo>
                    <a:pt x="705" y="320"/>
                    <a:pt x="887" y="179"/>
                    <a:pt x="1014" y="0"/>
                  </a:cubicBezTo>
                  <a:cubicBezTo>
                    <a:pt x="1099" y="110"/>
                    <a:pt x="1167" y="235"/>
                    <a:pt x="1214" y="374"/>
                  </a:cubicBezTo>
                  <a:cubicBezTo>
                    <a:pt x="1259" y="507"/>
                    <a:pt x="1281" y="642"/>
                    <a:pt x="1281" y="775"/>
                  </a:cubicBezTo>
                  <a:lnTo>
                    <a:pt x="1281" y="776"/>
                  </a:lnTo>
                  <a:close/>
                  <a:moveTo>
                    <a:pt x="1075" y="1032"/>
                  </a:moveTo>
                  <a:cubicBezTo>
                    <a:pt x="1098" y="1032"/>
                    <a:pt x="1122" y="1031"/>
                    <a:pt x="1146" y="1029"/>
                  </a:cubicBezTo>
                  <a:cubicBezTo>
                    <a:pt x="1122" y="1031"/>
                    <a:pt x="1098" y="1032"/>
                    <a:pt x="1075" y="1032"/>
                  </a:cubicBezTo>
                  <a:cubicBezTo>
                    <a:pt x="1068" y="1032"/>
                    <a:pt x="1068" y="1032"/>
                    <a:pt x="1068" y="1032"/>
                  </a:cubicBezTo>
                  <a:cubicBezTo>
                    <a:pt x="909" y="1032"/>
                    <a:pt x="753" y="1001"/>
                    <a:pt x="608" y="944"/>
                  </a:cubicBezTo>
                  <a:cubicBezTo>
                    <a:pt x="753" y="1001"/>
                    <a:pt x="909" y="1032"/>
                    <a:pt x="1068" y="1032"/>
                  </a:cubicBezTo>
                  <a:lnTo>
                    <a:pt x="1075" y="1032"/>
                  </a:lnTo>
                  <a:close/>
                  <a:moveTo>
                    <a:pt x="1246" y="1020"/>
                  </a:moveTo>
                  <a:cubicBezTo>
                    <a:pt x="1246" y="1020"/>
                    <a:pt x="1246" y="1020"/>
                    <a:pt x="1246" y="1020"/>
                  </a:cubicBezTo>
                  <a:cubicBezTo>
                    <a:pt x="1221" y="1023"/>
                    <a:pt x="1196" y="1026"/>
                    <a:pt x="1172" y="1028"/>
                  </a:cubicBezTo>
                  <a:cubicBezTo>
                    <a:pt x="1196" y="1026"/>
                    <a:pt x="1221" y="1023"/>
                    <a:pt x="1246" y="1020"/>
                  </a:cubicBezTo>
                  <a:close/>
                </a:path>
              </a:pathLst>
            </a:custGeom>
            <a:solidFill>
              <a:srgbClr val="009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3" name="Freeform 839">
              <a:extLst>
                <a:ext uri="{FF2B5EF4-FFF2-40B4-BE49-F238E27FC236}">
                  <a16:creationId xmlns:a16="http://schemas.microsoft.com/office/drawing/2014/main" id="{523B0A90-C122-4C60-8BE8-23109F03DEF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92" y="440"/>
              <a:ext cx="243" cy="189"/>
            </a:xfrm>
            <a:custGeom>
              <a:avLst/>
              <a:gdLst>
                <a:gd name="T0" fmla="*/ 1212 w 1212"/>
                <a:gd name="T1" fmla="*/ 490 h 942"/>
                <a:gd name="T2" fmla="*/ 679 w 1212"/>
                <a:gd name="T3" fmla="*/ 886 h 942"/>
                <a:gd name="T4" fmla="*/ 336 w 1212"/>
                <a:gd name="T5" fmla="*/ 942 h 942"/>
                <a:gd name="T6" fmla="*/ 198 w 1212"/>
                <a:gd name="T7" fmla="*/ 933 h 942"/>
                <a:gd name="T8" fmla="*/ 67 w 1212"/>
                <a:gd name="T9" fmla="*/ 658 h 942"/>
                <a:gd name="T10" fmla="*/ 48 w 1212"/>
                <a:gd name="T11" fmla="*/ 593 h 942"/>
                <a:gd name="T12" fmla="*/ 7 w 1212"/>
                <a:gd name="T13" fmla="*/ 375 h 942"/>
                <a:gd name="T14" fmla="*/ 0 w 1212"/>
                <a:gd name="T15" fmla="*/ 257 h 942"/>
                <a:gd name="T16" fmla="*/ 0 w 1212"/>
                <a:gd name="T17" fmla="*/ 248 h 942"/>
                <a:gd name="T18" fmla="*/ 23 w 1212"/>
                <a:gd name="T19" fmla="*/ 14 h 942"/>
                <a:gd name="T20" fmla="*/ 206 w 1212"/>
                <a:gd name="T21" fmla="*/ 0 h 942"/>
                <a:gd name="T22" fmla="*/ 214 w 1212"/>
                <a:gd name="T23" fmla="*/ 0 h 942"/>
                <a:gd name="T24" fmla="*/ 1212 w 1212"/>
                <a:gd name="T25" fmla="*/ 49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2" h="942">
                  <a:moveTo>
                    <a:pt x="1212" y="490"/>
                  </a:moveTo>
                  <a:cubicBezTo>
                    <a:pt x="1085" y="669"/>
                    <a:pt x="903" y="810"/>
                    <a:pt x="679" y="886"/>
                  </a:cubicBezTo>
                  <a:cubicBezTo>
                    <a:pt x="566" y="924"/>
                    <a:pt x="450" y="942"/>
                    <a:pt x="336" y="942"/>
                  </a:cubicBezTo>
                  <a:cubicBezTo>
                    <a:pt x="290" y="942"/>
                    <a:pt x="244" y="939"/>
                    <a:pt x="198" y="933"/>
                  </a:cubicBezTo>
                  <a:cubicBezTo>
                    <a:pt x="145" y="849"/>
                    <a:pt x="100" y="757"/>
                    <a:pt x="67" y="658"/>
                  </a:cubicBezTo>
                  <a:cubicBezTo>
                    <a:pt x="60" y="636"/>
                    <a:pt x="54" y="615"/>
                    <a:pt x="48" y="593"/>
                  </a:cubicBezTo>
                  <a:cubicBezTo>
                    <a:pt x="28" y="521"/>
                    <a:pt x="14" y="448"/>
                    <a:pt x="7" y="375"/>
                  </a:cubicBezTo>
                  <a:cubicBezTo>
                    <a:pt x="3" y="335"/>
                    <a:pt x="0" y="296"/>
                    <a:pt x="0" y="257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169"/>
                    <a:pt x="8" y="90"/>
                    <a:pt x="23" y="14"/>
                  </a:cubicBezTo>
                  <a:cubicBezTo>
                    <a:pt x="84" y="5"/>
                    <a:pt x="145" y="0"/>
                    <a:pt x="206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603" y="1"/>
                    <a:pt x="973" y="183"/>
                    <a:pt x="1212" y="490"/>
                  </a:cubicBezTo>
                  <a:close/>
                </a:path>
              </a:pathLst>
            </a:custGeom>
            <a:solidFill>
              <a:srgbClr val="4B3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4" name="Freeform 840">
              <a:extLst>
                <a:ext uri="{FF2B5EF4-FFF2-40B4-BE49-F238E27FC236}">
                  <a16:creationId xmlns:a16="http://schemas.microsoft.com/office/drawing/2014/main" id="{4FA26726-7DF3-4D2F-A3A9-3E0FE886B6A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20" y="332"/>
              <a:ext cx="776" cy="430"/>
            </a:xfrm>
            <a:custGeom>
              <a:avLst/>
              <a:gdLst>
                <a:gd name="T0" fmla="*/ 108 w 3880"/>
                <a:gd name="T1" fmla="*/ 253 h 2151"/>
                <a:gd name="T2" fmla="*/ 735 w 3880"/>
                <a:gd name="T3" fmla="*/ 366 h 2151"/>
                <a:gd name="T4" fmla="*/ 411 w 3880"/>
                <a:gd name="T5" fmla="*/ 367 h 2151"/>
                <a:gd name="T6" fmla="*/ 1092 w 3880"/>
                <a:gd name="T7" fmla="*/ 250 h 2151"/>
                <a:gd name="T8" fmla="*/ 1092 w 3880"/>
                <a:gd name="T9" fmla="*/ 473 h 2151"/>
                <a:gd name="T10" fmla="*/ 860 w 3880"/>
                <a:gd name="T11" fmla="*/ 366 h 2151"/>
                <a:gd name="T12" fmla="*/ 1501 w 3880"/>
                <a:gd name="T13" fmla="*/ 439 h 2151"/>
                <a:gd name="T14" fmla="*/ 1289 w 3880"/>
                <a:gd name="T15" fmla="*/ 337 h 2151"/>
                <a:gd name="T16" fmla="*/ 1801 w 3880"/>
                <a:gd name="T17" fmla="*/ 194 h 2151"/>
                <a:gd name="T18" fmla="*/ 2096 w 3880"/>
                <a:gd name="T19" fmla="*/ 326 h 2151"/>
                <a:gd name="T20" fmla="*/ 2151 w 3880"/>
                <a:gd name="T21" fmla="*/ 474 h 2151"/>
                <a:gd name="T22" fmla="*/ 2075 w 3880"/>
                <a:gd name="T23" fmla="*/ 326 h 2151"/>
                <a:gd name="T24" fmla="*/ 2096 w 3880"/>
                <a:gd name="T25" fmla="*/ 373 h 2151"/>
                <a:gd name="T26" fmla="*/ 2335 w 3880"/>
                <a:gd name="T27" fmla="*/ 248 h 2151"/>
                <a:gd name="T28" fmla="*/ 2208 w 3880"/>
                <a:gd name="T29" fmla="*/ 202 h 2151"/>
                <a:gd name="T30" fmla="*/ 2504 w 3880"/>
                <a:gd name="T31" fmla="*/ 202 h 2151"/>
                <a:gd name="T32" fmla="*/ 2815 w 3880"/>
                <a:gd name="T33" fmla="*/ 539 h 2151"/>
                <a:gd name="T34" fmla="*/ 2920 w 3880"/>
                <a:gd name="T35" fmla="*/ 439 h 2151"/>
                <a:gd name="T36" fmla="*/ 147 w 3880"/>
                <a:gd name="T37" fmla="*/ 880 h 2151"/>
                <a:gd name="T38" fmla="*/ 600 w 3880"/>
                <a:gd name="T39" fmla="*/ 1261 h 2151"/>
                <a:gd name="T40" fmla="*/ 38 w 3880"/>
                <a:gd name="T41" fmla="*/ 1261 h 2151"/>
                <a:gd name="T42" fmla="*/ 1011 w 3880"/>
                <a:gd name="T43" fmla="*/ 1202 h 2151"/>
                <a:gd name="T44" fmla="*/ 857 w 3880"/>
                <a:gd name="T45" fmla="*/ 987 h 2151"/>
                <a:gd name="T46" fmla="*/ 1343 w 3880"/>
                <a:gd name="T47" fmla="*/ 956 h 2151"/>
                <a:gd name="T48" fmla="*/ 1246 w 3880"/>
                <a:gd name="T49" fmla="*/ 1269 h 2151"/>
                <a:gd name="T50" fmla="*/ 1587 w 3880"/>
                <a:gd name="T51" fmla="*/ 873 h 2151"/>
                <a:gd name="T52" fmla="*/ 1535 w 3880"/>
                <a:gd name="T53" fmla="*/ 920 h 2151"/>
                <a:gd name="T54" fmla="*/ 1830 w 3880"/>
                <a:gd name="T55" fmla="*/ 1269 h 2151"/>
                <a:gd name="T56" fmla="*/ 1704 w 3880"/>
                <a:gd name="T57" fmla="*/ 1026 h 2151"/>
                <a:gd name="T58" fmla="*/ 2342 w 3880"/>
                <a:gd name="T59" fmla="*/ 1224 h 2151"/>
                <a:gd name="T60" fmla="*/ 2708 w 3880"/>
                <a:gd name="T61" fmla="*/ 1261 h 2151"/>
                <a:gd name="T62" fmla="*/ 2380 w 3880"/>
                <a:gd name="T63" fmla="*/ 1261 h 2151"/>
                <a:gd name="T64" fmla="*/ 283 w 3880"/>
                <a:gd name="T65" fmla="*/ 1615 h 2151"/>
                <a:gd name="T66" fmla="*/ 0 w 3880"/>
                <a:gd name="T67" fmla="*/ 1941 h 2151"/>
                <a:gd name="T68" fmla="*/ 543 w 3880"/>
                <a:gd name="T69" fmla="*/ 1955 h 2151"/>
                <a:gd name="T70" fmla="*/ 640 w 3880"/>
                <a:gd name="T71" fmla="*/ 1641 h 2151"/>
                <a:gd name="T72" fmla="*/ 1209 w 3880"/>
                <a:gd name="T73" fmla="*/ 1820 h 2151"/>
                <a:gd name="T74" fmla="*/ 860 w 3880"/>
                <a:gd name="T75" fmla="*/ 1820 h 2151"/>
                <a:gd name="T76" fmla="*/ 1452 w 3880"/>
                <a:gd name="T77" fmla="*/ 1734 h 2151"/>
                <a:gd name="T78" fmla="*/ 1504 w 3880"/>
                <a:gd name="T79" fmla="*/ 1881 h 2151"/>
                <a:gd name="T80" fmla="*/ 1727 w 3880"/>
                <a:gd name="T81" fmla="*/ 1542 h 2151"/>
                <a:gd name="T82" fmla="*/ 2106 w 3880"/>
                <a:gd name="T83" fmla="*/ 1818 h 2151"/>
                <a:gd name="T84" fmla="*/ 2009 w 3880"/>
                <a:gd name="T85" fmla="*/ 1774 h 2151"/>
                <a:gd name="T86" fmla="*/ 1983 w 3880"/>
                <a:gd name="T87" fmla="*/ 1842 h 2151"/>
                <a:gd name="T88" fmla="*/ 2278 w 3880"/>
                <a:gd name="T89" fmla="*/ 1460 h 2151"/>
                <a:gd name="T90" fmla="*/ 2408 w 3880"/>
                <a:gd name="T91" fmla="*/ 1481 h 2151"/>
                <a:gd name="T92" fmla="*/ 2669 w 3880"/>
                <a:gd name="T93" fmla="*/ 1721 h 2151"/>
                <a:gd name="T94" fmla="*/ 2580 w 3880"/>
                <a:gd name="T95" fmla="*/ 1882 h 2151"/>
                <a:gd name="T96" fmla="*/ 2897 w 3880"/>
                <a:gd name="T97" fmla="*/ 1650 h 2151"/>
                <a:gd name="T98" fmla="*/ 3095 w 3880"/>
                <a:gd name="T99" fmla="*/ 1901 h 2151"/>
                <a:gd name="T100" fmla="*/ 3002 w 3880"/>
                <a:gd name="T101" fmla="*/ 1549 h 2151"/>
                <a:gd name="T102" fmla="*/ 3327 w 3880"/>
                <a:gd name="T103" fmla="*/ 2000 h 2151"/>
                <a:gd name="T104" fmla="*/ 3382 w 3880"/>
                <a:gd name="T105" fmla="*/ 1782 h 2151"/>
                <a:gd name="T106" fmla="*/ 3657 w 3880"/>
                <a:gd name="T107" fmla="*/ 1991 h 2151"/>
                <a:gd name="T108" fmla="*/ 3754 w 3880"/>
                <a:gd name="T109" fmla="*/ 1641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80" h="2151">
                  <a:moveTo>
                    <a:pt x="108" y="531"/>
                  </a:moveTo>
                  <a:cubicBezTo>
                    <a:pt x="49" y="531"/>
                    <a:pt x="49" y="531"/>
                    <a:pt x="49" y="53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357" y="34"/>
                    <a:pt x="357" y="34"/>
                    <a:pt x="357" y="34"/>
                  </a:cubicBezTo>
                  <a:cubicBezTo>
                    <a:pt x="357" y="88"/>
                    <a:pt x="357" y="88"/>
                    <a:pt x="357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8" y="253"/>
                    <a:pt x="108" y="253"/>
                    <a:pt x="108" y="253"/>
                  </a:cubicBezTo>
                  <a:cubicBezTo>
                    <a:pt x="340" y="253"/>
                    <a:pt x="340" y="253"/>
                    <a:pt x="340" y="253"/>
                  </a:cubicBezTo>
                  <a:cubicBezTo>
                    <a:pt x="340" y="308"/>
                    <a:pt x="340" y="308"/>
                    <a:pt x="340" y="308"/>
                  </a:cubicBezTo>
                  <a:cubicBezTo>
                    <a:pt x="108" y="308"/>
                    <a:pt x="108" y="308"/>
                    <a:pt x="108" y="308"/>
                  </a:cubicBezTo>
                  <a:lnTo>
                    <a:pt x="108" y="531"/>
                  </a:lnTo>
                  <a:close/>
                  <a:moveTo>
                    <a:pt x="411" y="367"/>
                  </a:moveTo>
                  <a:cubicBezTo>
                    <a:pt x="411" y="265"/>
                    <a:pt x="482" y="194"/>
                    <a:pt x="579" y="194"/>
                  </a:cubicBezTo>
                  <a:cubicBezTo>
                    <a:pt x="672" y="194"/>
                    <a:pt x="735" y="257"/>
                    <a:pt x="735" y="366"/>
                  </a:cubicBezTo>
                  <a:cubicBezTo>
                    <a:pt x="735" y="383"/>
                    <a:pt x="735" y="383"/>
                    <a:pt x="735" y="383"/>
                  </a:cubicBezTo>
                  <a:cubicBezTo>
                    <a:pt x="470" y="383"/>
                    <a:pt x="470" y="383"/>
                    <a:pt x="470" y="383"/>
                  </a:cubicBezTo>
                  <a:cubicBezTo>
                    <a:pt x="474" y="440"/>
                    <a:pt x="517" y="489"/>
                    <a:pt x="577" y="489"/>
                  </a:cubicBezTo>
                  <a:cubicBezTo>
                    <a:pt x="624" y="489"/>
                    <a:pt x="656" y="472"/>
                    <a:pt x="682" y="439"/>
                  </a:cubicBezTo>
                  <a:cubicBezTo>
                    <a:pt x="723" y="471"/>
                    <a:pt x="723" y="471"/>
                    <a:pt x="723" y="471"/>
                  </a:cubicBezTo>
                  <a:cubicBezTo>
                    <a:pt x="685" y="521"/>
                    <a:pt x="638" y="539"/>
                    <a:pt x="577" y="539"/>
                  </a:cubicBezTo>
                  <a:cubicBezTo>
                    <a:pt x="474" y="539"/>
                    <a:pt x="411" y="462"/>
                    <a:pt x="411" y="367"/>
                  </a:cubicBezTo>
                  <a:close/>
                  <a:moveTo>
                    <a:pt x="470" y="337"/>
                  </a:moveTo>
                  <a:cubicBezTo>
                    <a:pt x="676" y="337"/>
                    <a:pt x="676" y="337"/>
                    <a:pt x="676" y="337"/>
                  </a:cubicBezTo>
                  <a:cubicBezTo>
                    <a:pt x="674" y="282"/>
                    <a:pt x="637" y="244"/>
                    <a:pt x="577" y="244"/>
                  </a:cubicBezTo>
                  <a:cubicBezTo>
                    <a:pt x="517" y="244"/>
                    <a:pt x="477" y="282"/>
                    <a:pt x="470" y="337"/>
                  </a:cubicBezTo>
                  <a:close/>
                  <a:moveTo>
                    <a:pt x="801" y="366"/>
                  </a:moveTo>
                  <a:cubicBezTo>
                    <a:pt x="801" y="267"/>
                    <a:pt x="871" y="194"/>
                    <a:pt x="974" y="194"/>
                  </a:cubicBezTo>
                  <a:cubicBezTo>
                    <a:pt x="1022" y="194"/>
                    <a:pt x="1062" y="215"/>
                    <a:pt x="1092" y="250"/>
                  </a:cubicBezTo>
                  <a:cubicBezTo>
                    <a:pt x="1093" y="250"/>
                    <a:pt x="1093" y="250"/>
                    <a:pt x="1093" y="250"/>
                  </a:cubicBezTo>
                  <a:cubicBezTo>
                    <a:pt x="1093" y="0"/>
                    <a:pt x="1093" y="0"/>
                    <a:pt x="1093" y="0"/>
                  </a:cubicBezTo>
                  <a:cubicBezTo>
                    <a:pt x="1148" y="0"/>
                    <a:pt x="1148" y="0"/>
                    <a:pt x="1148" y="0"/>
                  </a:cubicBezTo>
                  <a:cubicBezTo>
                    <a:pt x="1148" y="531"/>
                    <a:pt x="1148" y="531"/>
                    <a:pt x="1148" y="531"/>
                  </a:cubicBezTo>
                  <a:cubicBezTo>
                    <a:pt x="1093" y="531"/>
                    <a:pt x="1093" y="531"/>
                    <a:pt x="1093" y="531"/>
                  </a:cubicBezTo>
                  <a:cubicBezTo>
                    <a:pt x="1093" y="473"/>
                    <a:pt x="1093" y="473"/>
                    <a:pt x="1093" y="473"/>
                  </a:cubicBezTo>
                  <a:cubicBezTo>
                    <a:pt x="1092" y="473"/>
                    <a:pt x="1092" y="473"/>
                    <a:pt x="1092" y="473"/>
                  </a:cubicBezTo>
                  <a:cubicBezTo>
                    <a:pt x="1072" y="510"/>
                    <a:pt x="1025" y="539"/>
                    <a:pt x="966" y="539"/>
                  </a:cubicBezTo>
                  <a:cubicBezTo>
                    <a:pt x="874" y="539"/>
                    <a:pt x="801" y="465"/>
                    <a:pt x="801" y="366"/>
                  </a:cubicBezTo>
                  <a:close/>
                  <a:moveTo>
                    <a:pt x="860" y="366"/>
                  </a:moveTo>
                  <a:cubicBezTo>
                    <a:pt x="860" y="435"/>
                    <a:pt x="906" y="489"/>
                    <a:pt x="977" y="489"/>
                  </a:cubicBezTo>
                  <a:cubicBezTo>
                    <a:pt x="1048" y="489"/>
                    <a:pt x="1093" y="435"/>
                    <a:pt x="1093" y="366"/>
                  </a:cubicBezTo>
                  <a:cubicBezTo>
                    <a:pt x="1093" y="298"/>
                    <a:pt x="1048" y="244"/>
                    <a:pt x="977" y="244"/>
                  </a:cubicBezTo>
                  <a:cubicBezTo>
                    <a:pt x="906" y="244"/>
                    <a:pt x="860" y="298"/>
                    <a:pt x="860" y="366"/>
                  </a:cubicBezTo>
                  <a:close/>
                  <a:moveTo>
                    <a:pt x="1230" y="367"/>
                  </a:moveTo>
                  <a:cubicBezTo>
                    <a:pt x="1230" y="265"/>
                    <a:pt x="1302" y="194"/>
                    <a:pt x="1399" y="194"/>
                  </a:cubicBezTo>
                  <a:cubicBezTo>
                    <a:pt x="1492" y="194"/>
                    <a:pt x="1555" y="257"/>
                    <a:pt x="1555" y="366"/>
                  </a:cubicBezTo>
                  <a:cubicBezTo>
                    <a:pt x="1555" y="383"/>
                    <a:pt x="1555" y="383"/>
                    <a:pt x="1555" y="383"/>
                  </a:cubicBezTo>
                  <a:cubicBezTo>
                    <a:pt x="1289" y="383"/>
                    <a:pt x="1289" y="383"/>
                    <a:pt x="1289" y="383"/>
                  </a:cubicBezTo>
                  <a:cubicBezTo>
                    <a:pt x="1294" y="440"/>
                    <a:pt x="1337" y="489"/>
                    <a:pt x="1397" y="489"/>
                  </a:cubicBezTo>
                  <a:cubicBezTo>
                    <a:pt x="1444" y="489"/>
                    <a:pt x="1476" y="472"/>
                    <a:pt x="1501" y="439"/>
                  </a:cubicBezTo>
                  <a:cubicBezTo>
                    <a:pt x="1543" y="471"/>
                    <a:pt x="1543" y="471"/>
                    <a:pt x="1543" y="471"/>
                  </a:cubicBezTo>
                  <a:cubicBezTo>
                    <a:pt x="1504" y="521"/>
                    <a:pt x="1458" y="539"/>
                    <a:pt x="1397" y="539"/>
                  </a:cubicBezTo>
                  <a:cubicBezTo>
                    <a:pt x="1294" y="539"/>
                    <a:pt x="1230" y="462"/>
                    <a:pt x="1230" y="367"/>
                  </a:cubicBezTo>
                  <a:close/>
                  <a:moveTo>
                    <a:pt x="1289" y="337"/>
                  </a:moveTo>
                  <a:cubicBezTo>
                    <a:pt x="1496" y="337"/>
                    <a:pt x="1496" y="337"/>
                    <a:pt x="1496" y="337"/>
                  </a:cubicBezTo>
                  <a:cubicBezTo>
                    <a:pt x="1494" y="282"/>
                    <a:pt x="1457" y="244"/>
                    <a:pt x="1397" y="244"/>
                  </a:cubicBezTo>
                  <a:cubicBezTo>
                    <a:pt x="1336" y="244"/>
                    <a:pt x="1296" y="282"/>
                    <a:pt x="1289" y="337"/>
                  </a:cubicBezTo>
                  <a:close/>
                  <a:moveTo>
                    <a:pt x="1640" y="531"/>
                  </a:moveTo>
                  <a:cubicBezTo>
                    <a:pt x="1695" y="531"/>
                    <a:pt x="1695" y="531"/>
                    <a:pt x="1695" y="531"/>
                  </a:cubicBezTo>
                  <a:cubicBezTo>
                    <a:pt x="1695" y="371"/>
                    <a:pt x="1695" y="371"/>
                    <a:pt x="1695" y="371"/>
                  </a:cubicBezTo>
                  <a:cubicBezTo>
                    <a:pt x="1695" y="296"/>
                    <a:pt x="1724" y="249"/>
                    <a:pt x="1791" y="249"/>
                  </a:cubicBezTo>
                  <a:cubicBezTo>
                    <a:pt x="1801" y="249"/>
                    <a:pt x="1811" y="250"/>
                    <a:pt x="1820" y="253"/>
                  </a:cubicBezTo>
                  <a:cubicBezTo>
                    <a:pt x="1824" y="197"/>
                    <a:pt x="1824" y="197"/>
                    <a:pt x="1824" y="197"/>
                  </a:cubicBezTo>
                  <a:cubicBezTo>
                    <a:pt x="1816" y="194"/>
                    <a:pt x="1809" y="194"/>
                    <a:pt x="1801" y="194"/>
                  </a:cubicBezTo>
                  <a:cubicBezTo>
                    <a:pt x="1747" y="194"/>
                    <a:pt x="1707" y="224"/>
                    <a:pt x="1692" y="256"/>
                  </a:cubicBezTo>
                  <a:cubicBezTo>
                    <a:pt x="1690" y="256"/>
                    <a:pt x="1690" y="256"/>
                    <a:pt x="1690" y="256"/>
                  </a:cubicBezTo>
                  <a:cubicBezTo>
                    <a:pt x="1690" y="238"/>
                    <a:pt x="1689" y="220"/>
                    <a:pt x="1689" y="202"/>
                  </a:cubicBezTo>
                  <a:cubicBezTo>
                    <a:pt x="1637" y="202"/>
                    <a:pt x="1637" y="202"/>
                    <a:pt x="1637" y="202"/>
                  </a:cubicBezTo>
                  <a:cubicBezTo>
                    <a:pt x="1637" y="224"/>
                    <a:pt x="1640" y="250"/>
                    <a:pt x="1640" y="280"/>
                  </a:cubicBezTo>
                  <a:lnTo>
                    <a:pt x="1640" y="531"/>
                  </a:lnTo>
                  <a:close/>
                  <a:moveTo>
                    <a:pt x="2096" y="326"/>
                  </a:moveTo>
                  <a:cubicBezTo>
                    <a:pt x="2096" y="317"/>
                    <a:pt x="2096" y="317"/>
                    <a:pt x="2096" y="317"/>
                  </a:cubicBezTo>
                  <a:cubicBezTo>
                    <a:pt x="2096" y="269"/>
                    <a:pt x="2066" y="244"/>
                    <a:pt x="2015" y="244"/>
                  </a:cubicBezTo>
                  <a:cubicBezTo>
                    <a:pt x="1980" y="244"/>
                    <a:pt x="1943" y="256"/>
                    <a:pt x="1917" y="280"/>
                  </a:cubicBezTo>
                  <a:cubicBezTo>
                    <a:pt x="1883" y="244"/>
                    <a:pt x="1883" y="244"/>
                    <a:pt x="1883" y="244"/>
                  </a:cubicBezTo>
                  <a:cubicBezTo>
                    <a:pt x="1917" y="210"/>
                    <a:pt x="1966" y="194"/>
                    <a:pt x="2014" y="194"/>
                  </a:cubicBezTo>
                  <a:cubicBezTo>
                    <a:pt x="2111" y="194"/>
                    <a:pt x="2151" y="240"/>
                    <a:pt x="2151" y="333"/>
                  </a:cubicBezTo>
                  <a:cubicBezTo>
                    <a:pt x="2151" y="474"/>
                    <a:pt x="2151" y="474"/>
                    <a:pt x="2151" y="474"/>
                  </a:cubicBezTo>
                  <a:cubicBezTo>
                    <a:pt x="2151" y="493"/>
                    <a:pt x="2153" y="514"/>
                    <a:pt x="2156" y="531"/>
                  </a:cubicBezTo>
                  <a:cubicBezTo>
                    <a:pt x="2103" y="531"/>
                    <a:pt x="2103" y="531"/>
                    <a:pt x="2103" y="531"/>
                  </a:cubicBezTo>
                  <a:cubicBezTo>
                    <a:pt x="2100" y="516"/>
                    <a:pt x="2100" y="496"/>
                    <a:pt x="2100" y="482"/>
                  </a:cubicBezTo>
                  <a:cubicBezTo>
                    <a:pt x="2099" y="482"/>
                    <a:pt x="2099" y="482"/>
                    <a:pt x="2099" y="482"/>
                  </a:cubicBezTo>
                  <a:cubicBezTo>
                    <a:pt x="2077" y="515"/>
                    <a:pt x="2040" y="539"/>
                    <a:pt x="1990" y="539"/>
                  </a:cubicBezTo>
                  <a:cubicBezTo>
                    <a:pt x="1924" y="539"/>
                    <a:pt x="1868" y="506"/>
                    <a:pt x="1868" y="442"/>
                  </a:cubicBezTo>
                  <a:cubicBezTo>
                    <a:pt x="1868" y="333"/>
                    <a:pt x="1995" y="326"/>
                    <a:pt x="2075" y="326"/>
                  </a:cubicBezTo>
                  <a:lnTo>
                    <a:pt x="2096" y="326"/>
                  </a:lnTo>
                  <a:close/>
                  <a:moveTo>
                    <a:pt x="2096" y="373"/>
                  </a:moveTo>
                  <a:cubicBezTo>
                    <a:pt x="2042" y="373"/>
                    <a:pt x="2042" y="373"/>
                    <a:pt x="2042" y="373"/>
                  </a:cubicBezTo>
                  <a:cubicBezTo>
                    <a:pt x="1972" y="373"/>
                    <a:pt x="1927" y="392"/>
                    <a:pt x="1927" y="436"/>
                  </a:cubicBezTo>
                  <a:cubicBezTo>
                    <a:pt x="1927" y="478"/>
                    <a:pt x="1958" y="493"/>
                    <a:pt x="2000" y="493"/>
                  </a:cubicBezTo>
                  <a:cubicBezTo>
                    <a:pt x="2063" y="493"/>
                    <a:pt x="2095" y="447"/>
                    <a:pt x="2096" y="394"/>
                  </a:cubicBezTo>
                  <a:lnTo>
                    <a:pt x="2096" y="373"/>
                  </a:lnTo>
                  <a:close/>
                  <a:moveTo>
                    <a:pt x="2280" y="429"/>
                  </a:moveTo>
                  <a:cubicBezTo>
                    <a:pt x="2280" y="497"/>
                    <a:pt x="2292" y="539"/>
                    <a:pt x="2370" y="539"/>
                  </a:cubicBezTo>
                  <a:cubicBezTo>
                    <a:pt x="2391" y="539"/>
                    <a:pt x="2415" y="536"/>
                    <a:pt x="2434" y="527"/>
                  </a:cubicBezTo>
                  <a:cubicBezTo>
                    <a:pt x="2432" y="477"/>
                    <a:pt x="2432" y="477"/>
                    <a:pt x="2432" y="477"/>
                  </a:cubicBezTo>
                  <a:cubicBezTo>
                    <a:pt x="2418" y="485"/>
                    <a:pt x="2400" y="489"/>
                    <a:pt x="2384" y="489"/>
                  </a:cubicBezTo>
                  <a:cubicBezTo>
                    <a:pt x="2335" y="489"/>
                    <a:pt x="2335" y="455"/>
                    <a:pt x="2335" y="413"/>
                  </a:cubicBezTo>
                  <a:cubicBezTo>
                    <a:pt x="2335" y="248"/>
                    <a:pt x="2335" y="248"/>
                    <a:pt x="2335" y="248"/>
                  </a:cubicBezTo>
                  <a:cubicBezTo>
                    <a:pt x="2432" y="248"/>
                    <a:pt x="2432" y="248"/>
                    <a:pt x="2432" y="248"/>
                  </a:cubicBezTo>
                  <a:cubicBezTo>
                    <a:pt x="2432" y="202"/>
                    <a:pt x="2432" y="202"/>
                    <a:pt x="2432" y="202"/>
                  </a:cubicBezTo>
                  <a:cubicBezTo>
                    <a:pt x="2335" y="202"/>
                    <a:pt x="2335" y="202"/>
                    <a:pt x="2335" y="202"/>
                  </a:cubicBezTo>
                  <a:cubicBezTo>
                    <a:pt x="2335" y="109"/>
                    <a:pt x="2335" y="109"/>
                    <a:pt x="2335" y="109"/>
                  </a:cubicBezTo>
                  <a:cubicBezTo>
                    <a:pt x="2280" y="109"/>
                    <a:pt x="2280" y="109"/>
                    <a:pt x="2280" y="109"/>
                  </a:cubicBezTo>
                  <a:cubicBezTo>
                    <a:pt x="2280" y="202"/>
                    <a:pt x="2280" y="202"/>
                    <a:pt x="2280" y="202"/>
                  </a:cubicBezTo>
                  <a:cubicBezTo>
                    <a:pt x="2208" y="202"/>
                    <a:pt x="2208" y="202"/>
                    <a:pt x="2208" y="202"/>
                  </a:cubicBezTo>
                  <a:cubicBezTo>
                    <a:pt x="2208" y="248"/>
                    <a:pt x="2208" y="248"/>
                    <a:pt x="2208" y="248"/>
                  </a:cubicBezTo>
                  <a:cubicBezTo>
                    <a:pt x="2280" y="248"/>
                    <a:pt x="2280" y="248"/>
                    <a:pt x="2280" y="248"/>
                  </a:cubicBezTo>
                  <a:lnTo>
                    <a:pt x="2280" y="429"/>
                  </a:lnTo>
                  <a:close/>
                  <a:moveTo>
                    <a:pt x="2504" y="531"/>
                  </a:moveTo>
                  <a:cubicBezTo>
                    <a:pt x="2559" y="531"/>
                    <a:pt x="2559" y="531"/>
                    <a:pt x="2559" y="531"/>
                  </a:cubicBezTo>
                  <a:cubicBezTo>
                    <a:pt x="2559" y="202"/>
                    <a:pt x="2559" y="202"/>
                    <a:pt x="2559" y="202"/>
                  </a:cubicBezTo>
                  <a:cubicBezTo>
                    <a:pt x="2504" y="202"/>
                    <a:pt x="2504" y="202"/>
                    <a:pt x="2504" y="202"/>
                  </a:cubicBezTo>
                  <a:lnTo>
                    <a:pt x="2504" y="531"/>
                  </a:lnTo>
                  <a:close/>
                  <a:moveTo>
                    <a:pt x="2531" y="114"/>
                  </a:moveTo>
                  <a:cubicBezTo>
                    <a:pt x="2554" y="114"/>
                    <a:pt x="2571" y="97"/>
                    <a:pt x="2571" y="74"/>
                  </a:cubicBezTo>
                  <a:cubicBezTo>
                    <a:pt x="2571" y="52"/>
                    <a:pt x="2554" y="34"/>
                    <a:pt x="2531" y="34"/>
                  </a:cubicBezTo>
                  <a:cubicBezTo>
                    <a:pt x="2509" y="34"/>
                    <a:pt x="2491" y="52"/>
                    <a:pt x="2491" y="74"/>
                  </a:cubicBezTo>
                  <a:cubicBezTo>
                    <a:pt x="2491" y="97"/>
                    <a:pt x="2508" y="114"/>
                    <a:pt x="2531" y="114"/>
                  </a:cubicBezTo>
                  <a:close/>
                  <a:moveTo>
                    <a:pt x="2815" y="539"/>
                  </a:moveTo>
                  <a:cubicBezTo>
                    <a:pt x="2712" y="539"/>
                    <a:pt x="2649" y="462"/>
                    <a:pt x="2649" y="367"/>
                  </a:cubicBezTo>
                  <a:cubicBezTo>
                    <a:pt x="2649" y="265"/>
                    <a:pt x="2720" y="194"/>
                    <a:pt x="2817" y="194"/>
                  </a:cubicBezTo>
                  <a:cubicBezTo>
                    <a:pt x="2910" y="194"/>
                    <a:pt x="2973" y="257"/>
                    <a:pt x="2973" y="366"/>
                  </a:cubicBezTo>
                  <a:cubicBezTo>
                    <a:pt x="2973" y="383"/>
                    <a:pt x="2973" y="383"/>
                    <a:pt x="2973" y="383"/>
                  </a:cubicBezTo>
                  <a:cubicBezTo>
                    <a:pt x="2708" y="383"/>
                    <a:pt x="2708" y="383"/>
                    <a:pt x="2708" y="383"/>
                  </a:cubicBezTo>
                  <a:cubicBezTo>
                    <a:pt x="2712" y="440"/>
                    <a:pt x="2755" y="489"/>
                    <a:pt x="2815" y="489"/>
                  </a:cubicBezTo>
                  <a:cubicBezTo>
                    <a:pt x="2862" y="489"/>
                    <a:pt x="2894" y="472"/>
                    <a:pt x="2920" y="439"/>
                  </a:cubicBezTo>
                  <a:cubicBezTo>
                    <a:pt x="2961" y="471"/>
                    <a:pt x="2961" y="471"/>
                    <a:pt x="2961" y="471"/>
                  </a:cubicBezTo>
                  <a:cubicBezTo>
                    <a:pt x="2923" y="521"/>
                    <a:pt x="2876" y="539"/>
                    <a:pt x="2815" y="539"/>
                  </a:cubicBezTo>
                  <a:close/>
                  <a:moveTo>
                    <a:pt x="2708" y="337"/>
                  </a:moveTo>
                  <a:cubicBezTo>
                    <a:pt x="2914" y="337"/>
                    <a:pt x="2914" y="337"/>
                    <a:pt x="2914" y="337"/>
                  </a:cubicBezTo>
                  <a:cubicBezTo>
                    <a:pt x="2912" y="282"/>
                    <a:pt x="2875" y="244"/>
                    <a:pt x="2815" y="244"/>
                  </a:cubicBezTo>
                  <a:cubicBezTo>
                    <a:pt x="2755" y="244"/>
                    <a:pt x="2715" y="282"/>
                    <a:pt x="2708" y="337"/>
                  </a:cubicBezTo>
                  <a:close/>
                  <a:moveTo>
                    <a:pt x="147" y="880"/>
                  </a:moveTo>
                  <a:cubicBezTo>
                    <a:pt x="149" y="880"/>
                    <a:pt x="149" y="880"/>
                    <a:pt x="149" y="880"/>
                  </a:cubicBezTo>
                  <a:cubicBezTo>
                    <a:pt x="274" y="1261"/>
                    <a:pt x="274" y="1261"/>
                    <a:pt x="274" y="1261"/>
                  </a:cubicBezTo>
                  <a:cubicBezTo>
                    <a:pt x="358" y="1261"/>
                    <a:pt x="358" y="1261"/>
                    <a:pt x="358" y="1261"/>
                  </a:cubicBezTo>
                  <a:cubicBezTo>
                    <a:pt x="489" y="880"/>
                    <a:pt x="489" y="880"/>
                    <a:pt x="489" y="880"/>
                  </a:cubicBezTo>
                  <a:cubicBezTo>
                    <a:pt x="490" y="880"/>
                    <a:pt x="490" y="880"/>
                    <a:pt x="490" y="880"/>
                  </a:cubicBezTo>
                  <a:cubicBezTo>
                    <a:pt x="490" y="1261"/>
                    <a:pt x="490" y="1261"/>
                    <a:pt x="490" y="1261"/>
                  </a:cubicBezTo>
                  <a:cubicBezTo>
                    <a:pt x="600" y="1261"/>
                    <a:pt x="600" y="1261"/>
                    <a:pt x="600" y="1261"/>
                  </a:cubicBezTo>
                  <a:cubicBezTo>
                    <a:pt x="600" y="764"/>
                    <a:pt x="600" y="764"/>
                    <a:pt x="600" y="764"/>
                  </a:cubicBezTo>
                  <a:cubicBezTo>
                    <a:pt x="434" y="764"/>
                    <a:pt x="434" y="764"/>
                    <a:pt x="434" y="764"/>
                  </a:cubicBezTo>
                  <a:cubicBezTo>
                    <a:pt x="319" y="1088"/>
                    <a:pt x="319" y="1088"/>
                    <a:pt x="319" y="1088"/>
                  </a:cubicBezTo>
                  <a:cubicBezTo>
                    <a:pt x="318" y="1088"/>
                    <a:pt x="318" y="1088"/>
                    <a:pt x="318" y="1088"/>
                  </a:cubicBezTo>
                  <a:cubicBezTo>
                    <a:pt x="203" y="764"/>
                    <a:pt x="203" y="764"/>
                    <a:pt x="203" y="764"/>
                  </a:cubicBezTo>
                  <a:cubicBezTo>
                    <a:pt x="38" y="764"/>
                    <a:pt x="38" y="764"/>
                    <a:pt x="38" y="764"/>
                  </a:cubicBezTo>
                  <a:cubicBezTo>
                    <a:pt x="38" y="1261"/>
                    <a:pt x="38" y="1261"/>
                    <a:pt x="38" y="1261"/>
                  </a:cubicBezTo>
                  <a:cubicBezTo>
                    <a:pt x="147" y="1261"/>
                    <a:pt x="147" y="1261"/>
                    <a:pt x="147" y="1261"/>
                  </a:cubicBezTo>
                  <a:lnTo>
                    <a:pt x="147" y="880"/>
                  </a:lnTo>
                  <a:close/>
                  <a:moveTo>
                    <a:pt x="1027" y="1123"/>
                  </a:moveTo>
                  <a:cubicBezTo>
                    <a:pt x="782" y="1123"/>
                    <a:pt x="782" y="1123"/>
                    <a:pt x="782" y="1123"/>
                  </a:cubicBezTo>
                  <a:cubicBezTo>
                    <a:pt x="791" y="1163"/>
                    <a:pt x="821" y="1189"/>
                    <a:pt x="862" y="1189"/>
                  </a:cubicBezTo>
                  <a:cubicBezTo>
                    <a:pt x="896" y="1189"/>
                    <a:pt x="919" y="1172"/>
                    <a:pt x="937" y="1148"/>
                  </a:cubicBezTo>
                  <a:cubicBezTo>
                    <a:pt x="1011" y="1202"/>
                    <a:pt x="1011" y="1202"/>
                    <a:pt x="1011" y="1202"/>
                  </a:cubicBezTo>
                  <a:cubicBezTo>
                    <a:pt x="977" y="1245"/>
                    <a:pt x="921" y="1269"/>
                    <a:pt x="867" y="1269"/>
                  </a:cubicBezTo>
                  <a:cubicBezTo>
                    <a:pt x="761" y="1269"/>
                    <a:pt x="677" y="1199"/>
                    <a:pt x="677" y="1090"/>
                  </a:cubicBezTo>
                  <a:cubicBezTo>
                    <a:pt x="677" y="981"/>
                    <a:pt x="761" y="911"/>
                    <a:pt x="867" y="911"/>
                  </a:cubicBezTo>
                  <a:cubicBezTo>
                    <a:pt x="965" y="911"/>
                    <a:pt x="1027" y="981"/>
                    <a:pt x="1027" y="1090"/>
                  </a:cubicBezTo>
                  <a:lnTo>
                    <a:pt x="1027" y="1123"/>
                  </a:lnTo>
                  <a:close/>
                  <a:moveTo>
                    <a:pt x="921" y="1052"/>
                  </a:moveTo>
                  <a:cubicBezTo>
                    <a:pt x="922" y="1017"/>
                    <a:pt x="895" y="987"/>
                    <a:pt x="857" y="987"/>
                  </a:cubicBezTo>
                  <a:cubicBezTo>
                    <a:pt x="810" y="987"/>
                    <a:pt x="785" y="1019"/>
                    <a:pt x="782" y="1052"/>
                  </a:cubicBezTo>
                  <a:lnTo>
                    <a:pt x="921" y="1052"/>
                  </a:lnTo>
                  <a:close/>
                  <a:moveTo>
                    <a:pt x="1246" y="1269"/>
                  </a:moveTo>
                  <a:cubicBezTo>
                    <a:pt x="1145" y="1269"/>
                    <a:pt x="1078" y="1196"/>
                    <a:pt x="1078" y="1093"/>
                  </a:cubicBezTo>
                  <a:cubicBezTo>
                    <a:pt x="1078" y="998"/>
                    <a:pt x="1137" y="911"/>
                    <a:pt x="1234" y="911"/>
                  </a:cubicBezTo>
                  <a:cubicBezTo>
                    <a:pt x="1277" y="911"/>
                    <a:pt x="1318" y="923"/>
                    <a:pt x="1342" y="956"/>
                  </a:cubicBezTo>
                  <a:cubicBezTo>
                    <a:pt x="1343" y="956"/>
                    <a:pt x="1343" y="956"/>
                    <a:pt x="1343" y="956"/>
                  </a:cubicBezTo>
                  <a:cubicBezTo>
                    <a:pt x="1343" y="730"/>
                    <a:pt x="1343" y="730"/>
                    <a:pt x="1343" y="730"/>
                  </a:cubicBezTo>
                  <a:cubicBezTo>
                    <a:pt x="1449" y="730"/>
                    <a:pt x="1449" y="730"/>
                    <a:pt x="1449" y="730"/>
                  </a:cubicBezTo>
                  <a:cubicBezTo>
                    <a:pt x="1449" y="1261"/>
                    <a:pt x="1449" y="1261"/>
                    <a:pt x="1449" y="1261"/>
                  </a:cubicBezTo>
                  <a:cubicBezTo>
                    <a:pt x="1352" y="1261"/>
                    <a:pt x="1352" y="1261"/>
                    <a:pt x="1352" y="1261"/>
                  </a:cubicBezTo>
                  <a:cubicBezTo>
                    <a:pt x="1352" y="1216"/>
                    <a:pt x="1352" y="1216"/>
                    <a:pt x="1352" y="1216"/>
                  </a:cubicBezTo>
                  <a:cubicBezTo>
                    <a:pt x="1350" y="1216"/>
                    <a:pt x="1350" y="1216"/>
                    <a:pt x="1350" y="1216"/>
                  </a:cubicBezTo>
                  <a:cubicBezTo>
                    <a:pt x="1334" y="1241"/>
                    <a:pt x="1294" y="1269"/>
                    <a:pt x="1246" y="1269"/>
                  </a:cubicBezTo>
                  <a:close/>
                  <a:moveTo>
                    <a:pt x="1352" y="1090"/>
                  </a:moveTo>
                  <a:cubicBezTo>
                    <a:pt x="1352" y="1039"/>
                    <a:pt x="1320" y="1004"/>
                    <a:pt x="1268" y="1004"/>
                  </a:cubicBezTo>
                  <a:cubicBezTo>
                    <a:pt x="1215" y="1004"/>
                    <a:pt x="1183" y="1039"/>
                    <a:pt x="1183" y="1090"/>
                  </a:cubicBezTo>
                  <a:cubicBezTo>
                    <a:pt x="1183" y="1142"/>
                    <a:pt x="1215" y="1177"/>
                    <a:pt x="1268" y="1177"/>
                  </a:cubicBezTo>
                  <a:cubicBezTo>
                    <a:pt x="1320" y="1177"/>
                    <a:pt x="1352" y="1142"/>
                    <a:pt x="1352" y="1090"/>
                  </a:cubicBezTo>
                  <a:close/>
                  <a:moveTo>
                    <a:pt x="1526" y="812"/>
                  </a:moveTo>
                  <a:cubicBezTo>
                    <a:pt x="1526" y="846"/>
                    <a:pt x="1554" y="873"/>
                    <a:pt x="1587" y="873"/>
                  </a:cubicBezTo>
                  <a:cubicBezTo>
                    <a:pt x="1621" y="873"/>
                    <a:pt x="1648" y="846"/>
                    <a:pt x="1648" y="812"/>
                  </a:cubicBezTo>
                  <a:cubicBezTo>
                    <a:pt x="1648" y="778"/>
                    <a:pt x="1621" y="751"/>
                    <a:pt x="1587" y="751"/>
                  </a:cubicBezTo>
                  <a:cubicBezTo>
                    <a:pt x="1554" y="751"/>
                    <a:pt x="1526" y="778"/>
                    <a:pt x="1526" y="812"/>
                  </a:cubicBezTo>
                  <a:close/>
                  <a:moveTo>
                    <a:pt x="1535" y="1261"/>
                  </a:moveTo>
                  <a:cubicBezTo>
                    <a:pt x="1640" y="1261"/>
                    <a:pt x="1640" y="1261"/>
                    <a:pt x="1640" y="1261"/>
                  </a:cubicBezTo>
                  <a:cubicBezTo>
                    <a:pt x="1640" y="920"/>
                    <a:pt x="1640" y="920"/>
                    <a:pt x="1640" y="920"/>
                  </a:cubicBezTo>
                  <a:cubicBezTo>
                    <a:pt x="1535" y="920"/>
                    <a:pt x="1535" y="920"/>
                    <a:pt x="1535" y="920"/>
                  </a:cubicBezTo>
                  <a:lnTo>
                    <a:pt x="1535" y="1261"/>
                  </a:lnTo>
                  <a:close/>
                  <a:moveTo>
                    <a:pt x="1704" y="1026"/>
                  </a:moveTo>
                  <a:cubicBezTo>
                    <a:pt x="1704" y="1156"/>
                    <a:pt x="1882" y="1110"/>
                    <a:pt x="1882" y="1165"/>
                  </a:cubicBezTo>
                  <a:cubicBezTo>
                    <a:pt x="1882" y="1183"/>
                    <a:pt x="1858" y="1189"/>
                    <a:pt x="1834" y="1189"/>
                  </a:cubicBezTo>
                  <a:cubicBezTo>
                    <a:pt x="1802" y="1189"/>
                    <a:pt x="1779" y="1176"/>
                    <a:pt x="1759" y="1152"/>
                  </a:cubicBezTo>
                  <a:cubicBezTo>
                    <a:pt x="1695" y="1223"/>
                    <a:pt x="1695" y="1223"/>
                    <a:pt x="1695" y="1223"/>
                  </a:cubicBezTo>
                  <a:cubicBezTo>
                    <a:pt x="1729" y="1258"/>
                    <a:pt x="1782" y="1269"/>
                    <a:pt x="1830" y="1269"/>
                  </a:cubicBezTo>
                  <a:cubicBezTo>
                    <a:pt x="1903" y="1269"/>
                    <a:pt x="1987" y="1244"/>
                    <a:pt x="1987" y="1157"/>
                  </a:cubicBezTo>
                  <a:cubicBezTo>
                    <a:pt x="1987" y="1027"/>
                    <a:pt x="1809" y="1070"/>
                    <a:pt x="1809" y="1019"/>
                  </a:cubicBezTo>
                  <a:cubicBezTo>
                    <a:pt x="1809" y="999"/>
                    <a:pt x="1830" y="991"/>
                    <a:pt x="1848" y="991"/>
                  </a:cubicBezTo>
                  <a:cubicBezTo>
                    <a:pt x="1873" y="991"/>
                    <a:pt x="1894" y="1001"/>
                    <a:pt x="1909" y="1020"/>
                  </a:cubicBezTo>
                  <a:cubicBezTo>
                    <a:pt x="1974" y="956"/>
                    <a:pt x="1974" y="956"/>
                    <a:pt x="1974" y="956"/>
                  </a:cubicBezTo>
                  <a:cubicBezTo>
                    <a:pt x="1942" y="922"/>
                    <a:pt x="1892" y="911"/>
                    <a:pt x="1847" y="911"/>
                  </a:cubicBezTo>
                  <a:cubicBezTo>
                    <a:pt x="1776" y="911"/>
                    <a:pt x="1704" y="946"/>
                    <a:pt x="1704" y="1026"/>
                  </a:cubicBezTo>
                  <a:close/>
                  <a:moveTo>
                    <a:pt x="2220" y="1004"/>
                  </a:moveTo>
                  <a:cubicBezTo>
                    <a:pt x="2242" y="1004"/>
                    <a:pt x="2262" y="1015"/>
                    <a:pt x="2272" y="1030"/>
                  </a:cubicBezTo>
                  <a:cubicBezTo>
                    <a:pt x="2342" y="957"/>
                    <a:pt x="2342" y="957"/>
                    <a:pt x="2342" y="957"/>
                  </a:cubicBezTo>
                  <a:cubicBezTo>
                    <a:pt x="2309" y="923"/>
                    <a:pt x="2260" y="911"/>
                    <a:pt x="2220" y="911"/>
                  </a:cubicBezTo>
                  <a:cubicBezTo>
                    <a:pt x="2115" y="911"/>
                    <a:pt x="2030" y="981"/>
                    <a:pt x="2030" y="1090"/>
                  </a:cubicBezTo>
                  <a:cubicBezTo>
                    <a:pt x="2030" y="1199"/>
                    <a:pt x="2115" y="1269"/>
                    <a:pt x="2220" y="1269"/>
                  </a:cubicBezTo>
                  <a:cubicBezTo>
                    <a:pt x="2260" y="1269"/>
                    <a:pt x="2309" y="1258"/>
                    <a:pt x="2342" y="1224"/>
                  </a:cubicBezTo>
                  <a:cubicBezTo>
                    <a:pt x="2272" y="1151"/>
                    <a:pt x="2272" y="1151"/>
                    <a:pt x="2272" y="1151"/>
                  </a:cubicBezTo>
                  <a:cubicBezTo>
                    <a:pt x="2260" y="1165"/>
                    <a:pt x="2243" y="1177"/>
                    <a:pt x="2220" y="1177"/>
                  </a:cubicBezTo>
                  <a:cubicBezTo>
                    <a:pt x="2167" y="1177"/>
                    <a:pt x="2136" y="1142"/>
                    <a:pt x="2136" y="1090"/>
                  </a:cubicBezTo>
                  <a:cubicBezTo>
                    <a:pt x="2136" y="1039"/>
                    <a:pt x="2167" y="1004"/>
                    <a:pt x="2220" y="1004"/>
                  </a:cubicBezTo>
                  <a:close/>
                  <a:moveTo>
                    <a:pt x="2603" y="1094"/>
                  </a:moveTo>
                  <a:cubicBezTo>
                    <a:pt x="2603" y="1261"/>
                    <a:pt x="2603" y="1261"/>
                    <a:pt x="2603" y="1261"/>
                  </a:cubicBezTo>
                  <a:cubicBezTo>
                    <a:pt x="2708" y="1261"/>
                    <a:pt x="2708" y="1261"/>
                    <a:pt x="2708" y="1261"/>
                  </a:cubicBezTo>
                  <a:cubicBezTo>
                    <a:pt x="2708" y="1073"/>
                    <a:pt x="2708" y="1073"/>
                    <a:pt x="2708" y="1073"/>
                  </a:cubicBezTo>
                  <a:cubicBezTo>
                    <a:pt x="2708" y="981"/>
                    <a:pt x="2689" y="911"/>
                    <a:pt x="2582" y="911"/>
                  </a:cubicBezTo>
                  <a:cubicBezTo>
                    <a:pt x="2531" y="911"/>
                    <a:pt x="2496" y="939"/>
                    <a:pt x="2486" y="966"/>
                  </a:cubicBezTo>
                  <a:cubicBezTo>
                    <a:pt x="2485" y="966"/>
                    <a:pt x="2485" y="966"/>
                    <a:pt x="2485" y="966"/>
                  </a:cubicBezTo>
                  <a:cubicBezTo>
                    <a:pt x="2485" y="730"/>
                    <a:pt x="2485" y="730"/>
                    <a:pt x="2485" y="730"/>
                  </a:cubicBezTo>
                  <a:cubicBezTo>
                    <a:pt x="2380" y="730"/>
                    <a:pt x="2380" y="730"/>
                    <a:pt x="2380" y="730"/>
                  </a:cubicBezTo>
                  <a:cubicBezTo>
                    <a:pt x="2380" y="1261"/>
                    <a:pt x="2380" y="1261"/>
                    <a:pt x="2380" y="1261"/>
                  </a:cubicBezTo>
                  <a:cubicBezTo>
                    <a:pt x="2485" y="1261"/>
                    <a:pt x="2485" y="1261"/>
                    <a:pt x="2485" y="1261"/>
                  </a:cubicBezTo>
                  <a:cubicBezTo>
                    <a:pt x="2485" y="1091"/>
                    <a:pt x="2485" y="1091"/>
                    <a:pt x="2485" y="1091"/>
                  </a:cubicBezTo>
                  <a:cubicBezTo>
                    <a:pt x="2485" y="1047"/>
                    <a:pt x="2493" y="1004"/>
                    <a:pt x="2548" y="1004"/>
                  </a:cubicBezTo>
                  <a:cubicBezTo>
                    <a:pt x="2602" y="1004"/>
                    <a:pt x="2603" y="1054"/>
                    <a:pt x="2603" y="1094"/>
                  </a:cubicBezTo>
                  <a:close/>
                  <a:moveTo>
                    <a:pt x="130" y="1634"/>
                  </a:moveTo>
                  <a:cubicBezTo>
                    <a:pt x="130" y="1596"/>
                    <a:pt x="173" y="1582"/>
                    <a:pt x="204" y="1582"/>
                  </a:cubicBezTo>
                  <a:cubicBezTo>
                    <a:pt x="231" y="1582"/>
                    <a:pt x="266" y="1593"/>
                    <a:pt x="283" y="1615"/>
                  </a:cubicBezTo>
                  <a:cubicBezTo>
                    <a:pt x="359" y="1533"/>
                    <a:pt x="359" y="1533"/>
                    <a:pt x="359" y="1533"/>
                  </a:cubicBezTo>
                  <a:cubicBezTo>
                    <a:pt x="317" y="1496"/>
                    <a:pt x="262" y="1481"/>
                    <a:pt x="206" y="1481"/>
                  </a:cubicBezTo>
                  <a:cubicBezTo>
                    <a:pt x="109" y="1481"/>
                    <a:pt x="17" y="1537"/>
                    <a:pt x="17" y="1643"/>
                  </a:cubicBezTo>
                  <a:cubicBezTo>
                    <a:pt x="17" y="1809"/>
                    <a:pt x="250" y="1759"/>
                    <a:pt x="250" y="1851"/>
                  </a:cubicBezTo>
                  <a:cubicBezTo>
                    <a:pt x="250" y="1886"/>
                    <a:pt x="210" y="1903"/>
                    <a:pt x="174" y="1903"/>
                  </a:cubicBezTo>
                  <a:cubicBezTo>
                    <a:pt x="137" y="1903"/>
                    <a:pt x="101" y="1885"/>
                    <a:pt x="78" y="1856"/>
                  </a:cubicBezTo>
                  <a:cubicBezTo>
                    <a:pt x="0" y="1941"/>
                    <a:pt x="0" y="1941"/>
                    <a:pt x="0" y="1941"/>
                  </a:cubicBezTo>
                  <a:cubicBezTo>
                    <a:pt x="47" y="1985"/>
                    <a:pt x="104" y="2004"/>
                    <a:pt x="168" y="2004"/>
                  </a:cubicBezTo>
                  <a:cubicBezTo>
                    <a:pt x="270" y="2004"/>
                    <a:pt x="359" y="1951"/>
                    <a:pt x="359" y="1840"/>
                  </a:cubicBezTo>
                  <a:cubicBezTo>
                    <a:pt x="359" y="1666"/>
                    <a:pt x="130" y="1724"/>
                    <a:pt x="130" y="1634"/>
                  </a:cubicBezTo>
                  <a:close/>
                  <a:moveTo>
                    <a:pt x="808" y="1818"/>
                  </a:moveTo>
                  <a:cubicBezTo>
                    <a:pt x="808" y="1912"/>
                    <a:pt x="749" y="2000"/>
                    <a:pt x="652" y="2000"/>
                  </a:cubicBezTo>
                  <a:cubicBezTo>
                    <a:pt x="609" y="2000"/>
                    <a:pt x="568" y="1988"/>
                    <a:pt x="544" y="1955"/>
                  </a:cubicBezTo>
                  <a:cubicBezTo>
                    <a:pt x="543" y="1955"/>
                    <a:pt x="543" y="1955"/>
                    <a:pt x="543" y="1955"/>
                  </a:cubicBezTo>
                  <a:cubicBezTo>
                    <a:pt x="543" y="2151"/>
                    <a:pt x="543" y="2151"/>
                    <a:pt x="543" y="2151"/>
                  </a:cubicBezTo>
                  <a:cubicBezTo>
                    <a:pt x="437" y="2151"/>
                    <a:pt x="437" y="2151"/>
                    <a:pt x="437" y="2151"/>
                  </a:cubicBezTo>
                  <a:cubicBezTo>
                    <a:pt x="437" y="1650"/>
                    <a:pt x="437" y="1650"/>
                    <a:pt x="437" y="1650"/>
                  </a:cubicBezTo>
                  <a:cubicBezTo>
                    <a:pt x="534" y="1650"/>
                    <a:pt x="534" y="1650"/>
                    <a:pt x="534" y="1650"/>
                  </a:cubicBezTo>
                  <a:cubicBezTo>
                    <a:pt x="534" y="1695"/>
                    <a:pt x="534" y="1695"/>
                    <a:pt x="534" y="1695"/>
                  </a:cubicBezTo>
                  <a:cubicBezTo>
                    <a:pt x="536" y="1695"/>
                    <a:pt x="536" y="1695"/>
                    <a:pt x="536" y="1695"/>
                  </a:cubicBezTo>
                  <a:cubicBezTo>
                    <a:pt x="552" y="1670"/>
                    <a:pt x="593" y="1641"/>
                    <a:pt x="640" y="1641"/>
                  </a:cubicBezTo>
                  <a:cubicBezTo>
                    <a:pt x="741" y="1641"/>
                    <a:pt x="808" y="1714"/>
                    <a:pt x="808" y="1818"/>
                  </a:cubicBezTo>
                  <a:close/>
                  <a:moveTo>
                    <a:pt x="703" y="1820"/>
                  </a:moveTo>
                  <a:cubicBezTo>
                    <a:pt x="703" y="1769"/>
                    <a:pt x="671" y="1734"/>
                    <a:pt x="619" y="1734"/>
                  </a:cubicBezTo>
                  <a:cubicBezTo>
                    <a:pt x="566" y="1734"/>
                    <a:pt x="534" y="1769"/>
                    <a:pt x="534" y="1820"/>
                  </a:cubicBezTo>
                  <a:cubicBezTo>
                    <a:pt x="534" y="1872"/>
                    <a:pt x="566" y="1907"/>
                    <a:pt x="619" y="1907"/>
                  </a:cubicBezTo>
                  <a:cubicBezTo>
                    <a:pt x="671" y="1907"/>
                    <a:pt x="703" y="1872"/>
                    <a:pt x="703" y="1820"/>
                  </a:cubicBezTo>
                  <a:close/>
                  <a:moveTo>
                    <a:pt x="1209" y="1820"/>
                  </a:moveTo>
                  <a:cubicBezTo>
                    <a:pt x="1209" y="1853"/>
                    <a:pt x="1209" y="1853"/>
                    <a:pt x="1209" y="1853"/>
                  </a:cubicBezTo>
                  <a:cubicBezTo>
                    <a:pt x="965" y="1853"/>
                    <a:pt x="965" y="1853"/>
                    <a:pt x="965" y="1853"/>
                  </a:cubicBezTo>
                  <a:cubicBezTo>
                    <a:pt x="973" y="1894"/>
                    <a:pt x="1004" y="1920"/>
                    <a:pt x="1044" y="1920"/>
                  </a:cubicBezTo>
                  <a:cubicBezTo>
                    <a:pt x="1079" y="1920"/>
                    <a:pt x="1102" y="1902"/>
                    <a:pt x="1119" y="1878"/>
                  </a:cubicBezTo>
                  <a:cubicBezTo>
                    <a:pt x="1193" y="1932"/>
                    <a:pt x="1193" y="1932"/>
                    <a:pt x="1193" y="1932"/>
                  </a:cubicBezTo>
                  <a:cubicBezTo>
                    <a:pt x="1159" y="1975"/>
                    <a:pt x="1104" y="2000"/>
                    <a:pt x="1049" y="2000"/>
                  </a:cubicBezTo>
                  <a:cubicBezTo>
                    <a:pt x="944" y="2000"/>
                    <a:pt x="860" y="1929"/>
                    <a:pt x="860" y="1820"/>
                  </a:cubicBezTo>
                  <a:cubicBezTo>
                    <a:pt x="860" y="1712"/>
                    <a:pt x="944" y="1641"/>
                    <a:pt x="1049" y="1641"/>
                  </a:cubicBezTo>
                  <a:cubicBezTo>
                    <a:pt x="1148" y="1641"/>
                    <a:pt x="1209" y="1712"/>
                    <a:pt x="1209" y="1820"/>
                  </a:cubicBezTo>
                  <a:close/>
                  <a:moveTo>
                    <a:pt x="1104" y="1782"/>
                  </a:moveTo>
                  <a:cubicBezTo>
                    <a:pt x="1105" y="1747"/>
                    <a:pt x="1077" y="1717"/>
                    <a:pt x="1039" y="1717"/>
                  </a:cubicBezTo>
                  <a:cubicBezTo>
                    <a:pt x="993" y="1717"/>
                    <a:pt x="968" y="1749"/>
                    <a:pt x="965" y="1782"/>
                  </a:cubicBezTo>
                  <a:lnTo>
                    <a:pt x="1104" y="1782"/>
                  </a:lnTo>
                  <a:close/>
                  <a:moveTo>
                    <a:pt x="1452" y="1734"/>
                  </a:moveTo>
                  <a:cubicBezTo>
                    <a:pt x="1474" y="1734"/>
                    <a:pt x="1494" y="1745"/>
                    <a:pt x="1504" y="1760"/>
                  </a:cubicBezTo>
                  <a:cubicBezTo>
                    <a:pt x="1574" y="1687"/>
                    <a:pt x="1574" y="1687"/>
                    <a:pt x="1574" y="1687"/>
                  </a:cubicBezTo>
                  <a:cubicBezTo>
                    <a:pt x="1541" y="1653"/>
                    <a:pt x="1492" y="1641"/>
                    <a:pt x="1452" y="1641"/>
                  </a:cubicBezTo>
                  <a:cubicBezTo>
                    <a:pt x="1347" y="1641"/>
                    <a:pt x="1263" y="1712"/>
                    <a:pt x="1263" y="1820"/>
                  </a:cubicBezTo>
                  <a:cubicBezTo>
                    <a:pt x="1263" y="1929"/>
                    <a:pt x="1347" y="2000"/>
                    <a:pt x="1452" y="2000"/>
                  </a:cubicBezTo>
                  <a:cubicBezTo>
                    <a:pt x="1492" y="2000"/>
                    <a:pt x="1541" y="1988"/>
                    <a:pt x="1574" y="1954"/>
                  </a:cubicBezTo>
                  <a:cubicBezTo>
                    <a:pt x="1504" y="1881"/>
                    <a:pt x="1504" y="1881"/>
                    <a:pt x="1504" y="1881"/>
                  </a:cubicBezTo>
                  <a:cubicBezTo>
                    <a:pt x="1492" y="1895"/>
                    <a:pt x="1476" y="1907"/>
                    <a:pt x="1452" y="1907"/>
                  </a:cubicBezTo>
                  <a:cubicBezTo>
                    <a:pt x="1400" y="1907"/>
                    <a:pt x="1368" y="1872"/>
                    <a:pt x="1368" y="1820"/>
                  </a:cubicBezTo>
                  <a:cubicBezTo>
                    <a:pt x="1368" y="1769"/>
                    <a:pt x="1400" y="1734"/>
                    <a:pt x="1452" y="1734"/>
                  </a:cubicBezTo>
                  <a:close/>
                  <a:moveTo>
                    <a:pt x="1666" y="1481"/>
                  </a:moveTo>
                  <a:cubicBezTo>
                    <a:pt x="1632" y="1481"/>
                    <a:pt x="1605" y="1509"/>
                    <a:pt x="1605" y="1542"/>
                  </a:cubicBezTo>
                  <a:cubicBezTo>
                    <a:pt x="1605" y="1576"/>
                    <a:pt x="1632" y="1603"/>
                    <a:pt x="1666" y="1603"/>
                  </a:cubicBezTo>
                  <a:cubicBezTo>
                    <a:pt x="1700" y="1603"/>
                    <a:pt x="1727" y="1576"/>
                    <a:pt x="1727" y="1542"/>
                  </a:cubicBezTo>
                  <a:cubicBezTo>
                    <a:pt x="1727" y="1509"/>
                    <a:pt x="1700" y="1481"/>
                    <a:pt x="1666" y="1481"/>
                  </a:cubicBezTo>
                  <a:close/>
                  <a:moveTo>
                    <a:pt x="1613" y="1991"/>
                  </a:moveTo>
                  <a:cubicBezTo>
                    <a:pt x="1719" y="1991"/>
                    <a:pt x="1719" y="1991"/>
                    <a:pt x="1719" y="1991"/>
                  </a:cubicBezTo>
                  <a:cubicBezTo>
                    <a:pt x="1719" y="1650"/>
                    <a:pt x="1719" y="1650"/>
                    <a:pt x="1719" y="1650"/>
                  </a:cubicBezTo>
                  <a:cubicBezTo>
                    <a:pt x="1613" y="1650"/>
                    <a:pt x="1613" y="1650"/>
                    <a:pt x="1613" y="1650"/>
                  </a:cubicBezTo>
                  <a:lnTo>
                    <a:pt x="1613" y="1991"/>
                  </a:lnTo>
                  <a:close/>
                  <a:moveTo>
                    <a:pt x="2106" y="1818"/>
                  </a:moveTo>
                  <a:cubicBezTo>
                    <a:pt x="2106" y="1991"/>
                    <a:pt x="2106" y="1991"/>
                    <a:pt x="2106" y="1991"/>
                  </a:cubicBezTo>
                  <a:cubicBezTo>
                    <a:pt x="2009" y="1991"/>
                    <a:pt x="2009" y="1991"/>
                    <a:pt x="2009" y="1991"/>
                  </a:cubicBezTo>
                  <a:cubicBezTo>
                    <a:pt x="2009" y="1948"/>
                    <a:pt x="2009" y="1948"/>
                    <a:pt x="2009" y="1948"/>
                  </a:cubicBezTo>
                  <a:cubicBezTo>
                    <a:pt x="2007" y="1948"/>
                    <a:pt x="2007" y="1948"/>
                    <a:pt x="2007" y="1948"/>
                  </a:cubicBezTo>
                  <a:cubicBezTo>
                    <a:pt x="1984" y="1985"/>
                    <a:pt x="1942" y="2000"/>
                    <a:pt x="1899" y="2000"/>
                  </a:cubicBezTo>
                  <a:cubicBezTo>
                    <a:pt x="1835" y="2000"/>
                    <a:pt x="1778" y="1963"/>
                    <a:pt x="1778" y="1894"/>
                  </a:cubicBezTo>
                  <a:cubicBezTo>
                    <a:pt x="1778" y="1776"/>
                    <a:pt x="1921" y="1774"/>
                    <a:pt x="2009" y="1774"/>
                  </a:cubicBezTo>
                  <a:cubicBezTo>
                    <a:pt x="2009" y="1737"/>
                    <a:pt x="1978" y="1713"/>
                    <a:pt x="1941" y="1713"/>
                  </a:cubicBezTo>
                  <a:cubicBezTo>
                    <a:pt x="1907" y="1713"/>
                    <a:pt x="1878" y="1728"/>
                    <a:pt x="1856" y="1754"/>
                  </a:cubicBezTo>
                  <a:cubicBezTo>
                    <a:pt x="1799" y="1696"/>
                    <a:pt x="1799" y="1696"/>
                    <a:pt x="1799" y="1696"/>
                  </a:cubicBezTo>
                  <a:cubicBezTo>
                    <a:pt x="1838" y="1660"/>
                    <a:pt x="1894" y="1641"/>
                    <a:pt x="1950" y="1641"/>
                  </a:cubicBezTo>
                  <a:cubicBezTo>
                    <a:pt x="2073" y="1641"/>
                    <a:pt x="2106" y="1704"/>
                    <a:pt x="2106" y="1818"/>
                  </a:cubicBezTo>
                  <a:close/>
                  <a:moveTo>
                    <a:pt x="2009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50" y="1842"/>
                    <a:pt x="1879" y="1844"/>
                    <a:pt x="1879" y="1891"/>
                  </a:cubicBezTo>
                  <a:cubicBezTo>
                    <a:pt x="1879" y="1916"/>
                    <a:pt x="1905" y="1928"/>
                    <a:pt x="1929" y="1928"/>
                  </a:cubicBezTo>
                  <a:cubicBezTo>
                    <a:pt x="1970" y="1928"/>
                    <a:pt x="2009" y="1906"/>
                    <a:pt x="2009" y="1864"/>
                  </a:cubicBezTo>
                  <a:lnTo>
                    <a:pt x="2009" y="1842"/>
                  </a:lnTo>
                  <a:close/>
                  <a:moveTo>
                    <a:pt x="2173" y="1991"/>
                  </a:moveTo>
                  <a:cubicBezTo>
                    <a:pt x="2278" y="1991"/>
                    <a:pt x="2278" y="1991"/>
                    <a:pt x="2278" y="1991"/>
                  </a:cubicBezTo>
                  <a:cubicBezTo>
                    <a:pt x="2278" y="1460"/>
                    <a:pt x="2278" y="1460"/>
                    <a:pt x="2278" y="1460"/>
                  </a:cubicBezTo>
                  <a:cubicBezTo>
                    <a:pt x="2173" y="1460"/>
                    <a:pt x="2173" y="1460"/>
                    <a:pt x="2173" y="1460"/>
                  </a:cubicBezTo>
                  <a:lnTo>
                    <a:pt x="2173" y="1991"/>
                  </a:lnTo>
                  <a:close/>
                  <a:moveTo>
                    <a:pt x="2408" y="1481"/>
                  </a:moveTo>
                  <a:cubicBezTo>
                    <a:pt x="2375" y="1481"/>
                    <a:pt x="2347" y="1509"/>
                    <a:pt x="2347" y="1542"/>
                  </a:cubicBezTo>
                  <a:cubicBezTo>
                    <a:pt x="2347" y="1576"/>
                    <a:pt x="2375" y="1603"/>
                    <a:pt x="2408" y="1603"/>
                  </a:cubicBezTo>
                  <a:cubicBezTo>
                    <a:pt x="2442" y="1603"/>
                    <a:pt x="2469" y="1576"/>
                    <a:pt x="2469" y="1542"/>
                  </a:cubicBezTo>
                  <a:cubicBezTo>
                    <a:pt x="2469" y="1509"/>
                    <a:pt x="2442" y="1481"/>
                    <a:pt x="2408" y="1481"/>
                  </a:cubicBezTo>
                  <a:close/>
                  <a:moveTo>
                    <a:pt x="2356" y="1991"/>
                  </a:moveTo>
                  <a:cubicBezTo>
                    <a:pt x="2461" y="1991"/>
                    <a:pt x="2461" y="1991"/>
                    <a:pt x="2461" y="1991"/>
                  </a:cubicBezTo>
                  <a:cubicBezTo>
                    <a:pt x="2461" y="1650"/>
                    <a:pt x="2461" y="1650"/>
                    <a:pt x="2461" y="1650"/>
                  </a:cubicBezTo>
                  <a:cubicBezTo>
                    <a:pt x="2356" y="1650"/>
                    <a:pt x="2356" y="1650"/>
                    <a:pt x="2356" y="1650"/>
                  </a:cubicBezTo>
                  <a:lnTo>
                    <a:pt x="2356" y="1991"/>
                  </a:lnTo>
                  <a:close/>
                  <a:moveTo>
                    <a:pt x="2630" y="1750"/>
                  </a:moveTo>
                  <a:cubicBezTo>
                    <a:pt x="2630" y="1729"/>
                    <a:pt x="2651" y="1721"/>
                    <a:pt x="2669" y="1721"/>
                  </a:cubicBezTo>
                  <a:cubicBezTo>
                    <a:pt x="2694" y="1721"/>
                    <a:pt x="2715" y="1731"/>
                    <a:pt x="2730" y="1750"/>
                  </a:cubicBezTo>
                  <a:cubicBezTo>
                    <a:pt x="2795" y="1686"/>
                    <a:pt x="2795" y="1686"/>
                    <a:pt x="2795" y="1686"/>
                  </a:cubicBezTo>
                  <a:cubicBezTo>
                    <a:pt x="2763" y="1653"/>
                    <a:pt x="2713" y="1641"/>
                    <a:pt x="2668" y="1641"/>
                  </a:cubicBezTo>
                  <a:cubicBezTo>
                    <a:pt x="2597" y="1641"/>
                    <a:pt x="2525" y="1676"/>
                    <a:pt x="2525" y="1757"/>
                  </a:cubicBezTo>
                  <a:cubicBezTo>
                    <a:pt x="2525" y="1887"/>
                    <a:pt x="2703" y="1840"/>
                    <a:pt x="2703" y="1895"/>
                  </a:cubicBezTo>
                  <a:cubicBezTo>
                    <a:pt x="2703" y="1913"/>
                    <a:pt x="2679" y="1920"/>
                    <a:pt x="2655" y="1920"/>
                  </a:cubicBezTo>
                  <a:cubicBezTo>
                    <a:pt x="2623" y="1920"/>
                    <a:pt x="2600" y="1906"/>
                    <a:pt x="2580" y="1882"/>
                  </a:cubicBezTo>
                  <a:cubicBezTo>
                    <a:pt x="2517" y="1953"/>
                    <a:pt x="2517" y="1953"/>
                    <a:pt x="2517" y="1953"/>
                  </a:cubicBezTo>
                  <a:cubicBezTo>
                    <a:pt x="2550" y="1988"/>
                    <a:pt x="2603" y="2000"/>
                    <a:pt x="2651" y="2000"/>
                  </a:cubicBezTo>
                  <a:cubicBezTo>
                    <a:pt x="2724" y="2000"/>
                    <a:pt x="2808" y="1974"/>
                    <a:pt x="2808" y="1887"/>
                  </a:cubicBezTo>
                  <a:cubicBezTo>
                    <a:pt x="2808" y="1757"/>
                    <a:pt x="2630" y="1800"/>
                    <a:pt x="2630" y="1750"/>
                  </a:cubicBezTo>
                  <a:close/>
                  <a:moveTo>
                    <a:pt x="3002" y="1549"/>
                  </a:moveTo>
                  <a:cubicBezTo>
                    <a:pt x="2897" y="1549"/>
                    <a:pt x="2897" y="1549"/>
                    <a:pt x="2897" y="1549"/>
                  </a:cubicBezTo>
                  <a:cubicBezTo>
                    <a:pt x="2897" y="1650"/>
                    <a:pt x="2897" y="1650"/>
                    <a:pt x="2897" y="1650"/>
                  </a:cubicBezTo>
                  <a:cubicBezTo>
                    <a:pt x="2829" y="1650"/>
                    <a:pt x="2829" y="1650"/>
                    <a:pt x="2829" y="1650"/>
                  </a:cubicBezTo>
                  <a:cubicBezTo>
                    <a:pt x="2829" y="1734"/>
                    <a:pt x="2829" y="1734"/>
                    <a:pt x="2829" y="1734"/>
                  </a:cubicBezTo>
                  <a:cubicBezTo>
                    <a:pt x="2897" y="1734"/>
                    <a:pt x="2897" y="1734"/>
                    <a:pt x="2897" y="1734"/>
                  </a:cubicBezTo>
                  <a:cubicBezTo>
                    <a:pt x="2897" y="1896"/>
                    <a:pt x="2897" y="1896"/>
                    <a:pt x="2897" y="1896"/>
                  </a:cubicBezTo>
                  <a:cubicBezTo>
                    <a:pt x="2897" y="1971"/>
                    <a:pt x="2951" y="2000"/>
                    <a:pt x="3021" y="2000"/>
                  </a:cubicBezTo>
                  <a:cubicBezTo>
                    <a:pt x="3046" y="2000"/>
                    <a:pt x="3072" y="1997"/>
                    <a:pt x="3095" y="1989"/>
                  </a:cubicBezTo>
                  <a:cubicBezTo>
                    <a:pt x="3095" y="1901"/>
                    <a:pt x="3095" y="1901"/>
                    <a:pt x="3095" y="1901"/>
                  </a:cubicBezTo>
                  <a:cubicBezTo>
                    <a:pt x="3086" y="1910"/>
                    <a:pt x="3063" y="1911"/>
                    <a:pt x="3052" y="1911"/>
                  </a:cubicBezTo>
                  <a:cubicBezTo>
                    <a:pt x="3006" y="1911"/>
                    <a:pt x="3002" y="1884"/>
                    <a:pt x="3002" y="1848"/>
                  </a:cubicBezTo>
                  <a:cubicBezTo>
                    <a:pt x="3002" y="1734"/>
                    <a:pt x="3002" y="1734"/>
                    <a:pt x="3002" y="1734"/>
                  </a:cubicBezTo>
                  <a:cubicBezTo>
                    <a:pt x="3095" y="1734"/>
                    <a:pt x="3095" y="1734"/>
                    <a:pt x="3095" y="1734"/>
                  </a:cubicBezTo>
                  <a:cubicBezTo>
                    <a:pt x="3095" y="1650"/>
                    <a:pt x="3095" y="1650"/>
                    <a:pt x="3095" y="1650"/>
                  </a:cubicBezTo>
                  <a:cubicBezTo>
                    <a:pt x="3002" y="1650"/>
                    <a:pt x="3002" y="1650"/>
                    <a:pt x="3002" y="1650"/>
                  </a:cubicBezTo>
                  <a:lnTo>
                    <a:pt x="3002" y="1549"/>
                  </a:lnTo>
                  <a:close/>
                  <a:moveTo>
                    <a:pt x="3487" y="1820"/>
                  </a:moveTo>
                  <a:cubicBezTo>
                    <a:pt x="3487" y="1853"/>
                    <a:pt x="3487" y="1853"/>
                    <a:pt x="3487" y="1853"/>
                  </a:cubicBezTo>
                  <a:cubicBezTo>
                    <a:pt x="3243" y="1853"/>
                    <a:pt x="3243" y="1853"/>
                    <a:pt x="3243" y="1853"/>
                  </a:cubicBezTo>
                  <a:cubicBezTo>
                    <a:pt x="3251" y="1894"/>
                    <a:pt x="3282" y="1920"/>
                    <a:pt x="3322" y="1920"/>
                  </a:cubicBezTo>
                  <a:cubicBezTo>
                    <a:pt x="3357" y="1920"/>
                    <a:pt x="3380" y="1902"/>
                    <a:pt x="3397" y="1878"/>
                  </a:cubicBezTo>
                  <a:cubicBezTo>
                    <a:pt x="3471" y="1932"/>
                    <a:pt x="3471" y="1932"/>
                    <a:pt x="3471" y="1932"/>
                  </a:cubicBezTo>
                  <a:cubicBezTo>
                    <a:pt x="3437" y="1975"/>
                    <a:pt x="3382" y="2000"/>
                    <a:pt x="3327" y="2000"/>
                  </a:cubicBezTo>
                  <a:cubicBezTo>
                    <a:pt x="3222" y="2000"/>
                    <a:pt x="3138" y="1929"/>
                    <a:pt x="3138" y="1820"/>
                  </a:cubicBezTo>
                  <a:cubicBezTo>
                    <a:pt x="3138" y="1712"/>
                    <a:pt x="3222" y="1641"/>
                    <a:pt x="3327" y="1641"/>
                  </a:cubicBezTo>
                  <a:cubicBezTo>
                    <a:pt x="3426" y="1641"/>
                    <a:pt x="3487" y="1712"/>
                    <a:pt x="3487" y="1820"/>
                  </a:cubicBezTo>
                  <a:close/>
                  <a:moveTo>
                    <a:pt x="3382" y="1782"/>
                  </a:moveTo>
                  <a:cubicBezTo>
                    <a:pt x="3383" y="1747"/>
                    <a:pt x="3355" y="1717"/>
                    <a:pt x="3317" y="1717"/>
                  </a:cubicBezTo>
                  <a:cubicBezTo>
                    <a:pt x="3271" y="1717"/>
                    <a:pt x="3246" y="1749"/>
                    <a:pt x="3243" y="1782"/>
                  </a:cubicBezTo>
                  <a:lnTo>
                    <a:pt x="3382" y="1782"/>
                  </a:lnTo>
                  <a:close/>
                  <a:moveTo>
                    <a:pt x="3754" y="1641"/>
                  </a:moveTo>
                  <a:cubicBezTo>
                    <a:pt x="3702" y="1641"/>
                    <a:pt x="3668" y="1669"/>
                    <a:pt x="3654" y="1696"/>
                  </a:cubicBezTo>
                  <a:cubicBezTo>
                    <a:pt x="3652" y="1696"/>
                    <a:pt x="3652" y="1696"/>
                    <a:pt x="3652" y="1696"/>
                  </a:cubicBezTo>
                  <a:cubicBezTo>
                    <a:pt x="3652" y="1650"/>
                    <a:pt x="3652" y="1650"/>
                    <a:pt x="3652" y="1650"/>
                  </a:cubicBezTo>
                  <a:cubicBezTo>
                    <a:pt x="3551" y="1650"/>
                    <a:pt x="3551" y="1650"/>
                    <a:pt x="3551" y="1650"/>
                  </a:cubicBezTo>
                  <a:cubicBezTo>
                    <a:pt x="3551" y="1991"/>
                    <a:pt x="3551" y="1991"/>
                    <a:pt x="3551" y="1991"/>
                  </a:cubicBezTo>
                  <a:cubicBezTo>
                    <a:pt x="3657" y="1991"/>
                    <a:pt x="3657" y="1991"/>
                    <a:pt x="3657" y="1991"/>
                  </a:cubicBezTo>
                  <a:cubicBezTo>
                    <a:pt x="3657" y="1821"/>
                    <a:pt x="3657" y="1821"/>
                    <a:pt x="3657" y="1821"/>
                  </a:cubicBezTo>
                  <a:cubicBezTo>
                    <a:pt x="3657" y="1777"/>
                    <a:pt x="3665" y="1734"/>
                    <a:pt x="3720" y="1734"/>
                  </a:cubicBezTo>
                  <a:cubicBezTo>
                    <a:pt x="3774" y="1734"/>
                    <a:pt x="3775" y="1785"/>
                    <a:pt x="3775" y="1824"/>
                  </a:cubicBezTo>
                  <a:cubicBezTo>
                    <a:pt x="3775" y="1991"/>
                    <a:pt x="3775" y="1991"/>
                    <a:pt x="3775" y="1991"/>
                  </a:cubicBezTo>
                  <a:cubicBezTo>
                    <a:pt x="3880" y="1991"/>
                    <a:pt x="3880" y="1991"/>
                    <a:pt x="3880" y="1991"/>
                  </a:cubicBezTo>
                  <a:cubicBezTo>
                    <a:pt x="3880" y="1803"/>
                    <a:pt x="3880" y="1803"/>
                    <a:pt x="3880" y="1803"/>
                  </a:cubicBezTo>
                  <a:cubicBezTo>
                    <a:pt x="3880" y="1712"/>
                    <a:pt x="3860" y="1641"/>
                    <a:pt x="3754" y="1641"/>
                  </a:cubicBezTo>
                  <a:close/>
                </a:path>
              </a:pathLst>
            </a:custGeom>
            <a:solidFill>
              <a:srgbClr val="002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</p:grpSp>
      <p:sp>
        <p:nvSpPr>
          <p:cNvPr id="19" name="Text Placeholder Gradient (PHJU)">
            <a:extLst>
              <a:ext uri="{FF2B5EF4-FFF2-40B4-BE49-F238E27FC236}">
                <a16:creationId xmlns:a16="http://schemas.microsoft.com/office/drawing/2014/main" id="{3A0369B1-2AE7-402B-8EE5-7047A0A99856}"/>
              </a:ext>
            </a:extLst>
          </p:cNvPr>
          <p:cNvSpPr>
            <a:spLocks noGrp="1" noSelect="1"/>
          </p:cNvSpPr>
          <p:nvPr>
            <p:ph type="body" sz="quarter" idx="16" hasCustomPrompt="1"/>
            <p:custDataLst>
              <p:custData r:id="rId1"/>
            </p:custDataLst>
          </p:nvPr>
        </p:nvSpPr>
        <p:spPr bwMode="gray">
          <a:xfrm>
            <a:off x="8737287" y="0"/>
            <a:ext cx="3451769" cy="4928318"/>
          </a:xfrm>
          <a:gradFill flip="none" rotWithShape="1">
            <a:gsLst>
              <a:gs pos="14000">
                <a:srgbClr val="FFFFFF">
                  <a:alpha val="50000"/>
                </a:srgbClr>
              </a:gs>
              <a:gs pos="28000">
                <a:srgbClr val="FFFFFF">
                  <a:alpha val="75000"/>
                </a:srgbClr>
              </a:gs>
              <a:gs pos="2000">
                <a:srgbClr val="FFFFFF">
                  <a:alpha val="2000"/>
                </a:srgbClr>
              </a:gs>
              <a:gs pos="0">
                <a:srgbClr val="FFFFFF">
                  <a:alpha val="1000"/>
                </a:srgbClr>
              </a:gs>
              <a:gs pos="72000">
                <a:srgbClr val="FFFFFF"/>
              </a:gs>
              <a:gs pos="40000">
                <a:srgbClr val="FFFFFF">
                  <a:alpha val="90000"/>
                </a:srgbClr>
              </a:gs>
              <a:gs pos="54000">
                <a:srgbClr val="FFFFFF"/>
              </a:gs>
            </a:gsLst>
            <a:lin ang="0" scaled="1"/>
            <a:tileRect/>
          </a:gra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lvl="0" indent="0" algn="l" defTabSz="1088610" rtl="0" eaLnBrk="1" latinLnBrk="0" hangingPunct="1">
              <a:spcBef>
                <a:spcPts val="0"/>
              </a:spcBef>
              <a:buFontTx/>
              <a:buNone/>
            </a:pPr>
            <a:r>
              <a:rPr lang="en-GB"/>
              <a:t> </a:t>
            </a:r>
          </a:p>
        </p:txBody>
      </p:sp>
      <p:sp>
        <p:nvSpPr>
          <p:cNvPr id="1847" name="Text Placeholder 1846 (PHJU)">
            <a:extLst>
              <a:ext uri="{FF2B5EF4-FFF2-40B4-BE49-F238E27FC236}">
                <a16:creationId xmlns:a16="http://schemas.microsoft.com/office/drawing/2014/main" id="{6261FB7D-5C61-4BEC-BA95-3BD641221814}"/>
              </a:ext>
            </a:extLst>
          </p:cNvPr>
          <p:cNvSpPr>
            <a:spLocks noGrp="1" noSelect="1"/>
          </p:cNvSpPr>
          <p:nvPr>
            <p:ph type="body" sz="quarter" idx="15" hasCustomPrompt="1"/>
            <p:custDataLst>
              <p:custData r:id="rId2"/>
            </p:custDataLst>
          </p:nvPr>
        </p:nvSpPr>
        <p:spPr bwMode="gray">
          <a:xfrm>
            <a:off x="7619099" y="-6480"/>
            <a:ext cx="4585206" cy="3366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lvl="0" indent="0" algn="l" defTabSz="1088610" rtl="0" eaLnBrk="1" latinLnBrk="0" hangingPunct="1">
              <a:spcBef>
                <a:spcPts val="0"/>
              </a:spcBef>
              <a:buFontTx/>
              <a:buNone/>
            </a:pP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5253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 noSelect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1"/>
              <a:t>[Typ tekst of klik op een pictogram om een object in te voegen]</a:t>
            </a:r>
          </a:p>
        </p:txBody>
      </p:sp>
      <p:sp>
        <p:nvSpPr>
          <p:cNvPr id="4" name="Titel 3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/>
              <a:t>[</a:t>
            </a:r>
            <a:r>
              <a:rPr lang="en-GB" err="1"/>
              <a:t>Titel</a:t>
            </a:r>
            <a:r>
              <a:rPr lang="en-GB"/>
              <a:t>]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e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 noSelect="1"/>
          </p:cNvSpPr>
          <p:nvPr>
            <p:ph idx="1" hasCustomPrompt="1"/>
          </p:nvPr>
        </p:nvSpPr>
        <p:spPr bwMode="gray">
          <a:xfrm>
            <a:off x="937069" y="2420888"/>
            <a:ext cx="10437282" cy="373672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1"/>
              <a:t>[Typ tekst of klik op een pictogram om een object in te voegen]</a:t>
            </a:r>
          </a:p>
        </p:txBody>
      </p:sp>
      <p:sp>
        <p:nvSpPr>
          <p:cNvPr id="4" name="Titel 3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/>
              <a:t>[</a:t>
            </a:r>
            <a:r>
              <a:rPr lang="en-GB" err="1"/>
              <a:t>Titel</a:t>
            </a:r>
            <a:r>
              <a:rPr lang="en-GB"/>
              <a:t>]</a:t>
            </a:r>
          </a:p>
        </p:txBody>
      </p:sp>
      <p:sp>
        <p:nvSpPr>
          <p:cNvPr id="6" name="Tijdelijke aanduiding voor tekst 5"/>
          <p:cNvSpPr>
            <a:spLocks noGrp="1" noSelect="1"/>
          </p:cNvSpPr>
          <p:nvPr>
            <p:ph type="body" sz="quarter" idx="10" hasCustomPrompt="1"/>
          </p:nvPr>
        </p:nvSpPr>
        <p:spPr bwMode="gray">
          <a:xfrm>
            <a:off x="2672654" y="1665288"/>
            <a:ext cx="8673429" cy="6842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999" b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buNone/>
              <a:defRPr sz="3999" b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buNone/>
              <a:defRPr sz="3999" b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defRPr sz="3999" b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defRPr sz="3999" b="0">
                <a:solidFill>
                  <a:schemeClr val="accent4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3999" b="0">
                <a:solidFill>
                  <a:schemeClr val="accent4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None/>
              <a:defRPr sz="3999" b="0">
                <a:solidFill>
                  <a:schemeClr val="accent4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None/>
              <a:defRPr sz="3999" b="0">
                <a:solidFill>
                  <a:schemeClr val="accent4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None/>
              <a:defRPr sz="3999" b="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GB"/>
              <a:t>[</a:t>
            </a:r>
            <a:r>
              <a:rPr lang="en-GB" err="1"/>
              <a:t>Subtitel</a:t>
            </a:r>
            <a:r>
              <a:rPr lang="en-GB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44202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 noSelect="1"/>
          </p:cNvSpPr>
          <p:nvPr>
            <p:ph sz="quarter" idx="13" hasCustomPrompt="1"/>
          </p:nvPr>
        </p:nvSpPr>
        <p:spPr bwMode="gray">
          <a:xfrm>
            <a:off x="935756" y="1836000"/>
            <a:ext cx="5038688" cy="4525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1"/>
              <a:t>[Typ tekst of klik op een pictogram om een object in te voegen]</a:t>
            </a:r>
          </a:p>
        </p:txBody>
      </p:sp>
      <p:sp>
        <p:nvSpPr>
          <p:cNvPr id="11" name="Tijdelijke aanduiding voor inhoud 10"/>
          <p:cNvSpPr>
            <a:spLocks noGrp="1" noSelect="1"/>
          </p:cNvSpPr>
          <p:nvPr>
            <p:ph sz="quarter" idx="14" hasCustomPrompt="1"/>
          </p:nvPr>
        </p:nvSpPr>
        <p:spPr bwMode="gray">
          <a:xfrm>
            <a:off x="6307264" y="1836000"/>
            <a:ext cx="5038688" cy="4525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1"/>
              <a:t>[Typ tekst of klik op een pictogram om een object in te voegen]</a:t>
            </a:r>
          </a:p>
        </p:txBody>
      </p:sp>
      <p:sp>
        <p:nvSpPr>
          <p:cNvPr id="5" name="Titel 4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2672211" y="368804"/>
            <a:ext cx="8673741" cy="129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[</a:t>
            </a:r>
            <a:r>
              <a:rPr lang="en-GB" err="1"/>
              <a:t>Titel</a:t>
            </a:r>
            <a:r>
              <a:rPr lang="en-GB"/>
              <a:t>]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en 2 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 noSelect="1"/>
          </p:cNvSpPr>
          <p:nvPr>
            <p:ph sz="quarter" idx="13" hasCustomPrompt="1"/>
          </p:nvPr>
        </p:nvSpPr>
        <p:spPr bwMode="gray">
          <a:xfrm>
            <a:off x="935756" y="2422800"/>
            <a:ext cx="5038688" cy="373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1"/>
              <a:t>[Typ tekst of klik op een pictogram om een object in te voegen]</a:t>
            </a:r>
          </a:p>
        </p:txBody>
      </p:sp>
      <p:sp>
        <p:nvSpPr>
          <p:cNvPr id="11" name="Tijdelijke aanduiding voor inhoud 10"/>
          <p:cNvSpPr>
            <a:spLocks noGrp="1" noSelect="1"/>
          </p:cNvSpPr>
          <p:nvPr>
            <p:ph sz="quarter" idx="14" hasCustomPrompt="1"/>
          </p:nvPr>
        </p:nvSpPr>
        <p:spPr bwMode="gray">
          <a:xfrm>
            <a:off x="6307264" y="2422800"/>
            <a:ext cx="5038688" cy="373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1"/>
              <a:t>[Typ tekst of klik op een pictogram om een object in te voegen]</a:t>
            </a:r>
          </a:p>
        </p:txBody>
      </p:sp>
      <p:sp>
        <p:nvSpPr>
          <p:cNvPr id="5" name="Titel 4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2672211" y="368804"/>
            <a:ext cx="8673741" cy="129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[</a:t>
            </a:r>
            <a:r>
              <a:rPr lang="en-GB" err="1"/>
              <a:t>Titel</a:t>
            </a:r>
            <a:r>
              <a:rPr lang="en-GB"/>
              <a:t>]</a:t>
            </a:r>
          </a:p>
        </p:txBody>
      </p:sp>
      <p:sp>
        <p:nvSpPr>
          <p:cNvPr id="6" name="Tijdelijke aanduiding voor tekst 5"/>
          <p:cNvSpPr>
            <a:spLocks noGrp="1" noSelect="1"/>
          </p:cNvSpPr>
          <p:nvPr>
            <p:ph type="body" sz="quarter" idx="10" hasCustomPrompt="1"/>
          </p:nvPr>
        </p:nvSpPr>
        <p:spPr bwMode="gray">
          <a:xfrm>
            <a:off x="2672654" y="1665288"/>
            <a:ext cx="8673429" cy="6842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999" b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buNone/>
              <a:defRPr sz="3999" b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buNone/>
              <a:defRPr sz="3999" b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defRPr sz="3999" b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defRPr sz="3999" b="0">
                <a:solidFill>
                  <a:schemeClr val="accent4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3999" b="0">
                <a:solidFill>
                  <a:schemeClr val="accent4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None/>
              <a:defRPr sz="3999" b="0">
                <a:solidFill>
                  <a:schemeClr val="accent4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None/>
              <a:defRPr sz="3999" b="0">
                <a:solidFill>
                  <a:schemeClr val="accent4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None/>
              <a:defRPr sz="3999" b="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GB"/>
              <a:t>[</a:t>
            </a:r>
            <a:r>
              <a:rPr lang="en-GB" err="1"/>
              <a:t>Subtitel</a:t>
            </a:r>
            <a:r>
              <a:rPr lang="en-GB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83913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/>
              <a:t>[</a:t>
            </a:r>
            <a:r>
              <a:rPr lang="en-GB" err="1"/>
              <a:t>Titel</a:t>
            </a:r>
            <a:r>
              <a:rPr lang="en-GB"/>
              <a:t>]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/>
              <a:t>[</a:t>
            </a:r>
            <a:r>
              <a:rPr lang="en-GB" err="1"/>
              <a:t>Titel</a:t>
            </a:r>
            <a:r>
              <a:rPr lang="en-GB"/>
              <a:t>]</a:t>
            </a:r>
          </a:p>
        </p:txBody>
      </p:sp>
      <p:sp>
        <p:nvSpPr>
          <p:cNvPr id="4" name="Tijdelijke aanduiding voor tekst 5"/>
          <p:cNvSpPr>
            <a:spLocks noGrp="1" noSelect="1"/>
          </p:cNvSpPr>
          <p:nvPr>
            <p:ph type="body" sz="quarter" idx="10" hasCustomPrompt="1"/>
          </p:nvPr>
        </p:nvSpPr>
        <p:spPr bwMode="gray">
          <a:xfrm>
            <a:off x="2672654" y="1665288"/>
            <a:ext cx="8673429" cy="6842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999" b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buNone/>
              <a:defRPr sz="3999" b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buNone/>
              <a:defRPr sz="3999" b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defRPr sz="3999" b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defRPr sz="3999" b="0">
                <a:solidFill>
                  <a:schemeClr val="accent4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3999" b="0">
                <a:solidFill>
                  <a:schemeClr val="accent4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None/>
              <a:defRPr sz="3999" b="0">
                <a:solidFill>
                  <a:schemeClr val="accent4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None/>
              <a:defRPr sz="3999" b="0">
                <a:solidFill>
                  <a:schemeClr val="accent4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None/>
              <a:defRPr sz="3999" b="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GB"/>
              <a:t>[</a:t>
            </a:r>
            <a:r>
              <a:rPr lang="en-GB" err="1"/>
              <a:t>Subtitel</a:t>
            </a:r>
            <a:r>
              <a:rPr lang="en-GB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2432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450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832">
            <a:extLst>
              <a:ext uri="{FF2B5EF4-FFF2-40B4-BE49-F238E27FC236}">
                <a16:creationId xmlns:a16="http://schemas.microsoft.com/office/drawing/2014/main" id="{1BBD285D-E180-438D-924F-D7ED2081A5AE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3435157" y="2387964"/>
            <a:ext cx="5321685" cy="2082073"/>
            <a:chOff x="264" y="274"/>
            <a:chExt cx="1332" cy="521"/>
          </a:xfrm>
        </p:grpSpPr>
        <p:sp>
          <p:nvSpPr>
            <p:cNvPr id="13" name="Freeform 833">
              <a:extLst>
                <a:ext uri="{FF2B5EF4-FFF2-40B4-BE49-F238E27FC236}">
                  <a16:creationId xmlns:a16="http://schemas.microsoft.com/office/drawing/2014/main" id="{83997722-218D-47DE-8D57-22104659A42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601"/>
              <a:ext cx="317" cy="194"/>
            </a:xfrm>
            <a:custGeom>
              <a:avLst/>
              <a:gdLst>
                <a:gd name="T0" fmla="*/ 1487 w 1587"/>
                <a:gd name="T1" fmla="*/ 692 h 972"/>
                <a:gd name="T2" fmla="*/ 1416 w 1587"/>
                <a:gd name="T3" fmla="*/ 695 h 972"/>
                <a:gd name="T4" fmla="*/ 1409 w 1587"/>
                <a:gd name="T5" fmla="*/ 695 h 972"/>
                <a:gd name="T6" fmla="*/ 959 w 1587"/>
                <a:gd name="T7" fmla="*/ 611 h 972"/>
                <a:gd name="T8" fmla="*/ 364 w 1587"/>
                <a:gd name="T9" fmla="*/ 112 h 972"/>
                <a:gd name="T10" fmla="*/ 364 w 1587"/>
                <a:gd name="T11" fmla="*/ 112 h 972"/>
                <a:gd name="T12" fmla="*/ 364 w 1587"/>
                <a:gd name="T13" fmla="*/ 112 h 972"/>
                <a:gd name="T14" fmla="*/ 246 w 1587"/>
                <a:gd name="T15" fmla="*/ 94 h 972"/>
                <a:gd name="T16" fmla="*/ 53 w 1587"/>
                <a:gd name="T17" fmla="*/ 32 h 972"/>
                <a:gd name="T18" fmla="*/ 0 w 1587"/>
                <a:gd name="T19" fmla="*/ 0 h 972"/>
                <a:gd name="T20" fmla="*/ 0 w 1587"/>
                <a:gd name="T21" fmla="*/ 321 h 972"/>
                <a:gd name="T22" fmla="*/ 1129 w 1587"/>
                <a:gd name="T23" fmla="*/ 972 h 972"/>
                <a:gd name="T24" fmla="*/ 1587 w 1587"/>
                <a:gd name="T25" fmla="*/ 708 h 972"/>
                <a:gd name="T26" fmla="*/ 1513 w 1587"/>
                <a:gd name="T27" fmla="*/ 691 h 972"/>
                <a:gd name="T28" fmla="*/ 1487 w 1587"/>
                <a:gd name="T29" fmla="*/ 69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7" h="972">
                  <a:moveTo>
                    <a:pt x="1487" y="692"/>
                  </a:moveTo>
                  <a:cubicBezTo>
                    <a:pt x="1463" y="694"/>
                    <a:pt x="1439" y="695"/>
                    <a:pt x="1416" y="695"/>
                  </a:cubicBezTo>
                  <a:cubicBezTo>
                    <a:pt x="1409" y="695"/>
                    <a:pt x="1409" y="695"/>
                    <a:pt x="1409" y="695"/>
                  </a:cubicBezTo>
                  <a:cubicBezTo>
                    <a:pt x="1250" y="694"/>
                    <a:pt x="1104" y="668"/>
                    <a:pt x="959" y="611"/>
                  </a:cubicBezTo>
                  <a:cubicBezTo>
                    <a:pt x="713" y="514"/>
                    <a:pt x="510" y="343"/>
                    <a:pt x="364" y="112"/>
                  </a:cubicBezTo>
                  <a:cubicBezTo>
                    <a:pt x="364" y="112"/>
                    <a:pt x="364" y="112"/>
                    <a:pt x="364" y="112"/>
                  </a:cubicBezTo>
                  <a:cubicBezTo>
                    <a:pt x="364" y="112"/>
                    <a:pt x="364" y="112"/>
                    <a:pt x="364" y="112"/>
                  </a:cubicBezTo>
                  <a:cubicBezTo>
                    <a:pt x="327" y="107"/>
                    <a:pt x="283" y="103"/>
                    <a:pt x="246" y="94"/>
                  </a:cubicBezTo>
                  <a:cubicBezTo>
                    <a:pt x="181" y="79"/>
                    <a:pt x="114" y="59"/>
                    <a:pt x="53" y="32"/>
                  </a:cubicBezTo>
                  <a:cubicBezTo>
                    <a:pt x="39" y="26"/>
                    <a:pt x="13" y="6"/>
                    <a:pt x="0" y="0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1129" y="972"/>
                    <a:pt x="1129" y="972"/>
                    <a:pt x="1129" y="972"/>
                  </a:cubicBezTo>
                  <a:cubicBezTo>
                    <a:pt x="1587" y="708"/>
                    <a:pt x="1587" y="708"/>
                    <a:pt x="1587" y="708"/>
                  </a:cubicBezTo>
                  <a:cubicBezTo>
                    <a:pt x="1572" y="686"/>
                    <a:pt x="1537" y="689"/>
                    <a:pt x="1513" y="691"/>
                  </a:cubicBezTo>
                  <a:cubicBezTo>
                    <a:pt x="1504" y="691"/>
                    <a:pt x="1495" y="692"/>
                    <a:pt x="1487" y="692"/>
                  </a:cubicBezTo>
                  <a:close/>
                </a:path>
              </a:pathLst>
            </a:custGeom>
            <a:solidFill>
              <a:srgbClr val="D9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4" name="Freeform 834">
              <a:extLst>
                <a:ext uri="{FF2B5EF4-FFF2-40B4-BE49-F238E27FC236}">
                  <a16:creationId xmlns:a16="http://schemas.microsoft.com/office/drawing/2014/main" id="{338F675D-CD8C-4A5D-9F8A-98281A6FA11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30" y="306"/>
              <a:ext cx="185" cy="435"/>
            </a:xfrm>
            <a:custGeom>
              <a:avLst/>
              <a:gdLst>
                <a:gd name="T0" fmla="*/ 76 w 928"/>
                <a:gd name="T1" fmla="*/ 0 h 2175"/>
                <a:gd name="T2" fmla="*/ 63 w 928"/>
                <a:gd name="T3" fmla="*/ 16 h 2175"/>
                <a:gd name="T4" fmla="*/ 95 w 928"/>
                <a:gd name="T5" fmla="*/ 90 h 2175"/>
                <a:gd name="T6" fmla="*/ 130 w 928"/>
                <a:gd name="T7" fmla="*/ 161 h 2175"/>
                <a:gd name="T8" fmla="*/ 145 w 928"/>
                <a:gd name="T9" fmla="*/ 203 h 2175"/>
                <a:gd name="T10" fmla="*/ 197 w 928"/>
                <a:gd name="T11" fmla="*/ 626 h 2175"/>
                <a:gd name="T12" fmla="*/ 0 w 928"/>
                <a:gd name="T13" fmla="*/ 1162 h 2175"/>
                <a:gd name="T14" fmla="*/ 0 w 928"/>
                <a:gd name="T15" fmla="*/ 1162 h 2175"/>
                <a:gd name="T16" fmla="*/ 0 w 928"/>
                <a:gd name="T17" fmla="*/ 1162 h 2175"/>
                <a:gd name="T18" fmla="*/ 207 w 928"/>
                <a:gd name="T19" fmla="*/ 1539 h 2175"/>
                <a:gd name="T20" fmla="*/ 263 w 928"/>
                <a:gd name="T21" fmla="*/ 2115 h 2175"/>
                <a:gd name="T22" fmla="*/ 270 w 928"/>
                <a:gd name="T23" fmla="*/ 2175 h 2175"/>
                <a:gd name="T24" fmla="*/ 404 w 928"/>
                <a:gd name="T25" fmla="*/ 2098 h 2175"/>
                <a:gd name="T26" fmla="*/ 928 w 928"/>
                <a:gd name="T27" fmla="*/ 1796 h 2175"/>
                <a:gd name="T28" fmla="*/ 928 w 928"/>
                <a:gd name="T29" fmla="*/ 492 h 2175"/>
                <a:gd name="T30" fmla="*/ 76 w 928"/>
                <a:gd name="T31" fmla="*/ 0 h 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8" h="2175">
                  <a:moveTo>
                    <a:pt x="76" y="0"/>
                  </a:moveTo>
                  <a:cubicBezTo>
                    <a:pt x="79" y="5"/>
                    <a:pt x="60" y="11"/>
                    <a:pt x="63" y="16"/>
                  </a:cubicBezTo>
                  <a:cubicBezTo>
                    <a:pt x="75" y="39"/>
                    <a:pt x="84" y="66"/>
                    <a:pt x="95" y="90"/>
                  </a:cubicBezTo>
                  <a:cubicBezTo>
                    <a:pt x="106" y="113"/>
                    <a:pt x="121" y="136"/>
                    <a:pt x="130" y="161"/>
                  </a:cubicBezTo>
                  <a:cubicBezTo>
                    <a:pt x="136" y="174"/>
                    <a:pt x="141" y="189"/>
                    <a:pt x="145" y="203"/>
                  </a:cubicBezTo>
                  <a:cubicBezTo>
                    <a:pt x="193" y="346"/>
                    <a:pt x="208" y="485"/>
                    <a:pt x="197" y="626"/>
                  </a:cubicBezTo>
                  <a:cubicBezTo>
                    <a:pt x="181" y="819"/>
                    <a:pt x="111" y="1005"/>
                    <a:pt x="0" y="1162"/>
                  </a:cubicBezTo>
                  <a:cubicBezTo>
                    <a:pt x="0" y="1162"/>
                    <a:pt x="0" y="1162"/>
                    <a:pt x="0" y="1162"/>
                  </a:cubicBezTo>
                  <a:cubicBezTo>
                    <a:pt x="0" y="1162"/>
                    <a:pt x="0" y="1162"/>
                    <a:pt x="0" y="1162"/>
                  </a:cubicBezTo>
                  <a:cubicBezTo>
                    <a:pt x="85" y="1271"/>
                    <a:pt x="160" y="1400"/>
                    <a:pt x="207" y="1539"/>
                  </a:cubicBezTo>
                  <a:cubicBezTo>
                    <a:pt x="272" y="1733"/>
                    <a:pt x="290" y="1926"/>
                    <a:pt x="263" y="2115"/>
                  </a:cubicBezTo>
                  <a:cubicBezTo>
                    <a:pt x="260" y="2134"/>
                    <a:pt x="274" y="2156"/>
                    <a:pt x="270" y="2175"/>
                  </a:cubicBezTo>
                  <a:cubicBezTo>
                    <a:pt x="404" y="2098"/>
                    <a:pt x="404" y="2098"/>
                    <a:pt x="404" y="2098"/>
                  </a:cubicBezTo>
                  <a:cubicBezTo>
                    <a:pt x="928" y="1796"/>
                    <a:pt x="928" y="1796"/>
                    <a:pt x="928" y="1796"/>
                  </a:cubicBezTo>
                  <a:cubicBezTo>
                    <a:pt x="928" y="492"/>
                    <a:pt x="928" y="492"/>
                    <a:pt x="928" y="49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00A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5" name="Freeform 835">
              <a:extLst>
                <a:ext uri="{FF2B5EF4-FFF2-40B4-BE49-F238E27FC236}">
                  <a16:creationId xmlns:a16="http://schemas.microsoft.com/office/drawing/2014/main" id="{BC60620E-1F84-47A5-8085-7290353EB93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274"/>
              <a:ext cx="331" cy="357"/>
            </a:xfrm>
            <a:custGeom>
              <a:avLst/>
              <a:gdLst>
                <a:gd name="T0" fmla="*/ 812 w 1657"/>
                <a:gd name="T1" fmla="*/ 1694 h 1789"/>
                <a:gd name="T2" fmla="*/ 1467 w 1657"/>
                <a:gd name="T3" fmla="*/ 367 h 1789"/>
                <a:gd name="T4" fmla="*/ 1379 w 1657"/>
                <a:gd name="T5" fmla="*/ 161 h 1789"/>
                <a:gd name="T6" fmla="*/ 1129 w 1657"/>
                <a:gd name="T7" fmla="*/ 0 h 1789"/>
                <a:gd name="T8" fmla="*/ 0 w 1657"/>
                <a:gd name="T9" fmla="*/ 652 h 1789"/>
                <a:gd name="T10" fmla="*/ 0 w 1657"/>
                <a:gd name="T11" fmla="*/ 1662 h 1789"/>
                <a:gd name="T12" fmla="*/ 812 w 1657"/>
                <a:gd name="T13" fmla="*/ 1694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789">
                  <a:moveTo>
                    <a:pt x="812" y="1694"/>
                  </a:moveTo>
                  <a:cubicBezTo>
                    <a:pt x="1374" y="1505"/>
                    <a:pt x="1657" y="929"/>
                    <a:pt x="1467" y="367"/>
                  </a:cubicBezTo>
                  <a:cubicBezTo>
                    <a:pt x="1444" y="297"/>
                    <a:pt x="1415" y="223"/>
                    <a:pt x="1379" y="161"/>
                  </a:cubicBezTo>
                  <a:cubicBezTo>
                    <a:pt x="1129" y="0"/>
                    <a:pt x="1129" y="0"/>
                    <a:pt x="1129" y="0"/>
                  </a:cubicBezTo>
                  <a:cubicBezTo>
                    <a:pt x="0" y="652"/>
                    <a:pt x="0" y="652"/>
                    <a:pt x="0" y="652"/>
                  </a:cubicBezTo>
                  <a:cubicBezTo>
                    <a:pt x="0" y="1662"/>
                    <a:pt x="0" y="1662"/>
                    <a:pt x="0" y="1662"/>
                  </a:cubicBezTo>
                  <a:cubicBezTo>
                    <a:pt x="246" y="1785"/>
                    <a:pt x="530" y="1789"/>
                    <a:pt x="812" y="1694"/>
                  </a:cubicBezTo>
                  <a:close/>
                </a:path>
              </a:pathLst>
            </a:custGeom>
            <a:solidFill>
              <a:srgbClr val="E95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6" name="Freeform 836">
              <a:extLst>
                <a:ext uri="{FF2B5EF4-FFF2-40B4-BE49-F238E27FC236}">
                  <a16:creationId xmlns:a16="http://schemas.microsoft.com/office/drawing/2014/main" id="{8B93AB62-B2E6-4181-83FC-489D5CBD9D4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92" y="274"/>
              <a:ext cx="284" cy="355"/>
            </a:xfrm>
            <a:custGeom>
              <a:avLst/>
              <a:gdLst>
                <a:gd name="T0" fmla="*/ 1354 w 1418"/>
                <a:gd name="T1" fmla="*/ 359 h 1775"/>
                <a:gd name="T2" fmla="*/ 1338 w 1418"/>
                <a:gd name="T3" fmla="*/ 317 h 1775"/>
                <a:gd name="T4" fmla="*/ 1308 w 1418"/>
                <a:gd name="T5" fmla="*/ 245 h 1775"/>
                <a:gd name="T6" fmla="*/ 1263 w 1418"/>
                <a:gd name="T7" fmla="*/ 160 h 1775"/>
                <a:gd name="T8" fmla="*/ 986 w 1418"/>
                <a:gd name="T9" fmla="*/ 0 h 1775"/>
                <a:gd name="T10" fmla="*/ 154 w 1418"/>
                <a:gd name="T11" fmla="*/ 480 h 1775"/>
                <a:gd name="T12" fmla="*/ 17 w 1418"/>
                <a:gd name="T13" fmla="*/ 872 h 1775"/>
                <a:gd name="T14" fmla="*/ 19 w 1418"/>
                <a:gd name="T15" fmla="*/ 872 h 1775"/>
                <a:gd name="T16" fmla="*/ 0 w 1418"/>
                <a:gd name="T17" fmla="*/ 1081 h 1775"/>
                <a:gd name="T18" fmla="*/ 0 w 1418"/>
                <a:gd name="T19" fmla="*/ 1090 h 1775"/>
                <a:gd name="T20" fmla="*/ 7 w 1418"/>
                <a:gd name="T21" fmla="*/ 1208 h 1775"/>
                <a:gd name="T22" fmla="*/ 48 w 1418"/>
                <a:gd name="T23" fmla="*/ 1426 h 1775"/>
                <a:gd name="T24" fmla="*/ 67 w 1418"/>
                <a:gd name="T25" fmla="*/ 1491 h 1775"/>
                <a:gd name="T26" fmla="*/ 198 w 1418"/>
                <a:gd name="T27" fmla="*/ 1766 h 1775"/>
                <a:gd name="T28" fmla="*/ 336 w 1418"/>
                <a:gd name="T29" fmla="*/ 1775 h 1775"/>
                <a:gd name="T30" fmla="*/ 679 w 1418"/>
                <a:gd name="T31" fmla="*/ 1719 h 1775"/>
                <a:gd name="T32" fmla="*/ 1212 w 1418"/>
                <a:gd name="T33" fmla="*/ 1323 h 1775"/>
                <a:gd name="T34" fmla="*/ 1200 w 1418"/>
                <a:gd name="T35" fmla="*/ 1309 h 1775"/>
                <a:gd name="T36" fmla="*/ 1212 w 1418"/>
                <a:gd name="T37" fmla="*/ 1323 h 1775"/>
                <a:gd name="T38" fmla="*/ 1406 w 1418"/>
                <a:gd name="T39" fmla="*/ 788 h 1775"/>
                <a:gd name="T40" fmla="*/ 1354 w 1418"/>
                <a:gd name="T41" fmla="*/ 359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8" h="1775">
                  <a:moveTo>
                    <a:pt x="1354" y="359"/>
                  </a:moveTo>
                  <a:cubicBezTo>
                    <a:pt x="1349" y="344"/>
                    <a:pt x="1344" y="331"/>
                    <a:pt x="1338" y="317"/>
                  </a:cubicBezTo>
                  <a:cubicBezTo>
                    <a:pt x="1329" y="292"/>
                    <a:pt x="1319" y="269"/>
                    <a:pt x="1308" y="245"/>
                  </a:cubicBezTo>
                  <a:cubicBezTo>
                    <a:pt x="1294" y="216"/>
                    <a:pt x="1279" y="187"/>
                    <a:pt x="1263" y="160"/>
                  </a:cubicBezTo>
                  <a:cubicBezTo>
                    <a:pt x="986" y="0"/>
                    <a:pt x="986" y="0"/>
                    <a:pt x="986" y="0"/>
                  </a:cubicBezTo>
                  <a:cubicBezTo>
                    <a:pt x="154" y="480"/>
                    <a:pt x="154" y="480"/>
                    <a:pt x="154" y="480"/>
                  </a:cubicBezTo>
                  <a:cubicBezTo>
                    <a:pt x="92" y="594"/>
                    <a:pt x="42" y="743"/>
                    <a:pt x="17" y="872"/>
                  </a:cubicBezTo>
                  <a:cubicBezTo>
                    <a:pt x="18" y="872"/>
                    <a:pt x="18" y="872"/>
                    <a:pt x="19" y="872"/>
                  </a:cubicBezTo>
                  <a:cubicBezTo>
                    <a:pt x="7" y="940"/>
                    <a:pt x="0" y="1010"/>
                    <a:pt x="0" y="1081"/>
                  </a:cubicBezTo>
                  <a:cubicBezTo>
                    <a:pt x="0" y="1090"/>
                    <a:pt x="0" y="1090"/>
                    <a:pt x="0" y="1090"/>
                  </a:cubicBezTo>
                  <a:cubicBezTo>
                    <a:pt x="0" y="1129"/>
                    <a:pt x="3" y="1168"/>
                    <a:pt x="7" y="1208"/>
                  </a:cubicBezTo>
                  <a:cubicBezTo>
                    <a:pt x="14" y="1281"/>
                    <a:pt x="28" y="1354"/>
                    <a:pt x="48" y="1426"/>
                  </a:cubicBezTo>
                  <a:cubicBezTo>
                    <a:pt x="54" y="1448"/>
                    <a:pt x="60" y="1469"/>
                    <a:pt x="67" y="1491"/>
                  </a:cubicBezTo>
                  <a:cubicBezTo>
                    <a:pt x="100" y="1590"/>
                    <a:pt x="145" y="1682"/>
                    <a:pt x="198" y="1766"/>
                  </a:cubicBezTo>
                  <a:cubicBezTo>
                    <a:pt x="244" y="1772"/>
                    <a:pt x="290" y="1775"/>
                    <a:pt x="336" y="1775"/>
                  </a:cubicBezTo>
                  <a:cubicBezTo>
                    <a:pt x="450" y="1775"/>
                    <a:pt x="566" y="1757"/>
                    <a:pt x="679" y="1719"/>
                  </a:cubicBezTo>
                  <a:cubicBezTo>
                    <a:pt x="903" y="1643"/>
                    <a:pt x="1085" y="1502"/>
                    <a:pt x="1212" y="1323"/>
                  </a:cubicBezTo>
                  <a:cubicBezTo>
                    <a:pt x="1208" y="1318"/>
                    <a:pt x="1204" y="1314"/>
                    <a:pt x="1200" y="1309"/>
                  </a:cubicBezTo>
                  <a:cubicBezTo>
                    <a:pt x="1204" y="1314"/>
                    <a:pt x="1208" y="1318"/>
                    <a:pt x="1212" y="1323"/>
                  </a:cubicBezTo>
                  <a:cubicBezTo>
                    <a:pt x="1323" y="1167"/>
                    <a:pt x="1390" y="982"/>
                    <a:pt x="1406" y="788"/>
                  </a:cubicBezTo>
                  <a:cubicBezTo>
                    <a:pt x="1418" y="647"/>
                    <a:pt x="1402" y="501"/>
                    <a:pt x="1354" y="359"/>
                  </a:cubicBezTo>
                  <a:close/>
                </a:path>
              </a:pathLst>
            </a:custGeom>
            <a:solidFill>
              <a:srgbClr val="564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7" name="Freeform 837">
              <a:extLst>
                <a:ext uri="{FF2B5EF4-FFF2-40B4-BE49-F238E27FC236}">
                  <a16:creationId xmlns:a16="http://schemas.microsoft.com/office/drawing/2014/main" id="{2357456F-D79C-4421-8DFE-05501A36581A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443"/>
              <a:ext cx="68" cy="184"/>
            </a:xfrm>
            <a:custGeom>
              <a:avLst/>
              <a:gdLst>
                <a:gd name="T0" fmla="*/ 40 w 341"/>
                <a:gd name="T1" fmla="*/ 833 h 919"/>
                <a:gd name="T2" fmla="*/ 0 w 341"/>
                <a:gd name="T3" fmla="*/ 815 h 919"/>
                <a:gd name="T4" fmla="*/ 0 w 341"/>
                <a:gd name="T5" fmla="*/ 36 h 919"/>
                <a:gd name="T6" fmla="*/ 166 w 341"/>
                <a:gd name="T7" fmla="*/ 0 h 919"/>
                <a:gd name="T8" fmla="*/ 143 w 341"/>
                <a:gd name="T9" fmla="*/ 234 h 919"/>
                <a:gd name="T10" fmla="*/ 143 w 341"/>
                <a:gd name="T11" fmla="*/ 243 h 919"/>
                <a:gd name="T12" fmla="*/ 150 w 341"/>
                <a:gd name="T13" fmla="*/ 361 h 919"/>
                <a:gd name="T14" fmla="*/ 191 w 341"/>
                <a:gd name="T15" fmla="*/ 579 h 919"/>
                <a:gd name="T16" fmla="*/ 210 w 341"/>
                <a:gd name="T17" fmla="*/ 644 h 919"/>
                <a:gd name="T18" fmla="*/ 341 w 341"/>
                <a:gd name="T19" fmla="*/ 919 h 919"/>
                <a:gd name="T20" fmla="*/ 231 w 341"/>
                <a:gd name="T21" fmla="*/ 898 h 919"/>
                <a:gd name="T22" fmla="*/ 40 w 341"/>
                <a:gd name="T23" fmla="*/ 833 h 919"/>
                <a:gd name="T24" fmla="*/ 0 w 341"/>
                <a:gd name="T25" fmla="*/ 815 h 919"/>
                <a:gd name="T26" fmla="*/ 0 w 341"/>
                <a:gd name="T27" fmla="*/ 815 h 919"/>
                <a:gd name="T28" fmla="*/ 40 w 341"/>
                <a:gd name="T29" fmla="*/ 833 h 919"/>
                <a:gd name="T30" fmla="*/ 0 w 341"/>
                <a:gd name="T31" fmla="*/ 815 h 919"/>
                <a:gd name="T32" fmla="*/ 341 w 341"/>
                <a:gd name="T33" fmla="*/ 919 h 919"/>
                <a:gd name="T34" fmla="*/ 341 w 341"/>
                <a:gd name="T35" fmla="*/ 919 h 919"/>
                <a:gd name="T36" fmla="*/ 231 w 341"/>
                <a:gd name="T37" fmla="*/ 898 h 919"/>
                <a:gd name="T38" fmla="*/ 341 w 341"/>
                <a:gd name="T39" fmla="*/ 91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1" h="919">
                  <a:moveTo>
                    <a:pt x="40" y="833"/>
                  </a:moveTo>
                  <a:cubicBezTo>
                    <a:pt x="26" y="827"/>
                    <a:pt x="13" y="821"/>
                    <a:pt x="0" y="81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55" y="20"/>
                    <a:pt x="110" y="8"/>
                    <a:pt x="166" y="0"/>
                  </a:cubicBezTo>
                  <a:cubicBezTo>
                    <a:pt x="151" y="76"/>
                    <a:pt x="143" y="155"/>
                    <a:pt x="143" y="234"/>
                  </a:cubicBezTo>
                  <a:cubicBezTo>
                    <a:pt x="143" y="243"/>
                    <a:pt x="143" y="243"/>
                    <a:pt x="143" y="243"/>
                  </a:cubicBezTo>
                  <a:cubicBezTo>
                    <a:pt x="143" y="282"/>
                    <a:pt x="146" y="321"/>
                    <a:pt x="150" y="361"/>
                  </a:cubicBezTo>
                  <a:cubicBezTo>
                    <a:pt x="157" y="434"/>
                    <a:pt x="171" y="507"/>
                    <a:pt x="191" y="579"/>
                  </a:cubicBezTo>
                  <a:cubicBezTo>
                    <a:pt x="197" y="601"/>
                    <a:pt x="203" y="622"/>
                    <a:pt x="210" y="644"/>
                  </a:cubicBezTo>
                  <a:cubicBezTo>
                    <a:pt x="243" y="743"/>
                    <a:pt x="288" y="835"/>
                    <a:pt x="341" y="919"/>
                  </a:cubicBezTo>
                  <a:cubicBezTo>
                    <a:pt x="304" y="914"/>
                    <a:pt x="267" y="907"/>
                    <a:pt x="231" y="898"/>
                  </a:cubicBezTo>
                  <a:cubicBezTo>
                    <a:pt x="165" y="882"/>
                    <a:pt x="101" y="860"/>
                    <a:pt x="40" y="833"/>
                  </a:cubicBezTo>
                  <a:close/>
                  <a:moveTo>
                    <a:pt x="0" y="815"/>
                  </a:moveTo>
                  <a:cubicBezTo>
                    <a:pt x="0" y="815"/>
                    <a:pt x="0" y="815"/>
                    <a:pt x="0" y="815"/>
                  </a:cubicBezTo>
                  <a:cubicBezTo>
                    <a:pt x="13" y="821"/>
                    <a:pt x="26" y="827"/>
                    <a:pt x="40" y="833"/>
                  </a:cubicBezTo>
                  <a:cubicBezTo>
                    <a:pt x="26" y="827"/>
                    <a:pt x="13" y="821"/>
                    <a:pt x="0" y="815"/>
                  </a:cubicBezTo>
                  <a:close/>
                  <a:moveTo>
                    <a:pt x="341" y="919"/>
                  </a:moveTo>
                  <a:cubicBezTo>
                    <a:pt x="341" y="919"/>
                    <a:pt x="341" y="919"/>
                    <a:pt x="341" y="919"/>
                  </a:cubicBezTo>
                  <a:cubicBezTo>
                    <a:pt x="304" y="914"/>
                    <a:pt x="267" y="907"/>
                    <a:pt x="231" y="898"/>
                  </a:cubicBezTo>
                  <a:cubicBezTo>
                    <a:pt x="267" y="907"/>
                    <a:pt x="304" y="914"/>
                    <a:pt x="341" y="919"/>
                  </a:cubicBezTo>
                  <a:close/>
                </a:path>
              </a:pathLst>
            </a:custGeom>
            <a:solidFill>
              <a:srgbClr val="C84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" name="Freeform 838">
              <a:extLst>
                <a:ext uri="{FF2B5EF4-FFF2-40B4-BE49-F238E27FC236}">
                  <a16:creationId xmlns:a16="http://schemas.microsoft.com/office/drawing/2014/main" id="{1C6D8BE6-5395-43EB-A4B5-2522E9208352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32" y="538"/>
              <a:ext cx="256" cy="207"/>
            </a:xfrm>
            <a:custGeom>
              <a:avLst/>
              <a:gdLst>
                <a:gd name="T0" fmla="*/ 1281 w 1281"/>
                <a:gd name="T1" fmla="*/ 776 h 1032"/>
                <a:gd name="T2" fmla="*/ 1259 w 1281"/>
                <a:gd name="T3" fmla="*/ 1012 h 1032"/>
                <a:gd name="T4" fmla="*/ 1246 w 1281"/>
                <a:gd name="T5" fmla="*/ 1020 h 1032"/>
                <a:gd name="T6" fmla="*/ 1172 w 1281"/>
                <a:gd name="T7" fmla="*/ 1028 h 1032"/>
                <a:gd name="T8" fmla="*/ 1146 w 1281"/>
                <a:gd name="T9" fmla="*/ 1029 h 1032"/>
                <a:gd name="T10" fmla="*/ 1075 w 1281"/>
                <a:gd name="T11" fmla="*/ 1032 h 1032"/>
                <a:gd name="T12" fmla="*/ 1068 w 1281"/>
                <a:gd name="T13" fmla="*/ 1032 h 1032"/>
                <a:gd name="T14" fmla="*/ 608 w 1281"/>
                <a:gd name="T15" fmla="*/ 944 h 1032"/>
                <a:gd name="T16" fmla="*/ 0 w 1281"/>
                <a:gd name="T17" fmla="*/ 443 h 1032"/>
                <a:gd name="T18" fmla="*/ 138 w 1281"/>
                <a:gd name="T19" fmla="*/ 452 h 1032"/>
                <a:gd name="T20" fmla="*/ 481 w 1281"/>
                <a:gd name="T21" fmla="*/ 396 h 1032"/>
                <a:gd name="T22" fmla="*/ 1014 w 1281"/>
                <a:gd name="T23" fmla="*/ 0 h 1032"/>
                <a:gd name="T24" fmla="*/ 1214 w 1281"/>
                <a:gd name="T25" fmla="*/ 374 h 1032"/>
                <a:gd name="T26" fmla="*/ 1281 w 1281"/>
                <a:gd name="T27" fmla="*/ 775 h 1032"/>
                <a:gd name="T28" fmla="*/ 1281 w 1281"/>
                <a:gd name="T29" fmla="*/ 776 h 1032"/>
                <a:gd name="T30" fmla="*/ 1075 w 1281"/>
                <a:gd name="T31" fmla="*/ 1032 h 1032"/>
                <a:gd name="T32" fmla="*/ 1146 w 1281"/>
                <a:gd name="T33" fmla="*/ 1029 h 1032"/>
                <a:gd name="T34" fmla="*/ 1075 w 1281"/>
                <a:gd name="T35" fmla="*/ 1032 h 1032"/>
                <a:gd name="T36" fmla="*/ 1068 w 1281"/>
                <a:gd name="T37" fmla="*/ 1032 h 1032"/>
                <a:gd name="T38" fmla="*/ 608 w 1281"/>
                <a:gd name="T39" fmla="*/ 944 h 1032"/>
                <a:gd name="T40" fmla="*/ 1068 w 1281"/>
                <a:gd name="T41" fmla="*/ 1032 h 1032"/>
                <a:gd name="T42" fmla="*/ 1075 w 1281"/>
                <a:gd name="T43" fmla="*/ 1032 h 1032"/>
                <a:gd name="T44" fmla="*/ 1246 w 1281"/>
                <a:gd name="T45" fmla="*/ 1020 h 1032"/>
                <a:gd name="T46" fmla="*/ 1246 w 1281"/>
                <a:gd name="T47" fmla="*/ 1020 h 1032"/>
                <a:gd name="T48" fmla="*/ 1172 w 1281"/>
                <a:gd name="T49" fmla="*/ 1028 h 1032"/>
                <a:gd name="T50" fmla="*/ 1246 w 1281"/>
                <a:gd name="T51" fmla="*/ 1020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1" h="1032">
                  <a:moveTo>
                    <a:pt x="1281" y="776"/>
                  </a:moveTo>
                  <a:cubicBezTo>
                    <a:pt x="1281" y="856"/>
                    <a:pt x="1274" y="935"/>
                    <a:pt x="1259" y="1012"/>
                  </a:cubicBezTo>
                  <a:cubicBezTo>
                    <a:pt x="1246" y="1020"/>
                    <a:pt x="1246" y="1020"/>
                    <a:pt x="1246" y="1020"/>
                  </a:cubicBezTo>
                  <a:cubicBezTo>
                    <a:pt x="1221" y="1023"/>
                    <a:pt x="1196" y="1026"/>
                    <a:pt x="1172" y="1028"/>
                  </a:cubicBezTo>
                  <a:cubicBezTo>
                    <a:pt x="1163" y="1028"/>
                    <a:pt x="1154" y="1029"/>
                    <a:pt x="1146" y="1029"/>
                  </a:cubicBezTo>
                  <a:cubicBezTo>
                    <a:pt x="1122" y="1031"/>
                    <a:pt x="1098" y="1032"/>
                    <a:pt x="1075" y="1032"/>
                  </a:cubicBezTo>
                  <a:cubicBezTo>
                    <a:pt x="1068" y="1032"/>
                    <a:pt x="1068" y="1032"/>
                    <a:pt x="1068" y="1032"/>
                  </a:cubicBezTo>
                  <a:cubicBezTo>
                    <a:pt x="909" y="1032"/>
                    <a:pt x="753" y="1001"/>
                    <a:pt x="608" y="944"/>
                  </a:cubicBezTo>
                  <a:cubicBezTo>
                    <a:pt x="361" y="847"/>
                    <a:pt x="146" y="674"/>
                    <a:pt x="0" y="443"/>
                  </a:cubicBezTo>
                  <a:cubicBezTo>
                    <a:pt x="46" y="449"/>
                    <a:pt x="92" y="452"/>
                    <a:pt x="138" y="452"/>
                  </a:cubicBezTo>
                  <a:cubicBezTo>
                    <a:pt x="252" y="452"/>
                    <a:pt x="368" y="434"/>
                    <a:pt x="481" y="396"/>
                  </a:cubicBezTo>
                  <a:cubicBezTo>
                    <a:pt x="705" y="320"/>
                    <a:pt x="887" y="179"/>
                    <a:pt x="1014" y="0"/>
                  </a:cubicBezTo>
                  <a:cubicBezTo>
                    <a:pt x="1099" y="110"/>
                    <a:pt x="1167" y="235"/>
                    <a:pt x="1214" y="374"/>
                  </a:cubicBezTo>
                  <a:cubicBezTo>
                    <a:pt x="1259" y="507"/>
                    <a:pt x="1281" y="642"/>
                    <a:pt x="1281" y="775"/>
                  </a:cubicBezTo>
                  <a:lnTo>
                    <a:pt x="1281" y="776"/>
                  </a:lnTo>
                  <a:close/>
                  <a:moveTo>
                    <a:pt x="1075" y="1032"/>
                  </a:moveTo>
                  <a:cubicBezTo>
                    <a:pt x="1098" y="1032"/>
                    <a:pt x="1122" y="1031"/>
                    <a:pt x="1146" y="1029"/>
                  </a:cubicBezTo>
                  <a:cubicBezTo>
                    <a:pt x="1122" y="1031"/>
                    <a:pt x="1098" y="1032"/>
                    <a:pt x="1075" y="1032"/>
                  </a:cubicBezTo>
                  <a:cubicBezTo>
                    <a:pt x="1068" y="1032"/>
                    <a:pt x="1068" y="1032"/>
                    <a:pt x="1068" y="1032"/>
                  </a:cubicBezTo>
                  <a:cubicBezTo>
                    <a:pt x="909" y="1032"/>
                    <a:pt x="753" y="1001"/>
                    <a:pt x="608" y="944"/>
                  </a:cubicBezTo>
                  <a:cubicBezTo>
                    <a:pt x="753" y="1001"/>
                    <a:pt x="909" y="1032"/>
                    <a:pt x="1068" y="1032"/>
                  </a:cubicBezTo>
                  <a:lnTo>
                    <a:pt x="1075" y="1032"/>
                  </a:lnTo>
                  <a:close/>
                  <a:moveTo>
                    <a:pt x="1246" y="1020"/>
                  </a:moveTo>
                  <a:cubicBezTo>
                    <a:pt x="1246" y="1020"/>
                    <a:pt x="1246" y="1020"/>
                    <a:pt x="1246" y="1020"/>
                  </a:cubicBezTo>
                  <a:cubicBezTo>
                    <a:pt x="1221" y="1023"/>
                    <a:pt x="1196" y="1026"/>
                    <a:pt x="1172" y="1028"/>
                  </a:cubicBezTo>
                  <a:cubicBezTo>
                    <a:pt x="1196" y="1026"/>
                    <a:pt x="1221" y="1023"/>
                    <a:pt x="1246" y="1020"/>
                  </a:cubicBezTo>
                  <a:close/>
                </a:path>
              </a:pathLst>
            </a:custGeom>
            <a:solidFill>
              <a:srgbClr val="009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9" name="Freeform 839">
              <a:extLst>
                <a:ext uri="{FF2B5EF4-FFF2-40B4-BE49-F238E27FC236}">
                  <a16:creationId xmlns:a16="http://schemas.microsoft.com/office/drawing/2014/main" id="{4849CED8-8D98-4B2A-888B-535ECE27BFE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92" y="440"/>
              <a:ext cx="243" cy="189"/>
            </a:xfrm>
            <a:custGeom>
              <a:avLst/>
              <a:gdLst>
                <a:gd name="T0" fmla="*/ 1212 w 1212"/>
                <a:gd name="T1" fmla="*/ 490 h 942"/>
                <a:gd name="T2" fmla="*/ 679 w 1212"/>
                <a:gd name="T3" fmla="*/ 886 h 942"/>
                <a:gd name="T4" fmla="*/ 336 w 1212"/>
                <a:gd name="T5" fmla="*/ 942 h 942"/>
                <a:gd name="T6" fmla="*/ 198 w 1212"/>
                <a:gd name="T7" fmla="*/ 933 h 942"/>
                <a:gd name="T8" fmla="*/ 67 w 1212"/>
                <a:gd name="T9" fmla="*/ 658 h 942"/>
                <a:gd name="T10" fmla="*/ 48 w 1212"/>
                <a:gd name="T11" fmla="*/ 593 h 942"/>
                <a:gd name="T12" fmla="*/ 7 w 1212"/>
                <a:gd name="T13" fmla="*/ 375 h 942"/>
                <a:gd name="T14" fmla="*/ 0 w 1212"/>
                <a:gd name="T15" fmla="*/ 257 h 942"/>
                <a:gd name="T16" fmla="*/ 0 w 1212"/>
                <a:gd name="T17" fmla="*/ 248 h 942"/>
                <a:gd name="T18" fmla="*/ 23 w 1212"/>
                <a:gd name="T19" fmla="*/ 14 h 942"/>
                <a:gd name="T20" fmla="*/ 206 w 1212"/>
                <a:gd name="T21" fmla="*/ 0 h 942"/>
                <a:gd name="T22" fmla="*/ 214 w 1212"/>
                <a:gd name="T23" fmla="*/ 0 h 942"/>
                <a:gd name="T24" fmla="*/ 1212 w 1212"/>
                <a:gd name="T25" fmla="*/ 49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2" h="942">
                  <a:moveTo>
                    <a:pt x="1212" y="490"/>
                  </a:moveTo>
                  <a:cubicBezTo>
                    <a:pt x="1085" y="669"/>
                    <a:pt x="903" y="810"/>
                    <a:pt x="679" y="886"/>
                  </a:cubicBezTo>
                  <a:cubicBezTo>
                    <a:pt x="566" y="924"/>
                    <a:pt x="450" y="942"/>
                    <a:pt x="336" y="942"/>
                  </a:cubicBezTo>
                  <a:cubicBezTo>
                    <a:pt x="290" y="942"/>
                    <a:pt x="244" y="939"/>
                    <a:pt x="198" y="933"/>
                  </a:cubicBezTo>
                  <a:cubicBezTo>
                    <a:pt x="145" y="849"/>
                    <a:pt x="100" y="757"/>
                    <a:pt x="67" y="658"/>
                  </a:cubicBezTo>
                  <a:cubicBezTo>
                    <a:pt x="60" y="636"/>
                    <a:pt x="54" y="615"/>
                    <a:pt x="48" y="593"/>
                  </a:cubicBezTo>
                  <a:cubicBezTo>
                    <a:pt x="28" y="521"/>
                    <a:pt x="14" y="448"/>
                    <a:pt x="7" y="375"/>
                  </a:cubicBezTo>
                  <a:cubicBezTo>
                    <a:pt x="3" y="335"/>
                    <a:pt x="0" y="296"/>
                    <a:pt x="0" y="257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169"/>
                    <a:pt x="8" y="90"/>
                    <a:pt x="23" y="14"/>
                  </a:cubicBezTo>
                  <a:cubicBezTo>
                    <a:pt x="84" y="5"/>
                    <a:pt x="145" y="0"/>
                    <a:pt x="206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603" y="1"/>
                    <a:pt x="973" y="183"/>
                    <a:pt x="1212" y="490"/>
                  </a:cubicBezTo>
                  <a:close/>
                </a:path>
              </a:pathLst>
            </a:custGeom>
            <a:solidFill>
              <a:srgbClr val="4B3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20" name="Freeform 840">
              <a:extLst>
                <a:ext uri="{FF2B5EF4-FFF2-40B4-BE49-F238E27FC236}">
                  <a16:creationId xmlns:a16="http://schemas.microsoft.com/office/drawing/2014/main" id="{90434D79-2DAB-46CD-B03E-2AEAD13AF1A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20" y="332"/>
              <a:ext cx="776" cy="430"/>
            </a:xfrm>
            <a:custGeom>
              <a:avLst/>
              <a:gdLst>
                <a:gd name="T0" fmla="*/ 108 w 3880"/>
                <a:gd name="T1" fmla="*/ 253 h 2151"/>
                <a:gd name="T2" fmla="*/ 735 w 3880"/>
                <a:gd name="T3" fmla="*/ 366 h 2151"/>
                <a:gd name="T4" fmla="*/ 411 w 3880"/>
                <a:gd name="T5" fmla="*/ 367 h 2151"/>
                <a:gd name="T6" fmla="*/ 1092 w 3880"/>
                <a:gd name="T7" fmla="*/ 250 h 2151"/>
                <a:gd name="T8" fmla="*/ 1092 w 3880"/>
                <a:gd name="T9" fmla="*/ 473 h 2151"/>
                <a:gd name="T10" fmla="*/ 860 w 3880"/>
                <a:gd name="T11" fmla="*/ 366 h 2151"/>
                <a:gd name="T12" fmla="*/ 1501 w 3880"/>
                <a:gd name="T13" fmla="*/ 439 h 2151"/>
                <a:gd name="T14" fmla="*/ 1289 w 3880"/>
                <a:gd name="T15" fmla="*/ 337 h 2151"/>
                <a:gd name="T16" fmla="*/ 1801 w 3880"/>
                <a:gd name="T17" fmla="*/ 194 h 2151"/>
                <a:gd name="T18" fmla="*/ 2096 w 3880"/>
                <a:gd name="T19" fmla="*/ 326 h 2151"/>
                <a:gd name="T20" fmla="*/ 2151 w 3880"/>
                <a:gd name="T21" fmla="*/ 474 h 2151"/>
                <a:gd name="T22" fmla="*/ 2075 w 3880"/>
                <a:gd name="T23" fmla="*/ 326 h 2151"/>
                <a:gd name="T24" fmla="*/ 2096 w 3880"/>
                <a:gd name="T25" fmla="*/ 373 h 2151"/>
                <a:gd name="T26" fmla="*/ 2335 w 3880"/>
                <a:gd name="T27" fmla="*/ 248 h 2151"/>
                <a:gd name="T28" fmla="*/ 2208 w 3880"/>
                <a:gd name="T29" fmla="*/ 202 h 2151"/>
                <a:gd name="T30" fmla="*/ 2504 w 3880"/>
                <a:gd name="T31" fmla="*/ 202 h 2151"/>
                <a:gd name="T32" fmla="*/ 2815 w 3880"/>
                <a:gd name="T33" fmla="*/ 539 h 2151"/>
                <a:gd name="T34" fmla="*/ 2920 w 3880"/>
                <a:gd name="T35" fmla="*/ 439 h 2151"/>
                <a:gd name="T36" fmla="*/ 147 w 3880"/>
                <a:gd name="T37" fmla="*/ 880 h 2151"/>
                <a:gd name="T38" fmla="*/ 600 w 3880"/>
                <a:gd name="T39" fmla="*/ 1261 h 2151"/>
                <a:gd name="T40" fmla="*/ 38 w 3880"/>
                <a:gd name="T41" fmla="*/ 1261 h 2151"/>
                <a:gd name="T42" fmla="*/ 1011 w 3880"/>
                <a:gd name="T43" fmla="*/ 1202 h 2151"/>
                <a:gd name="T44" fmla="*/ 857 w 3880"/>
                <a:gd name="T45" fmla="*/ 987 h 2151"/>
                <a:gd name="T46" fmla="*/ 1343 w 3880"/>
                <a:gd name="T47" fmla="*/ 956 h 2151"/>
                <a:gd name="T48" fmla="*/ 1246 w 3880"/>
                <a:gd name="T49" fmla="*/ 1269 h 2151"/>
                <a:gd name="T50" fmla="*/ 1587 w 3880"/>
                <a:gd name="T51" fmla="*/ 873 h 2151"/>
                <a:gd name="T52" fmla="*/ 1535 w 3880"/>
                <a:gd name="T53" fmla="*/ 920 h 2151"/>
                <a:gd name="T54" fmla="*/ 1830 w 3880"/>
                <a:gd name="T55" fmla="*/ 1269 h 2151"/>
                <a:gd name="T56" fmla="*/ 1704 w 3880"/>
                <a:gd name="T57" fmla="*/ 1026 h 2151"/>
                <a:gd name="T58" fmla="*/ 2342 w 3880"/>
                <a:gd name="T59" fmla="*/ 1224 h 2151"/>
                <a:gd name="T60" fmla="*/ 2708 w 3880"/>
                <a:gd name="T61" fmla="*/ 1261 h 2151"/>
                <a:gd name="T62" fmla="*/ 2380 w 3880"/>
                <a:gd name="T63" fmla="*/ 1261 h 2151"/>
                <a:gd name="T64" fmla="*/ 283 w 3880"/>
                <a:gd name="T65" fmla="*/ 1615 h 2151"/>
                <a:gd name="T66" fmla="*/ 0 w 3880"/>
                <a:gd name="T67" fmla="*/ 1941 h 2151"/>
                <a:gd name="T68" fmla="*/ 543 w 3880"/>
                <a:gd name="T69" fmla="*/ 1955 h 2151"/>
                <a:gd name="T70" fmla="*/ 640 w 3880"/>
                <a:gd name="T71" fmla="*/ 1641 h 2151"/>
                <a:gd name="T72" fmla="*/ 1209 w 3880"/>
                <a:gd name="T73" fmla="*/ 1820 h 2151"/>
                <a:gd name="T74" fmla="*/ 860 w 3880"/>
                <a:gd name="T75" fmla="*/ 1820 h 2151"/>
                <a:gd name="T76" fmla="*/ 1452 w 3880"/>
                <a:gd name="T77" fmla="*/ 1734 h 2151"/>
                <a:gd name="T78" fmla="*/ 1504 w 3880"/>
                <a:gd name="T79" fmla="*/ 1881 h 2151"/>
                <a:gd name="T80" fmla="*/ 1727 w 3880"/>
                <a:gd name="T81" fmla="*/ 1542 h 2151"/>
                <a:gd name="T82" fmla="*/ 2106 w 3880"/>
                <a:gd name="T83" fmla="*/ 1818 h 2151"/>
                <a:gd name="T84" fmla="*/ 2009 w 3880"/>
                <a:gd name="T85" fmla="*/ 1774 h 2151"/>
                <a:gd name="T86" fmla="*/ 1983 w 3880"/>
                <a:gd name="T87" fmla="*/ 1842 h 2151"/>
                <a:gd name="T88" fmla="*/ 2278 w 3880"/>
                <a:gd name="T89" fmla="*/ 1460 h 2151"/>
                <a:gd name="T90" fmla="*/ 2408 w 3880"/>
                <a:gd name="T91" fmla="*/ 1481 h 2151"/>
                <a:gd name="T92" fmla="*/ 2669 w 3880"/>
                <a:gd name="T93" fmla="*/ 1721 h 2151"/>
                <a:gd name="T94" fmla="*/ 2580 w 3880"/>
                <a:gd name="T95" fmla="*/ 1882 h 2151"/>
                <a:gd name="T96" fmla="*/ 2897 w 3880"/>
                <a:gd name="T97" fmla="*/ 1650 h 2151"/>
                <a:gd name="T98" fmla="*/ 3095 w 3880"/>
                <a:gd name="T99" fmla="*/ 1901 h 2151"/>
                <a:gd name="T100" fmla="*/ 3002 w 3880"/>
                <a:gd name="T101" fmla="*/ 1549 h 2151"/>
                <a:gd name="T102" fmla="*/ 3327 w 3880"/>
                <a:gd name="T103" fmla="*/ 2000 h 2151"/>
                <a:gd name="T104" fmla="*/ 3382 w 3880"/>
                <a:gd name="T105" fmla="*/ 1782 h 2151"/>
                <a:gd name="T106" fmla="*/ 3657 w 3880"/>
                <a:gd name="T107" fmla="*/ 1991 h 2151"/>
                <a:gd name="T108" fmla="*/ 3754 w 3880"/>
                <a:gd name="T109" fmla="*/ 1641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80" h="2151">
                  <a:moveTo>
                    <a:pt x="108" y="531"/>
                  </a:moveTo>
                  <a:cubicBezTo>
                    <a:pt x="49" y="531"/>
                    <a:pt x="49" y="531"/>
                    <a:pt x="49" y="53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357" y="34"/>
                    <a:pt x="357" y="34"/>
                    <a:pt x="357" y="34"/>
                  </a:cubicBezTo>
                  <a:cubicBezTo>
                    <a:pt x="357" y="88"/>
                    <a:pt x="357" y="88"/>
                    <a:pt x="357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8" y="253"/>
                    <a:pt x="108" y="253"/>
                    <a:pt x="108" y="253"/>
                  </a:cubicBezTo>
                  <a:cubicBezTo>
                    <a:pt x="340" y="253"/>
                    <a:pt x="340" y="253"/>
                    <a:pt x="340" y="253"/>
                  </a:cubicBezTo>
                  <a:cubicBezTo>
                    <a:pt x="340" y="308"/>
                    <a:pt x="340" y="308"/>
                    <a:pt x="340" y="308"/>
                  </a:cubicBezTo>
                  <a:cubicBezTo>
                    <a:pt x="108" y="308"/>
                    <a:pt x="108" y="308"/>
                    <a:pt x="108" y="308"/>
                  </a:cubicBezTo>
                  <a:lnTo>
                    <a:pt x="108" y="531"/>
                  </a:lnTo>
                  <a:close/>
                  <a:moveTo>
                    <a:pt x="411" y="367"/>
                  </a:moveTo>
                  <a:cubicBezTo>
                    <a:pt x="411" y="265"/>
                    <a:pt x="482" y="194"/>
                    <a:pt x="579" y="194"/>
                  </a:cubicBezTo>
                  <a:cubicBezTo>
                    <a:pt x="672" y="194"/>
                    <a:pt x="735" y="257"/>
                    <a:pt x="735" y="366"/>
                  </a:cubicBezTo>
                  <a:cubicBezTo>
                    <a:pt x="735" y="383"/>
                    <a:pt x="735" y="383"/>
                    <a:pt x="735" y="383"/>
                  </a:cubicBezTo>
                  <a:cubicBezTo>
                    <a:pt x="470" y="383"/>
                    <a:pt x="470" y="383"/>
                    <a:pt x="470" y="383"/>
                  </a:cubicBezTo>
                  <a:cubicBezTo>
                    <a:pt x="474" y="440"/>
                    <a:pt x="517" y="489"/>
                    <a:pt x="577" y="489"/>
                  </a:cubicBezTo>
                  <a:cubicBezTo>
                    <a:pt x="624" y="489"/>
                    <a:pt x="656" y="472"/>
                    <a:pt x="682" y="439"/>
                  </a:cubicBezTo>
                  <a:cubicBezTo>
                    <a:pt x="723" y="471"/>
                    <a:pt x="723" y="471"/>
                    <a:pt x="723" y="471"/>
                  </a:cubicBezTo>
                  <a:cubicBezTo>
                    <a:pt x="685" y="521"/>
                    <a:pt x="638" y="539"/>
                    <a:pt x="577" y="539"/>
                  </a:cubicBezTo>
                  <a:cubicBezTo>
                    <a:pt x="474" y="539"/>
                    <a:pt x="411" y="462"/>
                    <a:pt x="411" y="367"/>
                  </a:cubicBezTo>
                  <a:close/>
                  <a:moveTo>
                    <a:pt x="470" y="337"/>
                  </a:moveTo>
                  <a:cubicBezTo>
                    <a:pt x="676" y="337"/>
                    <a:pt x="676" y="337"/>
                    <a:pt x="676" y="337"/>
                  </a:cubicBezTo>
                  <a:cubicBezTo>
                    <a:pt x="674" y="282"/>
                    <a:pt x="637" y="244"/>
                    <a:pt x="577" y="244"/>
                  </a:cubicBezTo>
                  <a:cubicBezTo>
                    <a:pt x="517" y="244"/>
                    <a:pt x="477" y="282"/>
                    <a:pt x="470" y="337"/>
                  </a:cubicBezTo>
                  <a:close/>
                  <a:moveTo>
                    <a:pt x="801" y="366"/>
                  </a:moveTo>
                  <a:cubicBezTo>
                    <a:pt x="801" y="267"/>
                    <a:pt x="871" y="194"/>
                    <a:pt x="974" y="194"/>
                  </a:cubicBezTo>
                  <a:cubicBezTo>
                    <a:pt x="1022" y="194"/>
                    <a:pt x="1062" y="215"/>
                    <a:pt x="1092" y="250"/>
                  </a:cubicBezTo>
                  <a:cubicBezTo>
                    <a:pt x="1093" y="250"/>
                    <a:pt x="1093" y="250"/>
                    <a:pt x="1093" y="250"/>
                  </a:cubicBezTo>
                  <a:cubicBezTo>
                    <a:pt x="1093" y="0"/>
                    <a:pt x="1093" y="0"/>
                    <a:pt x="1093" y="0"/>
                  </a:cubicBezTo>
                  <a:cubicBezTo>
                    <a:pt x="1148" y="0"/>
                    <a:pt x="1148" y="0"/>
                    <a:pt x="1148" y="0"/>
                  </a:cubicBezTo>
                  <a:cubicBezTo>
                    <a:pt x="1148" y="531"/>
                    <a:pt x="1148" y="531"/>
                    <a:pt x="1148" y="531"/>
                  </a:cubicBezTo>
                  <a:cubicBezTo>
                    <a:pt x="1093" y="531"/>
                    <a:pt x="1093" y="531"/>
                    <a:pt x="1093" y="531"/>
                  </a:cubicBezTo>
                  <a:cubicBezTo>
                    <a:pt x="1093" y="473"/>
                    <a:pt x="1093" y="473"/>
                    <a:pt x="1093" y="473"/>
                  </a:cubicBezTo>
                  <a:cubicBezTo>
                    <a:pt x="1092" y="473"/>
                    <a:pt x="1092" y="473"/>
                    <a:pt x="1092" y="473"/>
                  </a:cubicBezTo>
                  <a:cubicBezTo>
                    <a:pt x="1072" y="510"/>
                    <a:pt x="1025" y="539"/>
                    <a:pt x="966" y="539"/>
                  </a:cubicBezTo>
                  <a:cubicBezTo>
                    <a:pt x="874" y="539"/>
                    <a:pt x="801" y="465"/>
                    <a:pt x="801" y="366"/>
                  </a:cubicBezTo>
                  <a:close/>
                  <a:moveTo>
                    <a:pt x="860" y="366"/>
                  </a:moveTo>
                  <a:cubicBezTo>
                    <a:pt x="860" y="435"/>
                    <a:pt x="906" y="489"/>
                    <a:pt x="977" y="489"/>
                  </a:cubicBezTo>
                  <a:cubicBezTo>
                    <a:pt x="1048" y="489"/>
                    <a:pt x="1093" y="435"/>
                    <a:pt x="1093" y="366"/>
                  </a:cubicBezTo>
                  <a:cubicBezTo>
                    <a:pt x="1093" y="298"/>
                    <a:pt x="1048" y="244"/>
                    <a:pt x="977" y="244"/>
                  </a:cubicBezTo>
                  <a:cubicBezTo>
                    <a:pt x="906" y="244"/>
                    <a:pt x="860" y="298"/>
                    <a:pt x="860" y="366"/>
                  </a:cubicBezTo>
                  <a:close/>
                  <a:moveTo>
                    <a:pt x="1230" y="367"/>
                  </a:moveTo>
                  <a:cubicBezTo>
                    <a:pt x="1230" y="265"/>
                    <a:pt x="1302" y="194"/>
                    <a:pt x="1399" y="194"/>
                  </a:cubicBezTo>
                  <a:cubicBezTo>
                    <a:pt x="1492" y="194"/>
                    <a:pt x="1555" y="257"/>
                    <a:pt x="1555" y="366"/>
                  </a:cubicBezTo>
                  <a:cubicBezTo>
                    <a:pt x="1555" y="383"/>
                    <a:pt x="1555" y="383"/>
                    <a:pt x="1555" y="383"/>
                  </a:cubicBezTo>
                  <a:cubicBezTo>
                    <a:pt x="1289" y="383"/>
                    <a:pt x="1289" y="383"/>
                    <a:pt x="1289" y="383"/>
                  </a:cubicBezTo>
                  <a:cubicBezTo>
                    <a:pt x="1294" y="440"/>
                    <a:pt x="1337" y="489"/>
                    <a:pt x="1397" y="489"/>
                  </a:cubicBezTo>
                  <a:cubicBezTo>
                    <a:pt x="1444" y="489"/>
                    <a:pt x="1476" y="472"/>
                    <a:pt x="1501" y="439"/>
                  </a:cubicBezTo>
                  <a:cubicBezTo>
                    <a:pt x="1543" y="471"/>
                    <a:pt x="1543" y="471"/>
                    <a:pt x="1543" y="471"/>
                  </a:cubicBezTo>
                  <a:cubicBezTo>
                    <a:pt x="1504" y="521"/>
                    <a:pt x="1458" y="539"/>
                    <a:pt x="1397" y="539"/>
                  </a:cubicBezTo>
                  <a:cubicBezTo>
                    <a:pt x="1294" y="539"/>
                    <a:pt x="1230" y="462"/>
                    <a:pt x="1230" y="367"/>
                  </a:cubicBezTo>
                  <a:close/>
                  <a:moveTo>
                    <a:pt x="1289" y="337"/>
                  </a:moveTo>
                  <a:cubicBezTo>
                    <a:pt x="1496" y="337"/>
                    <a:pt x="1496" y="337"/>
                    <a:pt x="1496" y="337"/>
                  </a:cubicBezTo>
                  <a:cubicBezTo>
                    <a:pt x="1494" y="282"/>
                    <a:pt x="1457" y="244"/>
                    <a:pt x="1397" y="244"/>
                  </a:cubicBezTo>
                  <a:cubicBezTo>
                    <a:pt x="1336" y="244"/>
                    <a:pt x="1296" y="282"/>
                    <a:pt x="1289" y="337"/>
                  </a:cubicBezTo>
                  <a:close/>
                  <a:moveTo>
                    <a:pt x="1640" y="531"/>
                  </a:moveTo>
                  <a:cubicBezTo>
                    <a:pt x="1695" y="531"/>
                    <a:pt x="1695" y="531"/>
                    <a:pt x="1695" y="531"/>
                  </a:cubicBezTo>
                  <a:cubicBezTo>
                    <a:pt x="1695" y="371"/>
                    <a:pt x="1695" y="371"/>
                    <a:pt x="1695" y="371"/>
                  </a:cubicBezTo>
                  <a:cubicBezTo>
                    <a:pt x="1695" y="296"/>
                    <a:pt x="1724" y="249"/>
                    <a:pt x="1791" y="249"/>
                  </a:cubicBezTo>
                  <a:cubicBezTo>
                    <a:pt x="1801" y="249"/>
                    <a:pt x="1811" y="250"/>
                    <a:pt x="1820" y="253"/>
                  </a:cubicBezTo>
                  <a:cubicBezTo>
                    <a:pt x="1824" y="197"/>
                    <a:pt x="1824" y="197"/>
                    <a:pt x="1824" y="197"/>
                  </a:cubicBezTo>
                  <a:cubicBezTo>
                    <a:pt x="1816" y="194"/>
                    <a:pt x="1809" y="194"/>
                    <a:pt x="1801" y="194"/>
                  </a:cubicBezTo>
                  <a:cubicBezTo>
                    <a:pt x="1747" y="194"/>
                    <a:pt x="1707" y="224"/>
                    <a:pt x="1692" y="256"/>
                  </a:cubicBezTo>
                  <a:cubicBezTo>
                    <a:pt x="1690" y="256"/>
                    <a:pt x="1690" y="256"/>
                    <a:pt x="1690" y="256"/>
                  </a:cubicBezTo>
                  <a:cubicBezTo>
                    <a:pt x="1690" y="238"/>
                    <a:pt x="1689" y="220"/>
                    <a:pt x="1689" y="202"/>
                  </a:cubicBezTo>
                  <a:cubicBezTo>
                    <a:pt x="1637" y="202"/>
                    <a:pt x="1637" y="202"/>
                    <a:pt x="1637" y="202"/>
                  </a:cubicBezTo>
                  <a:cubicBezTo>
                    <a:pt x="1637" y="224"/>
                    <a:pt x="1640" y="250"/>
                    <a:pt x="1640" y="280"/>
                  </a:cubicBezTo>
                  <a:lnTo>
                    <a:pt x="1640" y="531"/>
                  </a:lnTo>
                  <a:close/>
                  <a:moveTo>
                    <a:pt x="2096" y="326"/>
                  </a:moveTo>
                  <a:cubicBezTo>
                    <a:pt x="2096" y="317"/>
                    <a:pt x="2096" y="317"/>
                    <a:pt x="2096" y="317"/>
                  </a:cubicBezTo>
                  <a:cubicBezTo>
                    <a:pt x="2096" y="269"/>
                    <a:pt x="2066" y="244"/>
                    <a:pt x="2015" y="244"/>
                  </a:cubicBezTo>
                  <a:cubicBezTo>
                    <a:pt x="1980" y="244"/>
                    <a:pt x="1943" y="256"/>
                    <a:pt x="1917" y="280"/>
                  </a:cubicBezTo>
                  <a:cubicBezTo>
                    <a:pt x="1883" y="244"/>
                    <a:pt x="1883" y="244"/>
                    <a:pt x="1883" y="244"/>
                  </a:cubicBezTo>
                  <a:cubicBezTo>
                    <a:pt x="1917" y="210"/>
                    <a:pt x="1966" y="194"/>
                    <a:pt x="2014" y="194"/>
                  </a:cubicBezTo>
                  <a:cubicBezTo>
                    <a:pt x="2111" y="194"/>
                    <a:pt x="2151" y="240"/>
                    <a:pt x="2151" y="333"/>
                  </a:cubicBezTo>
                  <a:cubicBezTo>
                    <a:pt x="2151" y="474"/>
                    <a:pt x="2151" y="474"/>
                    <a:pt x="2151" y="474"/>
                  </a:cubicBezTo>
                  <a:cubicBezTo>
                    <a:pt x="2151" y="493"/>
                    <a:pt x="2153" y="514"/>
                    <a:pt x="2156" y="531"/>
                  </a:cubicBezTo>
                  <a:cubicBezTo>
                    <a:pt x="2103" y="531"/>
                    <a:pt x="2103" y="531"/>
                    <a:pt x="2103" y="531"/>
                  </a:cubicBezTo>
                  <a:cubicBezTo>
                    <a:pt x="2100" y="516"/>
                    <a:pt x="2100" y="496"/>
                    <a:pt x="2100" y="482"/>
                  </a:cubicBezTo>
                  <a:cubicBezTo>
                    <a:pt x="2099" y="482"/>
                    <a:pt x="2099" y="482"/>
                    <a:pt x="2099" y="482"/>
                  </a:cubicBezTo>
                  <a:cubicBezTo>
                    <a:pt x="2077" y="515"/>
                    <a:pt x="2040" y="539"/>
                    <a:pt x="1990" y="539"/>
                  </a:cubicBezTo>
                  <a:cubicBezTo>
                    <a:pt x="1924" y="539"/>
                    <a:pt x="1868" y="506"/>
                    <a:pt x="1868" y="442"/>
                  </a:cubicBezTo>
                  <a:cubicBezTo>
                    <a:pt x="1868" y="333"/>
                    <a:pt x="1995" y="326"/>
                    <a:pt x="2075" y="326"/>
                  </a:cubicBezTo>
                  <a:lnTo>
                    <a:pt x="2096" y="326"/>
                  </a:lnTo>
                  <a:close/>
                  <a:moveTo>
                    <a:pt x="2096" y="373"/>
                  </a:moveTo>
                  <a:cubicBezTo>
                    <a:pt x="2042" y="373"/>
                    <a:pt x="2042" y="373"/>
                    <a:pt x="2042" y="373"/>
                  </a:cubicBezTo>
                  <a:cubicBezTo>
                    <a:pt x="1972" y="373"/>
                    <a:pt x="1927" y="392"/>
                    <a:pt x="1927" y="436"/>
                  </a:cubicBezTo>
                  <a:cubicBezTo>
                    <a:pt x="1927" y="478"/>
                    <a:pt x="1958" y="493"/>
                    <a:pt x="2000" y="493"/>
                  </a:cubicBezTo>
                  <a:cubicBezTo>
                    <a:pt x="2063" y="493"/>
                    <a:pt x="2095" y="447"/>
                    <a:pt x="2096" y="394"/>
                  </a:cubicBezTo>
                  <a:lnTo>
                    <a:pt x="2096" y="373"/>
                  </a:lnTo>
                  <a:close/>
                  <a:moveTo>
                    <a:pt x="2280" y="429"/>
                  </a:moveTo>
                  <a:cubicBezTo>
                    <a:pt x="2280" y="497"/>
                    <a:pt x="2292" y="539"/>
                    <a:pt x="2370" y="539"/>
                  </a:cubicBezTo>
                  <a:cubicBezTo>
                    <a:pt x="2391" y="539"/>
                    <a:pt x="2415" y="536"/>
                    <a:pt x="2434" y="527"/>
                  </a:cubicBezTo>
                  <a:cubicBezTo>
                    <a:pt x="2432" y="477"/>
                    <a:pt x="2432" y="477"/>
                    <a:pt x="2432" y="477"/>
                  </a:cubicBezTo>
                  <a:cubicBezTo>
                    <a:pt x="2418" y="485"/>
                    <a:pt x="2400" y="489"/>
                    <a:pt x="2384" y="489"/>
                  </a:cubicBezTo>
                  <a:cubicBezTo>
                    <a:pt x="2335" y="489"/>
                    <a:pt x="2335" y="455"/>
                    <a:pt x="2335" y="413"/>
                  </a:cubicBezTo>
                  <a:cubicBezTo>
                    <a:pt x="2335" y="248"/>
                    <a:pt x="2335" y="248"/>
                    <a:pt x="2335" y="248"/>
                  </a:cubicBezTo>
                  <a:cubicBezTo>
                    <a:pt x="2432" y="248"/>
                    <a:pt x="2432" y="248"/>
                    <a:pt x="2432" y="248"/>
                  </a:cubicBezTo>
                  <a:cubicBezTo>
                    <a:pt x="2432" y="202"/>
                    <a:pt x="2432" y="202"/>
                    <a:pt x="2432" y="202"/>
                  </a:cubicBezTo>
                  <a:cubicBezTo>
                    <a:pt x="2335" y="202"/>
                    <a:pt x="2335" y="202"/>
                    <a:pt x="2335" y="202"/>
                  </a:cubicBezTo>
                  <a:cubicBezTo>
                    <a:pt x="2335" y="109"/>
                    <a:pt x="2335" y="109"/>
                    <a:pt x="2335" y="109"/>
                  </a:cubicBezTo>
                  <a:cubicBezTo>
                    <a:pt x="2280" y="109"/>
                    <a:pt x="2280" y="109"/>
                    <a:pt x="2280" y="109"/>
                  </a:cubicBezTo>
                  <a:cubicBezTo>
                    <a:pt x="2280" y="202"/>
                    <a:pt x="2280" y="202"/>
                    <a:pt x="2280" y="202"/>
                  </a:cubicBezTo>
                  <a:cubicBezTo>
                    <a:pt x="2208" y="202"/>
                    <a:pt x="2208" y="202"/>
                    <a:pt x="2208" y="202"/>
                  </a:cubicBezTo>
                  <a:cubicBezTo>
                    <a:pt x="2208" y="248"/>
                    <a:pt x="2208" y="248"/>
                    <a:pt x="2208" y="248"/>
                  </a:cubicBezTo>
                  <a:cubicBezTo>
                    <a:pt x="2280" y="248"/>
                    <a:pt x="2280" y="248"/>
                    <a:pt x="2280" y="248"/>
                  </a:cubicBezTo>
                  <a:lnTo>
                    <a:pt x="2280" y="429"/>
                  </a:lnTo>
                  <a:close/>
                  <a:moveTo>
                    <a:pt x="2504" y="531"/>
                  </a:moveTo>
                  <a:cubicBezTo>
                    <a:pt x="2559" y="531"/>
                    <a:pt x="2559" y="531"/>
                    <a:pt x="2559" y="531"/>
                  </a:cubicBezTo>
                  <a:cubicBezTo>
                    <a:pt x="2559" y="202"/>
                    <a:pt x="2559" y="202"/>
                    <a:pt x="2559" y="202"/>
                  </a:cubicBezTo>
                  <a:cubicBezTo>
                    <a:pt x="2504" y="202"/>
                    <a:pt x="2504" y="202"/>
                    <a:pt x="2504" y="202"/>
                  </a:cubicBezTo>
                  <a:lnTo>
                    <a:pt x="2504" y="531"/>
                  </a:lnTo>
                  <a:close/>
                  <a:moveTo>
                    <a:pt x="2531" y="114"/>
                  </a:moveTo>
                  <a:cubicBezTo>
                    <a:pt x="2554" y="114"/>
                    <a:pt x="2571" y="97"/>
                    <a:pt x="2571" y="74"/>
                  </a:cubicBezTo>
                  <a:cubicBezTo>
                    <a:pt x="2571" y="52"/>
                    <a:pt x="2554" y="34"/>
                    <a:pt x="2531" y="34"/>
                  </a:cubicBezTo>
                  <a:cubicBezTo>
                    <a:pt x="2509" y="34"/>
                    <a:pt x="2491" y="52"/>
                    <a:pt x="2491" y="74"/>
                  </a:cubicBezTo>
                  <a:cubicBezTo>
                    <a:pt x="2491" y="97"/>
                    <a:pt x="2508" y="114"/>
                    <a:pt x="2531" y="114"/>
                  </a:cubicBezTo>
                  <a:close/>
                  <a:moveTo>
                    <a:pt x="2815" y="539"/>
                  </a:moveTo>
                  <a:cubicBezTo>
                    <a:pt x="2712" y="539"/>
                    <a:pt x="2649" y="462"/>
                    <a:pt x="2649" y="367"/>
                  </a:cubicBezTo>
                  <a:cubicBezTo>
                    <a:pt x="2649" y="265"/>
                    <a:pt x="2720" y="194"/>
                    <a:pt x="2817" y="194"/>
                  </a:cubicBezTo>
                  <a:cubicBezTo>
                    <a:pt x="2910" y="194"/>
                    <a:pt x="2973" y="257"/>
                    <a:pt x="2973" y="366"/>
                  </a:cubicBezTo>
                  <a:cubicBezTo>
                    <a:pt x="2973" y="383"/>
                    <a:pt x="2973" y="383"/>
                    <a:pt x="2973" y="383"/>
                  </a:cubicBezTo>
                  <a:cubicBezTo>
                    <a:pt x="2708" y="383"/>
                    <a:pt x="2708" y="383"/>
                    <a:pt x="2708" y="383"/>
                  </a:cubicBezTo>
                  <a:cubicBezTo>
                    <a:pt x="2712" y="440"/>
                    <a:pt x="2755" y="489"/>
                    <a:pt x="2815" y="489"/>
                  </a:cubicBezTo>
                  <a:cubicBezTo>
                    <a:pt x="2862" y="489"/>
                    <a:pt x="2894" y="472"/>
                    <a:pt x="2920" y="439"/>
                  </a:cubicBezTo>
                  <a:cubicBezTo>
                    <a:pt x="2961" y="471"/>
                    <a:pt x="2961" y="471"/>
                    <a:pt x="2961" y="471"/>
                  </a:cubicBezTo>
                  <a:cubicBezTo>
                    <a:pt x="2923" y="521"/>
                    <a:pt x="2876" y="539"/>
                    <a:pt x="2815" y="539"/>
                  </a:cubicBezTo>
                  <a:close/>
                  <a:moveTo>
                    <a:pt x="2708" y="337"/>
                  </a:moveTo>
                  <a:cubicBezTo>
                    <a:pt x="2914" y="337"/>
                    <a:pt x="2914" y="337"/>
                    <a:pt x="2914" y="337"/>
                  </a:cubicBezTo>
                  <a:cubicBezTo>
                    <a:pt x="2912" y="282"/>
                    <a:pt x="2875" y="244"/>
                    <a:pt x="2815" y="244"/>
                  </a:cubicBezTo>
                  <a:cubicBezTo>
                    <a:pt x="2755" y="244"/>
                    <a:pt x="2715" y="282"/>
                    <a:pt x="2708" y="337"/>
                  </a:cubicBezTo>
                  <a:close/>
                  <a:moveTo>
                    <a:pt x="147" y="880"/>
                  </a:moveTo>
                  <a:cubicBezTo>
                    <a:pt x="149" y="880"/>
                    <a:pt x="149" y="880"/>
                    <a:pt x="149" y="880"/>
                  </a:cubicBezTo>
                  <a:cubicBezTo>
                    <a:pt x="274" y="1261"/>
                    <a:pt x="274" y="1261"/>
                    <a:pt x="274" y="1261"/>
                  </a:cubicBezTo>
                  <a:cubicBezTo>
                    <a:pt x="358" y="1261"/>
                    <a:pt x="358" y="1261"/>
                    <a:pt x="358" y="1261"/>
                  </a:cubicBezTo>
                  <a:cubicBezTo>
                    <a:pt x="489" y="880"/>
                    <a:pt x="489" y="880"/>
                    <a:pt x="489" y="880"/>
                  </a:cubicBezTo>
                  <a:cubicBezTo>
                    <a:pt x="490" y="880"/>
                    <a:pt x="490" y="880"/>
                    <a:pt x="490" y="880"/>
                  </a:cubicBezTo>
                  <a:cubicBezTo>
                    <a:pt x="490" y="1261"/>
                    <a:pt x="490" y="1261"/>
                    <a:pt x="490" y="1261"/>
                  </a:cubicBezTo>
                  <a:cubicBezTo>
                    <a:pt x="600" y="1261"/>
                    <a:pt x="600" y="1261"/>
                    <a:pt x="600" y="1261"/>
                  </a:cubicBezTo>
                  <a:cubicBezTo>
                    <a:pt x="600" y="764"/>
                    <a:pt x="600" y="764"/>
                    <a:pt x="600" y="764"/>
                  </a:cubicBezTo>
                  <a:cubicBezTo>
                    <a:pt x="434" y="764"/>
                    <a:pt x="434" y="764"/>
                    <a:pt x="434" y="764"/>
                  </a:cubicBezTo>
                  <a:cubicBezTo>
                    <a:pt x="319" y="1088"/>
                    <a:pt x="319" y="1088"/>
                    <a:pt x="319" y="1088"/>
                  </a:cubicBezTo>
                  <a:cubicBezTo>
                    <a:pt x="318" y="1088"/>
                    <a:pt x="318" y="1088"/>
                    <a:pt x="318" y="1088"/>
                  </a:cubicBezTo>
                  <a:cubicBezTo>
                    <a:pt x="203" y="764"/>
                    <a:pt x="203" y="764"/>
                    <a:pt x="203" y="764"/>
                  </a:cubicBezTo>
                  <a:cubicBezTo>
                    <a:pt x="38" y="764"/>
                    <a:pt x="38" y="764"/>
                    <a:pt x="38" y="764"/>
                  </a:cubicBezTo>
                  <a:cubicBezTo>
                    <a:pt x="38" y="1261"/>
                    <a:pt x="38" y="1261"/>
                    <a:pt x="38" y="1261"/>
                  </a:cubicBezTo>
                  <a:cubicBezTo>
                    <a:pt x="147" y="1261"/>
                    <a:pt x="147" y="1261"/>
                    <a:pt x="147" y="1261"/>
                  </a:cubicBezTo>
                  <a:lnTo>
                    <a:pt x="147" y="880"/>
                  </a:lnTo>
                  <a:close/>
                  <a:moveTo>
                    <a:pt x="1027" y="1123"/>
                  </a:moveTo>
                  <a:cubicBezTo>
                    <a:pt x="782" y="1123"/>
                    <a:pt x="782" y="1123"/>
                    <a:pt x="782" y="1123"/>
                  </a:cubicBezTo>
                  <a:cubicBezTo>
                    <a:pt x="791" y="1163"/>
                    <a:pt x="821" y="1189"/>
                    <a:pt x="862" y="1189"/>
                  </a:cubicBezTo>
                  <a:cubicBezTo>
                    <a:pt x="896" y="1189"/>
                    <a:pt x="919" y="1172"/>
                    <a:pt x="937" y="1148"/>
                  </a:cubicBezTo>
                  <a:cubicBezTo>
                    <a:pt x="1011" y="1202"/>
                    <a:pt x="1011" y="1202"/>
                    <a:pt x="1011" y="1202"/>
                  </a:cubicBezTo>
                  <a:cubicBezTo>
                    <a:pt x="977" y="1245"/>
                    <a:pt x="921" y="1269"/>
                    <a:pt x="867" y="1269"/>
                  </a:cubicBezTo>
                  <a:cubicBezTo>
                    <a:pt x="761" y="1269"/>
                    <a:pt x="677" y="1199"/>
                    <a:pt x="677" y="1090"/>
                  </a:cubicBezTo>
                  <a:cubicBezTo>
                    <a:pt x="677" y="981"/>
                    <a:pt x="761" y="911"/>
                    <a:pt x="867" y="911"/>
                  </a:cubicBezTo>
                  <a:cubicBezTo>
                    <a:pt x="965" y="911"/>
                    <a:pt x="1027" y="981"/>
                    <a:pt x="1027" y="1090"/>
                  </a:cubicBezTo>
                  <a:lnTo>
                    <a:pt x="1027" y="1123"/>
                  </a:lnTo>
                  <a:close/>
                  <a:moveTo>
                    <a:pt x="921" y="1052"/>
                  </a:moveTo>
                  <a:cubicBezTo>
                    <a:pt x="922" y="1017"/>
                    <a:pt x="895" y="987"/>
                    <a:pt x="857" y="987"/>
                  </a:cubicBezTo>
                  <a:cubicBezTo>
                    <a:pt x="810" y="987"/>
                    <a:pt x="785" y="1019"/>
                    <a:pt x="782" y="1052"/>
                  </a:cubicBezTo>
                  <a:lnTo>
                    <a:pt x="921" y="1052"/>
                  </a:lnTo>
                  <a:close/>
                  <a:moveTo>
                    <a:pt x="1246" y="1269"/>
                  </a:moveTo>
                  <a:cubicBezTo>
                    <a:pt x="1145" y="1269"/>
                    <a:pt x="1078" y="1196"/>
                    <a:pt x="1078" y="1093"/>
                  </a:cubicBezTo>
                  <a:cubicBezTo>
                    <a:pt x="1078" y="998"/>
                    <a:pt x="1137" y="911"/>
                    <a:pt x="1234" y="911"/>
                  </a:cubicBezTo>
                  <a:cubicBezTo>
                    <a:pt x="1277" y="911"/>
                    <a:pt x="1318" y="923"/>
                    <a:pt x="1342" y="956"/>
                  </a:cubicBezTo>
                  <a:cubicBezTo>
                    <a:pt x="1343" y="956"/>
                    <a:pt x="1343" y="956"/>
                    <a:pt x="1343" y="956"/>
                  </a:cubicBezTo>
                  <a:cubicBezTo>
                    <a:pt x="1343" y="730"/>
                    <a:pt x="1343" y="730"/>
                    <a:pt x="1343" y="730"/>
                  </a:cubicBezTo>
                  <a:cubicBezTo>
                    <a:pt x="1449" y="730"/>
                    <a:pt x="1449" y="730"/>
                    <a:pt x="1449" y="730"/>
                  </a:cubicBezTo>
                  <a:cubicBezTo>
                    <a:pt x="1449" y="1261"/>
                    <a:pt x="1449" y="1261"/>
                    <a:pt x="1449" y="1261"/>
                  </a:cubicBezTo>
                  <a:cubicBezTo>
                    <a:pt x="1352" y="1261"/>
                    <a:pt x="1352" y="1261"/>
                    <a:pt x="1352" y="1261"/>
                  </a:cubicBezTo>
                  <a:cubicBezTo>
                    <a:pt x="1352" y="1216"/>
                    <a:pt x="1352" y="1216"/>
                    <a:pt x="1352" y="1216"/>
                  </a:cubicBezTo>
                  <a:cubicBezTo>
                    <a:pt x="1350" y="1216"/>
                    <a:pt x="1350" y="1216"/>
                    <a:pt x="1350" y="1216"/>
                  </a:cubicBezTo>
                  <a:cubicBezTo>
                    <a:pt x="1334" y="1241"/>
                    <a:pt x="1294" y="1269"/>
                    <a:pt x="1246" y="1269"/>
                  </a:cubicBezTo>
                  <a:close/>
                  <a:moveTo>
                    <a:pt x="1352" y="1090"/>
                  </a:moveTo>
                  <a:cubicBezTo>
                    <a:pt x="1352" y="1039"/>
                    <a:pt x="1320" y="1004"/>
                    <a:pt x="1268" y="1004"/>
                  </a:cubicBezTo>
                  <a:cubicBezTo>
                    <a:pt x="1215" y="1004"/>
                    <a:pt x="1183" y="1039"/>
                    <a:pt x="1183" y="1090"/>
                  </a:cubicBezTo>
                  <a:cubicBezTo>
                    <a:pt x="1183" y="1142"/>
                    <a:pt x="1215" y="1177"/>
                    <a:pt x="1268" y="1177"/>
                  </a:cubicBezTo>
                  <a:cubicBezTo>
                    <a:pt x="1320" y="1177"/>
                    <a:pt x="1352" y="1142"/>
                    <a:pt x="1352" y="1090"/>
                  </a:cubicBezTo>
                  <a:close/>
                  <a:moveTo>
                    <a:pt x="1526" y="812"/>
                  </a:moveTo>
                  <a:cubicBezTo>
                    <a:pt x="1526" y="846"/>
                    <a:pt x="1554" y="873"/>
                    <a:pt x="1587" y="873"/>
                  </a:cubicBezTo>
                  <a:cubicBezTo>
                    <a:pt x="1621" y="873"/>
                    <a:pt x="1648" y="846"/>
                    <a:pt x="1648" y="812"/>
                  </a:cubicBezTo>
                  <a:cubicBezTo>
                    <a:pt x="1648" y="778"/>
                    <a:pt x="1621" y="751"/>
                    <a:pt x="1587" y="751"/>
                  </a:cubicBezTo>
                  <a:cubicBezTo>
                    <a:pt x="1554" y="751"/>
                    <a:pt x="1526" y="778"/>
                    <a:pt x="1526" y="812"/>
                  </a:cubicBezTo>
                  <a:close/>
                  <a:moveTo>
                    <a:pt x="1535" y="1261"/>
                  </a:moveTo>
                  <a:cubicBezTo>
                    <a:pt x="1640" y="1261"/>
                    <a:pt x="1640" y="1261"/>
                    <a:pt x="1640" y="1261"/>
                  </a:cubicBezTo>
                  <a:cubicBezTo>
                    <a:pt x="1640" y="920"/>
                    <a:pt x="1640" y="920"/>
                    <a:pt x="1640" y="920"/>
                  </a:cubicBezTo>
                  <a:cubicBezTo>
                    <a:pt x="1535" y="920"/>
                    <a:pt x="1535" y="920"/>
                    <a:pt x="1535" y="920"/>
                  </a:cubicBezTo>
                  <a:lnTo>
                    <a:pt x="1535" y="1261"/>
                  </a:lnTo>
                  <a:close/>
                  <a:moveTo>
                    <a:pt x="1704" y="1026"/>
                  </a:moveTo>
                  <a:cubicBezTo>
                    <a:pt x="1704" y="1156"/>
                    <a:pt x="1882" y="1110"/>
                    <a:pt x="1882" y="1165"/>
                  </a:cubicBezTo>
                  <a:cubicBezTo>
                    <a:pt x="1882" y="1183"/>
                    <a:pt x="1858" y="1189"/>
                    <a:pt x="1834" y="1189"/>
                  </a:cubicBezTo>
                  <a:cubicBezTo>
                    <a:pt x="1802" y="1189"/>
                    <a:pt x="1779" y="1176"/>
                    <a:pt x="1759" y="1152"/>
                  </a:cubicBezTo>
                  <a:cubicBezTo>
                    <a:pt x="1695" y="1223"/>
                    <a:pt x="1695" y="1223"/>
                    <a:pt x="1695" y="1223"/>
                  </a:cubicBezTo>
                  <a:cubicBezTo>
                    <a:pt x="1729" y="1258"/>
                    <a:pt x="1782" y="1269"/>
                    <a:pt x="1830" y="1269"/>
                  </a:cubicBezTo>
                  <a:cubicBezTo>
                    <a:pt x="1903" y="1269"/>
                    <a:pt x="1987" y="1244"/>
                    <a:pt x="1987" y="1157"/>
                  </a:cubicBezTo>
                  <a:cubicBezTo>
                    <a:pt x="1987" y="1027"/>
                    <a:pt x="1809" y="1070"/>
                    <a:pt x="1809" y="1019"/>
                  </a:cubicBezTo>
                  <a:cubicBezTo>
                    <a:pt x="1809" y="999"/>
                    <a:pt x="1830" y="991"/>
                    <a:pt x="1848" y="991"/>
                  </a:cubicBezTo>
                  <a:cubicBezTo>
                    <a:pt x="1873" y="991"/>
                    <a:pt x="1894" y="1001"/>
                    <a:pt x="1909" y="1020"/>
                  </a:cubicBezTo>
                  <a:cubicBezTo>
                    <a:pt x="1974" y="956"/>
                    <a:pt x="1974" y="956"/>
                    <a:pt x="1974" y="956"/>
                  </a:cubicBezTo>
                  <a:cubicBezTo>
                    <a:pt x="1942" y="922"/>
                    <a:pt x="1892" y="911"/>
                    <a:pt x="1847" y="911"/>
                  </a:cubicBezTo>
                  <a:cubicBezTo>
                    <a:pt x="1776" y="911"/>
                    <a:pt x="1704" y="946"/>
                    <a:pt x="1704" y="1026"/>
                  </a:cubicBezTo>
                  <a:close/>
                  <a:moveTo>
                    <a:pt x="2220" y="1004"/>
                  </a:moveTo>
                  <a:cubicBezTo>
                    <a:pt x="2242" y="1004"/>
                    <a:pt x="2262" y="1015"/>
                    <a:pt x="2272" y="1030"/>
                  </a:cubicBezTo>
                  <a:cubicBezTo>
                    <a:pt x="2342" y="957"/>
                    <a:pt x="2342" y="957"/>
                    <a:pt x="2342" y="957"/>
                  </a:cubicBezTo>
                  <a:cubicBezTo>
                    <a:pt x="2309" y="923"/>
                    <a:pt x="2260" y="911"/>
                    <a:pt x="2220" y="911"/>
                  </a:cubicBezTo>
                  <a:cubicBezTo>
                    <a:pt x="2115" y="911"/>
                    <a:pt x="2030" y="981"/>
                    <a:pt x="2030" y="1090"/>
                  </a:cubicBezTo>
                  <a:cubicBezTo>
                    <a:pt x="2030" y="1199"/>
                    <a:pt x="2115" y="1269"/>
                    <a:pt x="2220" y="1269"/>
                  </a:cubicBezTo>
                  <a:cubicBezTo>
                    <a:pt x="2260" y="1269"/>
                    <a:pt x="2309" y="1258"/>
                    <a:pt x="2342" y="1224"/>
                  </a:cubicBezTo>
                  <a:cubicBezTo>
                    <a:pt x="2272" y="1151"/>
                    <a:pt x="2272" y="1151"/>
                    <a:pt x="2272" y="1151"/>
                  </a:cubicBezTo>
                  <a:cubicBezTo>
                    <a:pt x="2260" y="1165"/>
                    <a:pt x="2243" y="1177"/>
                    <a:pt x="2220" y="1177"/>
                  </a:cubicBezTo>
                  <a:cubicBezTo>
                    <a:pt x="2167" y="1177"/>
                    <a:pt x="2136" y="1142"/>
                    <a:pt x="2136" y="1090"/>
                  </a:cubicBezTo>
                  <a:cubicBezTo>
                    <a:pt x="2136" y="1039"/>
                    <a:pt x="2167" y="1004"/>
                    <a:pt x="2220" y="1004"/>
                  </a:cubicBezTo>
                  <a:close/>
                  <a:moveTo>
                    <a:pt x="2603" y="1094"/>
                  </a:moveTo>
                  <a:cubicBezTo>
                    <a:pt x="2603" y="1261"/>
                    <a:pt x="2603" y="1261"/>
                    <a:pt x="2603" y="1261"/>
                  </a:cubicBezTo>
                  <a:cubicBezTo>
                    <a:pt x="2708" y="1261"/>
                    <a:pt x="2708" y="1261"/>
                    <a:pt x="2708" y="1261"/>
                  </a:cubicBezTo>
                  <a:cubicBezTo>
                    <a:pt x="2708" y="1073"/>
                    <a:pt x="2708" y="1073"/>
                    <a:pt x="2708" y="1073"/>
                  </a:cubicBezTo>
                  <a:cubicBezTo>
                    <a:pt x="2708" y="981"/>
                    <a:pt x="2689" y="911"/>
                    <a:pt x="2582" y="911"/>
                  </a:cubicBezTo>
                  <a:cubicBezTo>
                    <a:pt x="2531" y="911"/>
                    <a:pt x="2496" y="939"/>
                    <a:pt x="2486" y="966"/>
                  </a:cubicBezTo>
                  <a:cubicBezTo>
                    <a:pt x="2485" y="966"/>
                    <a:pt x="2485" y="966"/>
                    <a:pt x="2485" y="966"/>
                  </a:cubicBezTo>
                  <a:cubicBezTo>
                    <a:pt x="2485" y="730"/>
                    <a:pt x="2485" y="730"/>
                    <a:pt x="2485" y="730"/>
                  </a:cubicBezTo>
                  <a:cubicBezTo>
                    <a:pt x="2380" y="730"/>
                    <a:pt x="2380" y="730"/>
                    <a:pt x="2380" y="730"/>
                  </a:cubicBezTo>
                  <a:cubicBezTo>
                    <a:pt x="2380" y="1261"/>
                    <a:pt x="2380" y="1261"/>
                    <a:pt x="2380" y="1261"/>
                  </a:cubicBezTo>
                  <a:cubicBezTo>
                    <a:pt x="2485" y="1261"/>
                    <a:pt x="2485" y="1261"/>
                    <a:pt x="2485" y="1261"/>
                  </a:cubicBezTo>
                  <a:cubicBezTo>
                    <a:pt x="2485" y="1091"/>
                    <a:pt x="2485" y="1091"/>
                    <a:pt x="2485" y="1091"/>
                  </a:cubicBezTo>
                  <a:cubicBezTo>
                    <a:pt x="2485" y="1047"/>
                    <a:pt x="2493" y="1004"/>
                    <a:pt x="2548" y="1004"/>
                  </a:cubicBezTo>
                  <a:cubicBezTo>
                    <a:pt x="2602" y="1004"/>
                    <a:pt x="2603" y="1054"/>
                    <a:pt x="2603" y="1094"/>
                  </a:cubicBezTo>
                  <a:close/>
                  <a:moveTo>
                    <a:pt x="130" y="1634"/>
                  </a:moveTo>
                  <a:cubicBezTo>
                    <a:pt x="130" y="1596"/>
                    <a:pt x="173" y="1582"/>
                    <a:pt x="204" y="1582"/>
                  </a:cubicBezTo>
                  <a:cubicBezTo>
                    <a:pt x="231" y="1582"/>
                    <a:pt x="266" y="1593"/>
                    <a:pt x="283" y="1615"/>
                  </a:cubicBezTo>
                  <a:cubicBezTo>
                    <a:pt x="359" y="1533"/>
                    <a:pt x="359" y="1533"/>
                    <a:pt x="359" y="1533"/>
                  </a:cubicBezTo>
                  <a:cubicBezTo>
                    <a:pt x="317" y="1496"/>
                    <a:pt x="262" y="1481"/>
                    <a:pt x="206" y="1481"/>
                  </a:cubicBezTo>
                  <a:cubicBezTo>
                    <a:pt x="109" y="1481"/>
                    <a:pt x="17" y="1537"/>
                    <a:pt x="17" y="1643"/>
                  </a:cubicBezTo>
                  <a:cubicBezTo>
                    <a:pt x="17" y="1809"/>
                    <a:pt x="250" y="1759"/>
                    <a:pt x="250" y="1851"/>
                  </a:cubicBezTo>
                  <a:cubicBezTo>
                    <a:pt x="250" y="1886"/>
                    <a:pt x="210" y="1903"/>
                    <a:pt x="174" y="1903"/>
                  </a:cubicBezTo>
                  <a:cubicBezTo>
                    <a:pt x="137" y="1903"/>
                    <a:pt x="101" y="1885"/>
                    <a:pt x="78" y="1856"/>
                  </a:cubicBezTo>
                  <a:cubicBezTo>
                    <a:pt x="0" y="1941"/>
                    <a:pt x="0" y="1941"/>
                    <a:pt x="0" y="1941"/>
                  </a:cubicBezTo>
                  <a:cubicBezTo>
                    <a:pt x="47" y="1985"/>
                    <a:pt x="104" y="2004"/>
                    <a:pt x="168" y="2004"/>
                  </a:cubicBezTo>
                  <a:cubicBezTo>
                    <a:pt x="270" y="2004"/>
                    <a:pt x="359" y="1951"/>
                    <a:pt x="359" y="1840"/>
                  </a:cubicBezTo>
                  <a:cubicBezTo>
                    <a:pt x="359" y="1666"/>
                    <a:pt x="130" y="1724"/>
                    <a:pt x="130" y="1634"/>
                  </a:cubicBezTo>
                  <a:close/>
                  <a:moveTo>
                    <a:pt x="808" y="1818"/>
                  </a:moveTo>
                  <a:cubicBezTo>
                    <a:pt x="808" y="1912"/>
                    <a:pt x="749" y="2000"/>
                    <a:pt x="652" y="2000"/>
                  </a:cubicBezTo>
                  <a:cubicBezTo>
                    <a:pt x="609" y="2000"/>
                    <a:pt x="568" y="1988"/>
                    <a:pt x="544" y="1955"/>
                  </a:cubicBezTo>
                  <a:cubicBezTo>
                    <a:pt x="543" y="1955"/>
                    <a:pt x="543" y="1955"/>
                    <a:pt x="543" y="1955"/>
                  </a:cubicBezTo>
                  <a:cubicBezTo>
                    <a:pt x="543" y="2151"/>
                    <a:pt x="543" y="2151"/>
                    <a:pt x="543" y="2151"/>
                  </a:cubicBezTo>
                  <a:cubicBezTo>
                    <a:pt x="437" y="2151"/>
                    <a:pt x="437" y="2151"/>
                    <a:pt x="437" y="2151"/>
                  </a:cubicBezTo>
                  <a:cubicBezTo>
                    <a:pt x="437" y="1650"/>
                    <a:pt x="437" y="1650"/>
                    <a:pt x="437" y="1650"/>
                  </a:cubicBezTo>
                  <a:cubicBezTo>
                    <a:pt x="534" y="1650"/>
                    <a:pt x="534" y="1650"/>
                    <a:pt x="534" y="1650"/>
                  </a:cubicBezTo>
                  <a:cubicBezTo>
                    <a:pt x="534" y="1695"/>
                    <a:pt x="534" y="1695"/>
                    <a:pt x="534" y="1695"/>
                  </a:cubicBezTo>
                  <a:cubicBezTo>
                    <a:pt x="536" y="1695"/>
                    <a:pt x="536" y="1695"/>
                    <a:pt x="536" y="1695"/>
                  </a:cubicBezTo>
                  <a:cubicBezTo>
                    <a:pt x="552" y="1670"/>
                    <a:pt x="593" y="1641"/>
                    <a:pt x="640" y="1641"/>
                  </a:cubicBezTo>
                  <a:cubicBezTo>
                    <a:pt x="741" y="1641"/>
                    <a:pt x="808" y="1714"/>
                    <a:pt x="808" y="1818"/>
                  </a:cubicBezTo>
                  <a:close/>
                  <a:moveTo>
                    <a:pt x="703" y="1820"/>
                  </a:moveTo>
                  <a:cubicBezTo>
                    <a:pt x="703" y="1769"/>
                    <a:pt x="671" y="1734"/>
                    <a:pt x="619" y="1734"/>
                  </a:cubicBezTo>
                  <a:cubicBezTo>
                    <a:pt x="566" y="1734"/>
                    <a:pt x="534" y="1769"/>
                    <a:pt x="534" y="1820"/>
                  </a:cubicBezTo>
                  <a:cubicBezTo>
                    <a:pt x="534" y="1872"/>
                    <a:pt x="566" y="1907"/>
                    <a:pt x="619" y="1907"/>
                  </a:cubicBezTo>
                  <a:cubicBezTo>
                    <a:pt x="671" y="1907"/>
                    <a:pt x="703" y="1872"/>
                    <a:pt x="703" y="1820"/>
                  </a:cubicBezTo>
                  <a:close/>
                  <a:moveTo>
                    <a:pt x="1209" y="1820"/>
                  </a:moveTo>
                  <a:cubicBezTo>
                    <a:pt x="1209" y="1853"/>
                    <a:pt x="1209" y="1853"/>
                    <a:pt x="1209" y="1853"/>
                  </a:cubicBezTo>
                  <a:cubicBezTo>
                    <a:pt x="965" y="1853"/>
                    <a:pt x="965" y="1853"/>
                    <a:pt x="965" y="1853"/>
                  </a:cubicBezTo>
                  <a:cubicBezTo>
                    <a:pt x="973" y="1894"/>
                    <a:pt x="1004" y="1920"/>
                    <a:pt x="1044" y="1920"/>
                  </a:cubicBezTo>
                  <a:cubicBezTo>
                    <a:pt x="1079" y="1920"/>
                    <a:pt x="1102" y="1902"/>
                    <a:pt x="1119" y="1878"/>
                  </a:cubicBezTo>
                  <a:cubicBezTo>
                    <a:pt x="1193" y="1932"/>
                    <a:pt x="1193" y="1932"/>
                    <a:pt x="1193" y="1932"/>
                  </a:cubicBezTo>
                  <a:cubicBezTo>
                    <a:pt x="1159" y="1975"/>
                    <a:pt x="1104" y="2000"/>
                    <a:pt x="1049" y="2000"/>
                  </a:cubicBezTo>
                  <a:cubicBezTo>
                    <a:pt x="944" y="2000"/>
                    <a:pt x="860" y="1929"/>
                    <a:pt x="860" y="1820"/>
                  </a:cubicBezTo>
                  <a:cubicBezTo>
                    <a:pt x="860" y="1712"/>
                    <a:pt x="944" y="1641"/>
                    <a:pt x="1049" y="1641"/>
                  </a:cubicBezTo>
                  <a:cubicBezTo>
                    <a:pt x="1148" y="1641"/>
                    <a:pt x="1209" y="1712"/>
                    <a:pt x="1209" y="1820"/>
                  </a:cubicBezTo>
                  <a:close/>
                  <a:moveTo>
                    <a:pt x="1104" y="1782"/>
                  </a:moveTo>
                  <a:cubicBezTo>
                    <a:pt x="1105" y="1747"/>
                    <a:pt x="1077" y="1717"/>
                    <a:pt x="1039" y="1717"/>
                  </a:cubicBezTo>
                  <a:cubicBezTo>
                    <a:pt x="993" y="1717"/>
                    <a:pt x="968" y="1749"/>
                    <a:pt x="965" y="1782"/>
                  </a:cubicBezTo>
                  <a:lnTo>
                    <a:pt x="1104" y="1782"/>
                  </a:lnTo>
                  <a:close/>
                  <a:moveTo>
                    <a:pt x="1452" y="1734"/>
                  </a:moveTo>
                  <a:cubicBezTo>
                    <a:pt x="1474" y="1734"/>
                    <a:pt x="1494" y="1745"/>
                    <a:pt x="1504" y="1760"/>
                  </a:cubicBezTo>
                  <a:cubicBezTo>
                    <a:pt x="1574" y="1687"/>
                    <a:pt x="1574" y="1687"/>
                    <a:pt x="1574" y="1687"/>
                  </a:cubicBezTo>
                  <a:cubicBezTo>
                    <a:pt x="1541" y="1653"/>
                    <a:pt x="1492" y="1641"/>
                    <a:pt x="1452" y="1641"/>
                  </a:cubicBezTo>
                  <a:cubicBezTo>
                    <a:pt x="1347" y="1641"/>
                    <a:pt x="1263" y="1712"/>
                    <a:pt x="1263" y="1820"/>
                  </a:cubicBezTo>
                  <a:cubicBezTo>
                    <a:pt x="1263" y="1929"/>
                    <a:pt x="1347" y="2000"/>
                    <a:pt x="1452" y="2000"/>
                  </a:cubicBezTo>
                  <a:cubicBezTo>
                    <a:pt x="1492" y="2000"/>
                    <a:pt x="1541" y="1988"/>
                    <a:pt x="1574" y="1954"/>
                  </a:cubicBezTo>
                  <a:cubicBezTo>
                    <a:pt x="1504" y="1881"/>
                    <a:pt x="1504" y="1881"/>
                    <a:pt x="1504" y="1881"/>
                  </a:cubicBezTo>
                  <a:cubicBezTo>
                    <a:pt x="1492" y="1895"/>
                    <a:pt x="1476" y="1907"/>
                    <a:pt x="1452" y="1907"/>
                  </a:cubicBezTo>
                  <a:cubicBezTo>
                    <a:pt x="1400" y="1907"/>
                    <a:pt x="1368" y="1872"/>
                    <a:pt x="1368" y="1820"/>
                  </a:cubicBezTo>
                  <a:cubicBezTo>
                    <a:pt x="1368" y="1769"/>
                    <a:pt x="1400" y="1734"/>
                    <a:pt x="1452" y="1734"/>
                  </a:cubicBezTo>
                  <a:close/>
                  <a:moveTo>
                    <a:pt x="1666" y="1481"/>
                  </a:moveTo>
                  <a:cubicBezTo>
                    <a:pt x="1632" y="1481"/>
                    <a:pt x="1605" y="1509"/>
                    <a:pt x="1605" y="1542"/>
                  </a:cubicBezTo>
                  <a:cubicBezTo>
                    <a:pt x="1605" y="1576"/>
                    <a:pt x="1632" y="1603"/>
                    <a:pt x="1666" y="1603"/>
                  </a:cubicBezTo>
                  <a:cubicBezTo>
                    <a:pt x="1700" y="1603"/>
                    <a:pt x="1727" y="1576"/>
                    <a:pt x="1727" y="1542"/>
                  </a:cubicBezTo>
                  <a:cubicBezTo>
                    <a:pt x="1727" y="1509"/>
                    <a:pt x="1700" y="1481"/>
                    <a:pt x="1666" y="1481"/>
                  </a:cubicBezTo>
                  <a:close/>
                  <a:moveTo>
                    <a:pt x="1613" y="1991"/>
                  </a:moveTo>
                  <a:cubicBezTo>
                    <a:pt x="1719" y="1991"/>
                    <a:pt x="1719" y="1991"/>
                    <a:pt x="1719" y="1991"/>
                  </a:cubicBezTo>
                  <a:cubicBezTo>
                    <a:pt x="1719" y="1650"/>
                    <a:pt x="1719" y="1650"/>
                    <a:pt x="1719" y="1650"/>
                  </a:cubicBezTo>
                  <a:cubicBezTo>
                    <a:pt x="1613" y="1650"/>
                    <a:pt x="1613" y="1650"/>
                    <a:pt x="1613" y="1650"/>
                  </a:cubicBezTo>
                  <a:lnTo>
                    <a:pt x="1613" y="1991"/>
                  </a:lnTo>
                  <a:close/>
                  <a:moveTo>
                    <a:pt x="2106" y="1818"/>
                  </a:moveTo>
                  <a:cubicBezTo>
                    <a:pt x="2106" y="1991"/>
                    <a:pt x="2106" y="1991"/>
                    <a:pt x="2106" y="1991"/>
                  </a:cubicBezTo>
                  <a:cubicBezTo>
                    <a:pt x="2009" y="1991"/>
                    <a:pt x="2009" y="1991"/>
                    <a:pt x="2009" y="1991"/>
                  </a:cubicBezTo>
                  <a:cubicBezTo>
                    <a:pt x="2009" y="1948"/>
                    <a:pt x="2009" y="1948"/>
                    <a:pt x="2009" y="1948"/>
                  </a:cubicBezTo>
                  <a:cubicBezTo>
                    <a:pt x="2007" y="1948"/>
                    <a:pt x="2007" y="1948"/>
                    <a:pt x="2007" y="1948"/>
                  </a:cubicBezTo>
                  <a:cubicBezTo>
                    <a:pt x="1984" y="1985"/>
                    <a:pt x="1942" y="2000"/>
                    <a:pt x="1899" y="2000"/>
                  </a:cubicBezTo>
                  <a:cubicBezTo>
                    <a:pt x="1835" y="2000"/>
                    <a:pt x="1778" y="1963"/>
                    <a:pt x="1778" y="1894"/>
                  </a:cubicBezTo>
                  <a:cubicBezTo>
                    <a:pt x="1778" y="1776"/>
                    <a:pt x="1921" y="1774"/>
                    <a:pt x="2009" y="1774"/>
                  </a:cubicBezTo>
                  <a:cubicBezTo>
                    <a:pt x="2009" y="1737"/>
                    <a:pt x="1978" y="1713"/>
                    <a:pt x="1941" y="1713"/>
                  </a:cubicBezTo>
                  <a:cubicBezTo>
                    <a:pt x="1907" y="1713"/>
                    <a:pt x="1878" y="1728"/>
                    <a:pt x="1856" y="1754"/>
                  </a:cubicBezTo>
                  <a:cubicBezTo>
                    <a:pt x="1799" y="1696"/>
                    <a:pt x="1799" y="1696"/>
                    <a:pt x="1799" y="1696"/>
                  </a:cubicBezTo>
                  <a:cubicBezTo>
                    <a:pt x="1838" y="1660"/>
                    <a:pt x="1894" y="1641"/>
                    <a:pt x="1950" y="1641"/>
                  </a:cubicBezTo>
                  <a:cubicBezTo>
                    <a:pt x="2073" y="1641"/>
                    <a:pt x="2106" y="1704"/>
                    <a:pt x="2106" y="1818"/>
                  </a:cubicBezTo>
                  <a:close/>
                  <a:moveTo>
                    <a:pt x="2009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50" y="1842"/>
                    <a:pt x="1879" y="1844"/>
                    <a:pt x="1879" y="1891"/>
                  </a:cubicBezTo>
                  <a:cubicBezTo>
                    <a:pt x="1879" y="1916"/>
                    <a:pt x="1905" y="1928"/>
                    <a:pt x="1929" y="1928"/>
                  </a:cubicBezTo>
                  <a:cubicBezTo>
                    <a:pt x="1970" y="1928"/>
                    <a:pt x="2009" y="1906"/>
                    <a:pt x="2009" y="1864"/>
                  </a:cubicBezTo>
                  <a:lnTo>
                    <a:pt x="2009" y="1842"/>
                  </a:lnTo>
                  <a:close/>
                  <a:moveTo>
                    <a:pt x="2173" y="1991"/>
                  </a:moveTo>
                  <a:cubicBezTo>
                    <a:pt x="2278" y="1991"/>
                    <a:pt x="2278" y="1991"/>
                    <a:pt x="2278" y="1991"/>
                  </a:cubicBezTo>
                  <a:cubicBezTo>
                    <a:pt x="2278" y="1460"/>
                    <a:pt x="2278" y="1460"/>
                    <a:pt x="2278" y="1460"/>
                  </a:cubicBezTo>
                  <a:cubicBezTo>
                    <a:pt x="2173" y="1460"/>
                    <a:pt x="2173" y="1460"/>
                    <a:pt x="2173" y="1460"/>
                  </a:cubicBezTo>
                  <a:lnTo>
                    <a:pt x="2173" y="1991"/>
                  </a:lnTo>
                  <a:close/>
                  <a:moveTo>
                    <a:pt x="2408" y="1481"/>
                  </a:moveTo>
                  <a:cubicBezTo>
                    <a:pt x="2375" y="1481"/>
                    <a:pt x="2347" y="1509"/>
                    <a:pt x="2347" y="1542"/>
                  </a:cubicBezTo>
                  <a:cubicBezTo>
                    <a:pt x="2347" y="1576"/>
                    <a:pt x="2375" y="1603"/>
                    <a:pt x="2408" y="1603"/>
                  </a:cubicBezTo>
                  <a:cubicBezTo>
                    <a:pt x="2442" y="1603"/>
                    <a:pt x="2469" y="1576"/>
                    <a:pt x="2469" y="1542"/>
                  </a:cubicBezTo>
                  <a:cubicBezTo>
                    <a:pt x="2469" y="1509"/>
                    <a:pt x="2442" y="1481"/>
                    <a:pt x="2408" y="1481"/>
                  </a:cubicBezTo>
                  <a:close/>
                  <a:moveTo>
                    <a:pt x="2356" y="1991"/>
                  </a:moveTo>
                  <a:cubicBezTo>
                    <a:pt x="2461" y="1991"/>
                    <a:pt x="2461" y="1991"/>
                    <a:pt x="2461" y="1991"/>
                  </a:cubicBezTo>
                  <a:cubicBezTo>
                    <a:pt x="2461" y="1650"/>
                    <a:pt x="2461" y="1650"/>
                    <a:pt x="2461" y="1650"/>
                  </a:cubicBezTo>
                  <a:cubicBezTo>
                    <a:pt x="2356" y="1650"/>
                    <a:pt x="2356" y="1650"/>
                    <a:pt x="2356" y="1650"/>
                  </a:cubicBezTo>
                  <a:lnTo>
                    <a:pt x="2356" y="1991"/>
                  </a:lnTo>
                  <a:close/>
                  <a:moveTo>
                    <a:pt x="2630" y="1750"/>
                  </a:moveTo>
                  <a:cubicBezTo>
                    <a:pt x="2630" y="1729"/>
                    <a:pt x="2651" y="1721"/>
                    <a:pt x="2669" y="1721"/>
                  </a:cubicBezTo>
                  <a:cubicBezTo>
                    <a:pt x="2694" y="1721"/>
                    <a:pt x="2715" y="1731"/>
                    <a:pt x="2730" y="1750"/>
                  </a:cubicBezTo>
                  <a:cubicBezTo>
                    <a:pt x="2795" y="1686"/>
                    <a:pt x="2795" y="1686"/>
                    <a:pt x="2795" y="1686"/>
                  </a:cubicBezTo>
                  <a:cubicBezTo>
                    <a:pt x="2763" y="1653"/>
                    <a:pt x="2713" y="1641"/>
                    <a:pt x="2668" y="1641"/>
                  </a:cubicBezTo>
                  <a:cubicBezTo>
                    <a:pt x="2597" y="1641"/>
                    <a:pt x="2525" y="1676"/>
                    <a:pt x="2525" y="1757"/>
                  </a:cubicBezTo>
                  <a:cubicBezTo>
                    <a:pt x="2525" y="1887"/>
                    <a:pt x="2703" y="1840"/>
                    <a:pt x="2703" y="1895"/>
                  </a:cubicBezTo>
                  <a:cubicBezTo>
                    <a:pt x="2703" y="1913"/>
                    <a:pt x="2679" y="1920"/>
                    <a:pt x="2655" y="1920"/>
                  </a:cubicBezTo>
                  <a:cubicBezTo>
                    <a:pt x="2623" y="1920"/>
                    <a:pt x="2600" y="1906"/>
                    <a:pt x="2580" y="1882"/>
                  </a:cubicBezTo>
                  <a:cubicBezTo>
                    <a:pt x="2517" y="1953"/>
                    <a:pt x="2517" y="1953"/>
                    <a:pt x="2517" y="1953"/>
                  </a:cubicBezTo>
                  <a:cubicBezTo>
                    <a:pt x="2550" y="1988"/>
                    <a:pt x="2603" y="2000"/>
                    <a:pt x="2651" y="2000"/>
                  </a:cubicBezTo>
                  <a:cubicBezTo>
                    <a:pt x="2724" y="2000"/>
                    <a:pt x="2808" y="1974"/>
                    <a:pt x="2808" y="1887"/>
                  </a:cubicBezTo>
                  <a:cubicBezTo>
                    <a:pt x="2808" y="1757"/>
                    <a:pt x="2630" y="1800"/>
                    <a:pt x="2630" y="1750"/>
                  </a:cubicBezTo>
                  <a:close/>
                  <a:moveTo>
                    <a:pt x="3002" y="1549"/>
                  </a:moveTo>
                  <a:cubicBezTo>
                    <a:pt x="2897" y="1549"/>
                    <a:pt x="2897" y="1549"/>
                    <a:pt x="2897" y="1549"/>
                  </a:cubicBezTo>
                  <a:cubicBezTo>
                    <a:pt x="2897" y="1650"/>
                    <a:pt x="2897" y="1650"/>
                    <a:pt x="2897" y="1650"/>
                  </a:cubicBezTo>
                  <a:cubicBezTo>
                    <a:pt x="2829" y="1650"/>
                    <a:pt x="2829" y="1650"/>
                    <a:pt x="2829" y="1650"/>
                  </a:cubicBezTo>
                  <a:cubicBezTo>
                    <a:pt x="2829" y="1734"/>
                    <a:pt x="2829" y="1734"/>
                    <a:pt x="2829" y="1734"/>
                  </a:cubicBezTo>
                  <a:cubicBezTo>
                    <a:pt x="2897" y="1734"/>
                    <a:pt x="2897" y="1734"/>
                    <a:pt x="2897" y="1734"/>
                  </a:cubicBezTo>
                  <a:cubicBezTo>
                    <a:pt x="2897" y="1896"/>
                    <a:pt x="2897" y="1896"/>
                    <a:pt x="2897" y="1896"/>
                  </a:cubicBezTo>
                  <a:cubicBezTo>
                    <a:pt x="2897" y="1971"/>
                    <a:pt x="2951" y="2000"/>
                    <a:pt x="3021" y="2000"/>
                  </a:cubicBezTo>
                  <a:cubicBezTo>
                    <a:pt x="3046" y="2000"/>
                    <a:pt x="3072" y="1997"/>
                    <a:pt x="3095" y="1989"/>
                  </a:cubicBezTo>
                  <a:cubicBezTo>
                    <a:pt x="3095" y="1901"/>
                    <a:pt x="3095" y="1901"/>
                    <a:pt x="3095" y="1901"/>
                  </a:cubicBezTo>
                  <a:cubicBezTo>
                    <a:pt x="3086" y="1910"/>
                    <a:pt x="3063" y="1911"/>
                    <a:pt x="3052" y="1911"/>
                  </a:cubicBezTo>
                  <a:cubicBezTo>
                    <a:pt x="3006" y="1911"/>
                    <a:pt x="3002" y="1884"/>
                    <a:pt x="3002" y="1848"/>
                  </a:cubicBezTo>
                  <a:cubicBezTo>
                    <a:pt x="3002" y="1734"/>
                    <a:pt x="3002" y="1734"/>
                    <a:pt x="3002" y="1734"/>
                  </a:cubicBezTo>
                  <a:cubicBezTo>
                    <a:pt x="3095" y="1734"/>
                    <a:pt x="3095" y="1734"/>
                    <a:pt x="3095" y="1734"/>
                  </a:cubicBezTo>
                  <a:cubicBezTo>
                    <a:pt x="3095" y="1650"/>
                    <a:pt x="3095" y="1650"/>
                    <a:pt x="3095" y="1650"/>
                  </a:cubicBezTo>
                  <a:cubicBezTo>
                    <a:pt x="3002" y="1650"/>
                    <a:pt x="3002" y="1650"/>
                    <a:pt x="3002" y="1650"/>
                  </a:cubicBezTo>
                  <a:lnTo>
                    <a:pt x="3002" y="1549"/>
                  </a:lnTo>
                  <a:close/>
                  <a:moveTo>
                    <a:pt x="3487" y="1820"/>
                  </a:moveTo>
                  <a:cubicBezTo>
                    <a:pt x="3487" y="1853"/>
                    <a:pt x="3487" y="1853"/>
                    <a:pt x="3487" y="1853"/>
                  </a:cubicBezTo>
                  <a:cubicBezTo>
                    <a:pt x="3243" y="1853"/>
                    <a:pt x="3243" y="1853"/>
                    <a:pt x="3243" y="1853"/>
                  </a:cubicBezTo>
                  <a:cubicBezTo>
                    <a:pt x="3251" y="1894"/>
                    <a:pt x="3282" y="1920"/>
                    <a:pt x="3322" y="1920"/>
                  </a:cubicBezTo>
                  <a:cubicBezTo>
                    <a:pt x="3357" y="1920"/>
                    <a:pt x="3380" y="1902"/>
                    <a:pt x="3397" y="1878"/>
                  </a:cubicBezTo>
                  <a:cubicBezTo>
                    <a:pt x="3471" y="1932"/>
                    <a:pt x="3471" y="1932"/>
                    <a:pt x="3471" y="1932"/>
                  </a:cubicBezTo>
                  <a:cubicBezTo>
                    <a:pt x="3437" y="1975"/>
                    <a:pt x="3382" y="2000"/>
                    <a:pt x="3327" y="2000"/>
                  </a:cubicBezTo>
                  <a:cubicBezTo>
                    <a:pt x="3222" y="2000"/>
                    <a:pt x="3138" y="1929"/>
                    <a:pt x="3138" y="1820"/>
                  </a:cubicBezTo>
                  <a:cubicBezTo>
                    <a:pt x="3138" y="1712"/>
                    <a:pt x="3222" y="1641"/>
                    <a:pt x="3327" y="1641"/>
                  </a:cubicBezTo>
                  <a:cubicBezTo>
                    <a:pt x="3426" y="1641"/>
                    <a:pt x="3487" y="1712"/>
                    <a:pt x="3487" y="1820"/>
                  </a:cubicBezTo>
                  <a:close/>
                  <a:moveTo>
                    <a:pt x="3382" y="1782"/>
                  </a:moveTo>
                  <a:cubicBezTo>
                    <a:pt x="3383" y="1747"/>
                    <a:pt x="3355" y="1717"/>
                    <a:pt x="3317" y="1717"/>
                  </a:cubicBezTo>
                  <a:cubicBezTo>
                    <a:pt x="3271" y="1717"/>
                    <a:pt x="3246" y="1749"/>
                    <a:pt x="3243" y="1782"/>
                  </a:cubicBezTo>
                  <a:lnTo>
                    <a:pt x="3382" y="1782"/>
                  </a:lnTo>
                  <a:close/>
                  <a:moveTo>
                    <a:pt x="3754" y="1641"/>
                  </a:moveTo>
                  <a:cubicBezTo>
                    <a:pt x="3702" y="1641"/>
                    <a:pt x="3668" y="1669"/>
                    <a:pt x="3654" y="1696"/>
                  </a:cubicBezTo>
                  <a:cubicBezTo>
                    <a:pt x="3652" y="1696"/>
                    <a:pt x="3652" y="1696"/>
                    <a:pt x="3652" y="1696"/>
                  </a:cubicBezTo>
                  <a:cubicBezTo>
                    <a:pt x="3652" y="1650"/>
                    <a:pt x="3652" y="1650"/>
                    <a:pt x="3652" y="1650"/>
                  </a:cubicBezTo>
                  <a:cubicBezTo>
                    <a:pt x="3551" y="1650"/>
                    <a:pt x="3551" y="1650"/>
                    <a:pt x="3551" y="1650"/>
                  </a:cubicBezTo>
                  <a:cubicBezTo>
                    <a:pt x="3551" y="1991"/>
                    <a:pt x="3551" y="1991"/>
                    <a:pt x="3551" y="1991"/>
                  </a:cubicBezTo>
                  <a:cubicBezTo>
                    <a:pt x="3657" y="1991"/>
                    <a:pt x="3657" y="1991"/>
                    <a:pt x="3657" y="1991"/>
                  </a:cubicBezTo>
                  <a:cubicBezTo>
                    <a:pt x="3657" y="1821"/>
                    <a:pt x="3657" y="1821"/>
                    <a:pt x="3657" y="1821"/>
                  </a:cubicBezTo>
                  <a:cubicBezTo>
                    <a:pt x="3657" y="1777"/>
                    <a:pt x="3665" y="1734"/>
                    <a:pt x="3720" y="1734"/>
                  </a:cubicBezTo>
                  <a:cubicBezTo>
                    <a:pt x="3774" y="1734"/>
                    <a:pt x="3775" y="1785"/>
                    <a:pt x="3775" y="1824"/>
                  </a:cubicBezTo>
                  <a:cubicBezTo>
                    <a:pt x="3775" y="1991"/>
                    <a:pt x="3775" y="1991"/>
                    <a:pt x="3775" y="1991"/>
                  </a:cubicBezTo>
                  <a:cubicBezTo>
                    <a:pt x="3880" y="1991"/>
                    <a:pt x="3880" y="1991"/>
                    <a:pt x="3880" y="1991"/>
                  </a:cubicBezTo>
                  <a:cubicBezTo>
                    <a:pt x="3880" y="1803"/>
                    <a:pt x="3880" y="1803"/>
                    <a:pt x="3880" y="1803"/>
                  </a:cubicBezTo>
                  <a:cubicBezTo>
                    <a:pt x="3880" y="1712"/>
                    <a:pt x="3860" y="1641"/>
                    <a:pt x="3754" y="1641"/>
                  </a:cubicBezTo>
                  <a:close/>
                </a:path>
              </a:pathLst>
            </a:custGeom>
            <a:solidFill>
              <a:srgbClr val="002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</p:grpSp>
    </p:spTree>
    <p:extLst>
      <p:ext uri="{BB962C8B-B14F-4D97-AF65-F5344CB8AC3E}">
        <p14:creationId xmlns:p14="http://schemas.microsoft.com/office/powerpoint/2010/main" val="1160156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iting">
    <p:bg>
      <p:bgPr>
        <a:solidFill>
          <a:schemeClr val="accent6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4">
            <a:extLst>
              <a:ext uri="{FF2B5EF4-FFF2-40B4-BE49-F238E27FC236}">
                <a16:creationId xmlns:a16="http://schemas.microsoft.com/office/drawing/2014/main" id="{01C890F7-F1B6-4035-9A71-A41886F3B300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3559836" y="1655764"/>
            <a:ext cx="2121935" cy="830263"/>
            <a:chOff x="2243" y="1043"/>
            <a:chExt cx="1337" cy="523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D294498D-5CB4-4465-8A51-0008BC3902B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43" y="1371"/>
              <a:ext cx="319" cy="195"/>
            </a:xfrm>
            <a:custGeom>
              <a:avLst/>
              <a:gdLst>
                <a:gd name="T0" fmla="*/ 1492 w 1592"/>
                <a:gd name="T1" fmla="*/ 694 h 975"/>
                <a:gd name="T2" fmla="*/ 1420 w 1592"/>
                <a:gd name="T3" fmla="*/ 697 h 975"/>
                <a:gd name="T4" fmla="*/ 1414 w 1592"/>
                <a:gd name="T5" fmla="*/ 697 h 975"/>
                <a:gd name="T6" fmla="*/ 962 w 1592"/>
                <a:gd name="T7" fmla="*/ 612 h 975"/>
                <a:gd name="T8" fmla="*/ 365 w 1592"/>
                <a:gd name="T9" fmla="*/ 113 h 975"/>
                <a:gd name="T10" fmla="*/ 365 w 1592"/>
                <a:gd name="T11" fmla="*/ 113 h 975"/>
                <a:gd name="T12" fmla="*/ 365 w 1592"/>
                <a:gd name="T13" fmla="*/ 113 h 975"/>
                <a:gd name="T14" fmla="*/ 247 w 1592"/>
                <a:gd name="T15" fmla="*/ 95 h 975"/>
                <a:gd name="T16" fmla="*/ 53 w 1592"/>
                <a:gd name="T17" fmla="*/ 32 h 975"/>
                <a:gd name="T18" fmla="*/ 0 w 1592"/>
                <a:gd name="T19" fmla="*/ 0 h 975"/>
                <a:gd name="T20" fmla="*/ 0 w 1592"/>
                <a:gd name="T21" fmla="*/ 321 h 975"/>
                <a:gd name="T22" fmla="*/ 1132 w 1592"/>
                <a:gd name="T23" fmla="*/ 975 h 975"/>
                <a:gd name="T24" fmla="*/ 1592 w 1592"/>
                <a:gd name="T25" fmla="*/ 710 h 975"/>
                <a:gd name="T26" fmla="*/ 1517 w 1592"/>
                <a:gd name="T27" fmla="*/ 693 h 975"/>
                <a:gd name="T28" fmla="*/ 1492 w 1592"/>
                <a:gd name="T29" fmla="*/ 694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92" h="975">
                  <a:moveTo>
                    <a:pt x="1492" y="694"/>
                  </a:moveTo>
                  <a:cubicBezTo>
                    <a:pt x="1468" y="696"/>
                    <a:pt x="1444" y="697"/>
                    <a:pt x="1420" y="697"/>
                  </a:cubicBezTo>
                  <a:cubicBezTo>
                    <a:pt x="1414" y="697"/>
                    <a:pt x="1414" y="697"/>
                    <a:pt x="1414" y="697"/>
                  </a:cubicBezTo>
                  <a:cubicBezTo>
                    <a:pt x="1254" y="697"/>
                    <a:pt x="1108" y="670"/>
                    <a:pt x="962" y="612"/>
                  </a:cubicBezTo>
                  <a:cubicBezTo>
                    <a:pt x="715" y="515"/>
                    <a:pt x="512" y="344"/>
                    <a:pt x="365" y="113"/>
                  </a:cubicBezTo>
                  <a:cubicBezTo>
                    <a:pt x="365" y="113"/>
                    <a:pt x="365" y="113"/>
                    <a:pt x="365" y="113"/>
                  </a:cubicBezTo>
                  <a:cubicBezTo>
                    <a:pt x="365" y="113"/>
                    <a:pt x="365" y="113"/>
                    <a:pt x="365" y="113"/>
                  </a:cubicBezTo>
                  <a:cubicBezTo>
                    <a:pt x="328" y="108"/>
                    <a:pt x="283" y="103"/>
                    <a:pt x="247" y="95"/>
                  </a:cubicBezTo>
                  <a:cubicBezTo>
                    <a:pt x="181" y="79"/>
                    <a:pt x="114" y="59"/>
                    <a:pt x="53" y="32"/>
                  </a:cubicBezTo>
                  <a:cubicBezTo>
                    <a:pt x="39" y="26"/>
                    <a:pt x="13" y="6"/>
                    <a:pt x="0" y="0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1132" y="975"/>
                    <a:pt x="1132" y="975"/>
                    <a:pt x="1132" y="975"/>
                  </a:cubicBezTo>
                  <a:cubicBezTo>
                    <a:pt x="1592" y="710"/>
                    <a:pt x="1592" y="710"/>
                    <a:pt x="1592" y="710"/>
                  </a:cubicBezTo>
                  <a:cubicBezTo>
                    <a:pt x="1577" y="689"/>
                    <a:pt x="1542" y="691"/>
                    <a:pt x="1517" y="693"/>
                  </a:cubicBezTo>
                  <a:cubicBezTo>
                    <a:pt x="1509" y="693"/>
                    <a:pt x="1500" y="694"/>
                    <a:pt x="1492" y="694"/>
                  </a:cubicBezTo>
                  <a:close/>
                </a:path>
              </a:pathLst>
            </a:custGeom>
            <a:solidFill>
              <a:srgbClr val="D9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1416F691-B7FA-43D3-863D-393709CB91D2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510" y="1075"/>
              <a:ext cx="186" cy="436"/>
            </a:xfrm>
            <a:custGeom>
              <a:avLst/>
              <a:gdLst>
                <a:gd name="T0" fmla="*/ 77 w 931"/>
                <a:gd name="T1" fmla="*/ 0 h 2182"/>
                <a:gd name="T2" fmla="*/ 63 w 931"/>
                <a:gd name="T3" fmla="*/ 16 h 2182"/>
                <a:gd name="T4" fmla="*/ 96 w 931"/>
                <a:gd name="T5" fmla="*/ 91 h 2182"/>
                <a:gd name="T6" fmla="*/ 131 w 931"/>
                <a:gd name="T7" fmla="*/ 161 h 2182"/>
                <a:gd name="T8" fmla="*/ 146 w 931"/>
                <a:gd name="T9" fmla="*/ 204 h 2182"/>
                <a:gd name="T10" fmla="*/ 197 w 931"/>
                <a:gd name="T11" fmla="*/ 628 h 2182"/>
                <a:gd name="T12" fmla="*/ 0 w 931"/>
                <a:gd name="T13" fmla="*/ 1166 h 2182"/>
                <a:gd name="T14" fmla="*/ 0 w 931"/>
                <a:gd name="T15" fmla="*/ 1166 h 2182"/>
                <a:gd name="T16" fmla="*/ 0 w 931"/>
                <a:gd name="T17" fmla="*/ 1166 h 2182"/>
                <a:gd name="T18" fmla="*/ 207 w 931"/>
                <a:gd name="T19" fmla="*/ 1545 h 2182"/>
                <a:gd name="T20" fmla="*/ 264 w 931"/>
                <a:gd name="T21" fmla="*/ 2122 h 2182"/>
                <a:gd name="T22" fmla="*/ 271 w 931"/>
                <a:gd name="T23" fmla="*/ 2182 h 2182"/>
                <a:gd name="T24" fmla="*/ 405 w 931"/>
                <a:gd name="T25" fmla="*/ 2105 h 2182"/>
                <a:gd name="T26" fmla="*/ 931 w 931"/>
                <a:gd name="T27" fmla="*/ 1801 h 2182"/>
                <a:gd name="T28" fmla="*/ 931 w 931"/>
                <a:gd name="T29" fmla="*/ 493 h 2182"/>
                <a:gd name="T30" fmla="*/ 77 w 931"/>
                <a:gd name="T3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1" h="2182">
                  <a:moveTo>
                    <a:pt x="77" y="0"/>
                  </a:moveTo>
                  <a:cubicBezTo>
                    <a:pt x="80" y="5"/>
                    <a:pt x="60" y="11"/>
                    <a:pt x="63" y="16"/>
                  </a:cubicBezTo>
                  <a:cubicBezTo>
                    <a:pt x="76" y="39"/>
                    <a:pt x="85" y="66"/>
                    <a:pt x="96" y="91"/>
                  </a:cubicBezTo>
                  <a:cubicBezTo>
                    <a:pt x="107" y="114"/>
                    <a:pt x="122" y="137"/>
                    <a:pt x="131" y="161"/>
                  </a:cubicBezTo>
                  <a:cubicBezTo>
                    <a:pt x="136" y="175"/>
                    <a:pt x="141" y="190"/>
                    <a:pt x="146" y="204"/>
                  </a:cubicBezTo>
                  <a:cubicBezTo>
                    <a:pt x="194" y="347"/>
                    <a:pt x="209" y="486"/>
                    <a:pt x="197" y="628"/>
                  </a:cubicBezTo>
                  <a:cubicBezTo>
                    <a:pt x="182" y="822"/>
                    <a:pt x="111" y="1009"/>
                    <a:pt x="0" y="1166"/>
                  </a:cubicBezTo>
                  <a:cubicBezTo>
                    <a:pt x="0" y="1166"/>
                    <a:pt x="0" y="1166"/>
                    <a:pt x="0" y="1166"/>
                  </a:cubicBezTo>
                  <a:cubicBezTo>
                    <a:pt x="0" y="1166"/>
                    <a:pt x="0" y="1166"/>
                    <a:pt x="0" y="1166"/>
                  </a:cubicBezTo>
                  <a:cubicBezTo>
                    <a:pt x="86" y="1276"/>
                    <a:pt x="160" y="1405"/>
                    <a:pt x="207" y="1545"/>
                  </a:cubicBezTo>
                  <a:cubicBezTo>
                    <a:pt x="273" y="1738"/>
                    <a:pt x="291" y="1932"/>
                    <a:pt x="264" y="2122"/>
                  </a:cubicBezTo>
                  <a:cubicBezTo>
                    <a:pt x="261" y="2141"/>
                    <a:pt x="275" y="2163"/>
                    <a:pt x="271" y="2182"/>
                  </a:cubicBezTo>
                  <a:cubicBezTo>
                    <a:pt x="405" y="2105"/>
                    <a:pt x="405" y="2105"/>
                    <a:pt x="405" y="2105"/>
                  </a:cubicBezTo>
                  <a:cubicBezTo>
                    <a:pt x="931" y="1801"/>
                    <a:pt x="931" y="1801"/>
                    <a:pt x="931" y="1801"/>
                  </a:cubicBezTo>
                  <a:cubicBezTo>
                    <a:pt x="931" y="493"/>
                    <a:pt x="931" y="493"/>
                    <a:pt x="931" y="49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00A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3CC628B8-A820-405C-888C-C7F1B3AFDF5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43" y="1043"/>
              <a:ext cx="333" cy="358"/>
            </a:xfrm>
            <a:custGeom>
              <a:avLst/>
              <a:gdLst>
                <a:gd name="T0" fmla="*/ 815 w 1662"/>
                <a:gd name="T1" fmla="*/ 1700 h 1795"/>
                <a:gd name="T2" fmla="*/ 1472 w 1662"/>
                <a:gd name="T3" fmla="*/ 369 h 1795"/>
                <a:gd name="T4" fmla="*/ 1383 w 1662"/>
                <a:gd name="T5" fmla="*/ 163 h 1795"/>
                <a:gd name="T6" fmla="*/ 1132 w 1662"/>
                <a:gd name="T7" fmla="*/ 0 h 1795"/>
                <a:gd name="T8" fmla="*/ 0 w 1662"/>
                <a:gd name="T9" fmla="*/ 654 h 1795"/>
                <a:gd name="T10" fmla="*/ 0 w 1662"/>
                <a:gd name="T11" fmla="*/ 1667 h 1795"/>
                <a:gd name="T12" fmla="*/ 815 w 1662"/>
                <a:gd name="T13" fmla="*/ 1700 h 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2" h="1795">
                  <a:moveTo>
                    <a:pt x="815" y="1700"/>
                  </a:moveTo>
                  <a:cubicBezTo>
                    <a:pt x="1379" y="1510"/>
                    <a:pt x="1662" y="933"/>
                    <a:pt x="1472" y="369"/>
                  </a:cubicBezTo>
                  <a:cubicBezTo>
                    <a:pt x="1448" y="298"/>
                    <a:pt x="1420" y="225"/>
                    <a:pt x="1383" y="163"/>
                  </a:cubicBezTo>
                  <a:cubicBezTo>
                    <a:pt x="1132" y="0"/>
                    <a:pt x="1132" y="0"/>
                    <a:pt x="1132" y="0"/>
                  </a:cubicBezTo>
                  <a:cubicBezTo>
                    <a:pt x="0" y="654"/>
                    <a:pt x="0" y="654"/>
                    <a:pt x="0" y="654"/>
                  </a:cubicBezTo>
                  <a:cubicBezTo>
                    <a:pt x="0" y="1667"/>
                    <a:pt x="0" y="1667"/>
                    <a:pt x="0" y="1667"/>
                  </a:cubicBezTo>
                  <a:cubicBezTo>
                    <a:pt x="247" y="1791"/>
                    <a:pt x="532" y="1795"/>
                    <a:pt x="815" y="1700"/>
                  </a:cubicBezTo>
                  <a:close/>
                </a:path>
              </a:pathLst>
            </a:custGeom>
            <a:solidFill>
              <a:srgbClr val="E95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178F1CE9-8651-45E5-BEF3-960F0D652FA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72" y="1043"/>
              <a:ext cx="285" cy="356"/>
            </a:xfrm>
            <a:custGeom>
              <a:avLst/>
              <a:gdLst>
                <a:gd name="T0" fmla="*/ 1357 w 1422"/>
                <a:gd name="T1" fmla="*/ 361 h 1781"/>
                <a:gd name="T2" fmla="*/ 1342 w 1422"/>
                <a:gd name="T3" fmla="*/ 318 h 1781"/>
                <a:gd name="T4" fmla="*/ 1311 w 1422"/>
                <a:gd name="T5" fmla="*/ 247 h 1781"/>
                <a:gd name="T6" fmla="*/ 1267 w 1422"/>
                <a:gd name="T7" fmla="*/ 161 h 1781"/>
                <a:gd name="T8" fmla="*/ 988 w 1422"/>
                <a:gd name="T9" fmla="*/ 0 h 1781"/>
                <a:gd name="T10" fmla="*/ 154 w 1422"/>
                <a:gd name="T11" fmla="*/ 482 h 1781"/>
                <a:gd name="T12" fmla="*/ 16 w 1422"/>
                <a:gd name="T13" fmla="*/ 875 h 1781"/>
                <a:gd name="T14" fmla="*/ 18 w 1422"/>
                <a:gd name="T15" fmla="*/ 875 h 1781"/>
                <a:gd name="T16" fmla="*/ 0 w 1422"/>
                <a:gd name="T17" fmla="*/ 1085 h 1781"/>
                <a:gd name="T18" fmla="*/ 0 w 1422"/>
                <a:gd name="T19" fmla="*/ 1094 h 1781"/>
                <a:gd name="T20" fmla="*/ 6 w 1422"/>
                <a:gd name="T21" fmla="*/ 1212 h 1781"/>
                <a:gd name="T22" fmla="*/ 48 w 1422"/>
                <a:gd name="T23" fmla="*/ 1431 h 1781"/>
                <a:gd name="T24" fmla="*/ 67 w 1422"/>
                <a:gd name="T25" fmla="*/ 1496 h 1781"/>
                <a:gd name="T26" fmla="*/ 198 w 1422"/>
                <a:gd name="T27" fmla="*/ 1772 h 1781"/>
                <a:gd name="T28" fmla="*/ 337 w 1422"/>
                <a:gd name="T29" fmla="*/ 1781 h 1781"/>
                <a:gd name="T30" fmla="*/ 681 w 1422"/>
                <a:gd name="T31" fmla="*/ 1725 h 1781"/>
                <a:gd name="T32" fmla="*/ 1215 w 1422"/>
                <a:gd name="T33" fmla="*/ 1328 h 1781"/>
                <a:gd name="T34" fmla="*/ 1203 w 1422"/>
                <a:gd name="T35" fmla="*/ 1314 h 1781"/>
                <a:gd name="T36" fmla="*/ 1215 w 1422"/>
                <a:gd name="T37" fmla="*/ 1328 h 1781"/>
                <a:gd name="T38" fmla="*/ 1410 w 1422"/>
                <a:gd name="T39" fmla="*/ 791 h 1781"/>
                <a:gd name="T40" fmla="*/ 1357 w 1422"/>
                <a:gd name="T41" fmla="*/ 361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2" h="1781">
                  <a:moveTo>
                    <a:pt x="1357" y="361"/>
                  </a:moveTo>
                  <a:cubicBezTo>
                    <a:pt x="1352" y="346"/>
                    <a:pt x="1347" y="332"/>
                    <a:pt x="1342" y="318"/>
                  </a:cubicBezTo>
                  <a:cubicBezTo>
                    <a:pt x="1332" y="294"/>
                    <a:pt x="1322" y="270"/>
                    <a:pt x="1311" y="247"/>
                  </a:cubicBezTo>
                  <a:cubicBezTo>
                    <a:pt x="1298" y="217"/>
                    <a:pt x="1283" y="189"/>
                    <a:pt x="1267" y="161"/>
                  </a:cubicBezTo>
                  <a:cubicBezTo>
                    <a:pt x="988" y="0"/>
                    <a:pt x="988" y="0"/>
                    <a:pt x="988" y="0"/>
                  </a:cubicBezTo>
                  <a:cubicBezTo>
                    <a:pt x="154" y="482"/>
                    <a:pt x="154" y="482"/>
                    <a:pt x="154" y="482"/>
                  </a:cubicBezTo>
                  <a:cubicBezTo>
                    <a:pt x="92" y="597"/>
                    <a:pt x="41" y="746"/>
                    <a:pt x="16" y="875"/>
                  </a:cubicBezTo>
                  <a:cubicBezTo>
                    <a:pt x="17" y="875"/>
                    <a:pt x="18" y="875"/>
                    <a:pt x="18" y="875"/>
                  </a:cubicBezTo>
                  <a:cubicBezTo>
                    <a:pt x="6" y="944"/>
                    <a:pt x="0" y="1014"/>
                    <a:pt x="0" y="1085"/>
                  </a:cubicBezTo>
                  <a:cubicBezTo>
                    <a:pt x="0" y="1094"/>
                    <a:pt x="0" y="1094"/>
                    <a:pt x="0" y="1094"/>
                  </a:cubicBezTo>
                  <a:cubicBezTo>
                    <a:pt x="0" y="1133"/>
                    <a:pt x="2" y="1173"/>
                    <a:pt x="6" y="1212"/>
                  </a:cubicBezTo>
                  <a:cubicBezTo>
                    <a:pt x="13" y="1285"/>
                    <a:pt x="27" y="1359"/>
                    <a:pt x="48" y="1431"/>
                  </a:cubicBezTo>
                  <a:cubicBezTo>
                    <a:pt x="54" y="1453"/>
                    <a:pt x="59" y="1475"/>
                    <a:pt x="67" y="1496"/>
                  </a:cubicBezTo>
                  <a:cubicBezTo>
                    <a:pt x="100" y="1595"/>
                    <a:pt x="145" y="1688"/>
                    <a:pt x="198" y="1772"/>
                  </a:cubicBezTo>
                  <a:cubicBezTo>
                    <a:pt x="244" y="1778"/>
                    <a:pt x="290" y="1781"/>
                    <a:pt x="337" y="1781"/>
                  </a:cubicBezTo>
                  <a:cubicBezTo>
                    <a:pt x="451" y="1781"/>
                    <a:pt x="567" y="1763"/>
                    <a:pt x="681" y="1725"/>
                  </a:cubicBezTo>
                  <a:cubicBezTo>
                    <a:pt x="905" y="1649"/>
                    <a:pt x="1088" y="1507"/>
                    <a:pt x="1215" y="1328"/>
                  </a:cubicBezTo>
                  <a:cubicBezTo>
                    <a:pt x="1211" y="1323"/>
                    <a:pt x="1207" y="1318"/>
                    <a:pt x="1203" y="1314"/>
                  </a:cubicBezTo>
                  <a:cubicBezTo>
                    <a:pt x="1207" y="1318"/>
                    <a:pt x="1211" y="1323"/>
                    <a:pt x="1215" y="1328"/>
                  </a:cubicBezTo>
                  <a:cubicBezTo>
                    <a:pt x="1326" y="1171"/>
                    <a:pt x="1394" y="986"/>
                    <a:pt x="1410" y="791"/>
                  </a:cubicBezTo>
                  <a:cubicBezTo>
                    <a:pt x="1422" y="650"/>
                    <a:pt x="1405" y="504"/>
                    <a:pt x="1357" y="361"/>
                  </a:cubicBezTo>
                  <a:close/>
                </a:path>
              </a:pathLst>
            </a:custGeom>
            <a:solidFill>
              <a:srgbClr val="564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B053975-D65A-47E8-88FD-30FF06DD6ED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43" y="1213"/>
              <a:ext cx="69" cy="184"/>
            </a:xfrm>
            <a:custGeom>
              <a:avLst/>
              <a:gdLst>
                <a:gd name="T0" fmla="*/ 40 w 342"/>
                <a:gd name="T1" fmla="*/ 836 h 922"/>
                <a:gd name="T2" fmla="*/ 0 w 342"/>
                <a:gd name="T3" fmla="*/ 818 h 922"/>
                <a:gd name="T4" fmla="*/ 0 w 342"/>
                <a:gd name="T5" fmla="*/ 37 h 922"/>
                <a:gd name="T6" fmla="*/ 166 w 342"/>
                <a:gd name="T7" fmla="*/ 0 h 922"/>
                <a:gd name="T8" fmla="*/ 144 w 342"/>
                <a:gd name="T9" fmla="*/ 235 h 922"/>
                <a:gd name="T10" fmla="*/ 144 w 342"/>
                <a:gd name="T11" fmla="*/ 244 h 922"/>
                <a:gd name="T12" fmla="*/ 150 w 342"/>
                <a:gd name="T13" fmla="*/ 362 h 922"/>
                <a:gd name="T14" fmla="*/ 192 w 342"/>
                <a:gd name="T15" fmla="*/ 581 h 922"/>
                <a:gd name="T16" fmla="*/ 211 w 342"/>
                <a:gd name="T17" fmla="*/ 646 h 922"/>
                <a:gd name="T18" fmla="*/ 342 w 342"/>
                <a:gd name="T19" fmla="*/ 922 h 922"/>
                <a:gd name="T20" fmla="*/ 231 w 342"/>
                <a:gd name="T21" fmla="*/ 901 h 922"/>
                <a:gd name="T22" fmla="*/ 40 w 342"/>
                <a:gd name="T23" fmla="*/ 836 h 922"/>
                <a:gd name="T24" fmla="*/ 0 w 342"/>
                <a:gd name="T25" fmla="*/ 818 h 922"/>
                <a:gd name="T26" fmla="*/ 0 w 342"/>
                <a:gd name="T27" fmla="*/ 818 h 922"/>
                <a:gd name="T28" fmla="*/ 40 w 342"/>
                <a:gd name="T29" fmla="*/ 836 h 922"/>
                <a:gd name="T30" fmla="*/ 0 w 342"/>
                <a:gd name="T31" fmla="*/ 818 h 922"/>
                <a:gd name="T32" fmla="*/ 342 w 342"/>
                <a:gd name="T33" fmla="*/ 922 h 922"/>
                <a:gd name="T34" fmla="*/ 342 w 342"/>
                <a:gd name="T35" fmla="*/ 922 h 922"/>
                <a:gd name="T36" fmla="*/ 231 w 342"/>
                <a:gd name="T37" fmla="*/ 901 h 922"/>
                <a:gd name="T38" fmla="*/ 342 w 342"/>
                <a:gd name="T39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2" h="922">
                  <a:moveTo>
                    <a:pt x="40" y="836"/>
                  </a:moveTo>
                  <a:cubicBezTo>
                    <a:pt x="26" y="830"/>
                    <a:pt x="13" y="824"/>
                    <a:pt x="0" y="81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55" y="21"/>
                    <a:pt x="111" y="9"/>
                    <a:pt x="166" y="0"/>
                  </a:cubicBezTo>
                  <a:cubicBezTo>
                    <a:pt x="152" y="77"/>
                    <a:pt x="144" y="156"/>
                    <a:pt x="144" y="235"/>
                  </a:cubicBezTo>
                  <a:cubicBezTo>
                    <a:pt x="144" y="244"/>
                    <a:pt x="144" y="244"/>
                    <a:pt x="144" y="244"/>
                  </a:cubicBezTo>
                  <a:cubicBezTo>
                    <a:pt x="144" y="283"/>
                    <a:pt x="146" y="323"/>
                    <a:pt x="150" y="362"/>
                  </a:cubicBezTo>
                  <a:cubicBezTo>
                    <a:pt x="157" y="435"/>
                    <a:pt x="171" y="509"/>
                    <a:pt x="192" y="581"/>
                  </a:cubicBezTo>
                  <a:cubicBezTo>
                    <a:pt x="198" y="603"/>
                    <a:pt x="203" y="625"/>
                    <a:pt x="211" y="646"/>
                  </a:cubicBezTo>
                  <a:cubicBezTo>
                    <a:pt x="244" y="745"/>
                    <a:pt x="289" y="838"/>
                    <a:pt x="342" y="922"/>
                  </a:cubicBezTo>
                  <a:cubicBezTo>
                    <a:pt x="305" y="918"/>
                    <a:pt x="268" y="910"/>
                    <a:pt x="231" y="901"/>
                  </a:cubicBezTo>
                  <a:cubicBezTo>
                    <a:pt x="165" y="885"/>
                    <a:pt x="101" y="863"/>
                    <a:pt x="40" y="836"/>
                  </a:cubicBezTo>
                  <a:close/>
                  <a:moveTo>
                    <a:pt x="0" y="818"/>
                  </a:moveTo>
                  <a:cubicBezTo>
                    <a:pt x="0" y="818"/>
                    <a:pt x="0" y="818"/>
                    <a:pt x="0" y="818"/>
                  </a:cubicBezTo>
                  <a:cubicBezTo>
                    <a:pt x="13" y="824"/>
                    <a:pt x="26" y="830"/>
                    <a:pt x="40" y="836"/>
                  </a:cubicBezTo>
                  <a:cubicBezTo>
                    <a:pt x="26" y="830"/>
                    <a:pt x="13" y="824"/>
                    <a:pt x="0" y="818"/>
                  </a:cubicBezTo>
                  <a:close/>
                  <a:moveTo>
                    <a:pt x="342" y="922"/>
                  </a:moveTo>
                  <a:cubicBezTo>
                    <a:pt x="342" y="922"/>
                    <a:pt x="342" y="922"/>
                    <a:pt x="342" y="922"/>
                  </a:cubicBezTo>
                  <a:cubicBezTo>
                    <a:pt x="305" y="918"/>
                    <a:pt x="268" y="910"/>
                    <a:pt x="231" y="901"/>
                  </a:cubicBezTo>
                  <a:cubicBezTo>
                    <a:pt x="268" y="910"/>
                    <a:pt x="305" y="918"/>
                    <a:pt x="342" y="922"/>
                  </a:cubicBezTo>
                  <a:close/>
                </a:path>
              </a:pathLst>
            </a:custGeom>
            <a:solidFill>
              <a:srgbClr val="C84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C435A69F-1EA4-4E64-9A94-0829CEE7F13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312" y="1308"/>
              <a:ext cx="257" cy="207"/>
            </a:xfrm>
            <a:custGeom>
              <a:avLst/>
              <a:gdLst>
                <a:gd name="T0" fmla="*/ 1285 w 1285"/>
                <a:gd name="T1" fmla="*/ 779 h 1035"/>
                <a:gd name="T2" fmla="*/ 1263 w 1285"/>
                <a:gd name="T3" fmla="*/ 1015 h 1035"/>
                <a:gd name="T4" fmla="*/ 1250 w 1285"/>
                <a:gd name="T5" fmla="*/ 1023 h 1035"/>
                <a:gd name="T6" fmla="*/ 1175 w 1285"/>
                <a:gd name="T7" fmla="*/ 1031 h 1035"/>
                <a:gd name="T8" fmla="*/ 1150 w 1285"/>
                <a:gd name="T9" fmla="*/ 1033 h 1035"/>
                <a:gd name="T10" fmla="*/ 1078 w 1285"/>
                <a:gd name="T11" fmla="*/ 1035 h 1035"/>
                <a:gd name="T12" fmla="*/ 1072 w 1285"/>
                <a:gd name="T13" fmla="*/ 1035 h 1035"/>
                <a:gd name="T14" fmla="*/ 610 w 1285"/>
                <a:gd name="T15" fmla="*/ 947 h 1035"/>
                <a:gd name="T16" fmla="*/ 0 w 1285"/>
                <a:gd name="T17" fmla="*/ 444 h 1035"/>
                <a:gd name="T18" fmla="*/ 139 w 1285"/>
                <a:gd name="T19" fmla="*/ 453 h 1035"/>
                <a:gd name="T20" fmla="*/ 483 w 1285"/>
                <a:gd name="T21" fmla="*/ 397 h 1035"/>
                <a:gd name="T22" fmla="*/ 1017 w 1285"/>
                <a:gd name="T23" fmla="*/ 0 h 1035"/>
                <a:gd name="T24" fmla="*/ 1218 w 1285"/>
                <a:gd name="T25" fmla="*/ 375 h 1035"/>
                <a:gd name="T26" fmla="*/ 1285 w 1285"/>
                <a:gd name="T27" fmla="*/ 778 h 1035"/>
                <a:gd name="T28" fmla="*/ 1285 w 1285"/>
                <a:gd name="T29" fmla="*/ 779 h 1035"/>
                <a:gd name="T30" fmla="*/ 1078 w 1285"/>
                <a:gd name="T31" fmla="*/ 1035 h 1035"/>
                <a:gd name="T32" fmla="*/ 1150 w 1285"/>
                <a:gd name="T33" fmla="*/ 1033 h 1035"/>
                <a:gd name="T34" fmla="*/ 1078 w 1285"/>
                <a:gd name="T35" fmla="*/ 1035 h 1035"/>
                <a:gd name="T36" fmla="*/ 1072 w 1285"/>
                <a:gd name="T37" fmla="*/ 1035 h 1035"/>
                <a:gd name="T38" fmla="*/ 610 w 1285"/>
                <a:gd name="T39" fmla="*/ 947 h 1035"/>
                <a:gd name="T40" fmla="*/ 1072 w 1285"/>
                <a:gd name="T41" fmla="*/ 1035 h 1035"/>
                <a:gd name="T42" fmla="*/ 1078 w 1285"/>
                <a:gd name="T43" fmla="*/ 1035 h 1035"/>
                <a:gd name="T44" fmla="*/ 1250 w 1285"/>
                <a:gd name="T45" fmla="*/ 1023 h 1035"/>
                <a:gd name="T46" fmla="*/ 1250 w 1285"/>
                <a:gd name="T47" fmla="*/ 1023 h 1035"/>
                <a:gd name="T48" fmla="*/ 1175 w 1285"/>
                <a:gd name="T49" fmla="*/ 1031 h 1035"/>
                <a:gd name="T50" fmla="*/ 1250 w 1285"/>
                <a:gd name="T51" fmla="*/ 1023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5" h="1035">
                  <a:moveTo>
                    <a:pt x="1285" y="779"/>
                  </a:moveTo>
                  <a:cubicBezTo>
                    <a:pt x="1285" y="859"/>
                    <a:pt x="1278" y="938"/>
                    <a:pt x="1263" y="1015"/>
                  </a:cubicBezTo>
                  <a:cubicBezTo>
                    <a:pt x="1250" y="1023"/>
                    <a:pt x="1250" y="1023"/>
                    <a:pt x="1250" y="1023"/>
                  </a:cubicBezTo>
                  <a:cubicBezTo>
                    <a:pt x="1225" y="1026"/>
                    <a:pt x="1200" y="1029"/>
                    <a:pt x="1175" y="1031"/>
                  </a:cubicBezTo>
                  <a:cubicBezTo>
                    <a:pt x="1167" y="1031"/>
                    <a:pt x="1158" y="1032"/>
                    <a:pt x="1150" y="1033"/>
                  </a:cubicBezTo>
                  <a:cubicBezTo>
                    <a:pt x="1126" y="1034"/>
                    <a:pt x="1102" y="1035"/>
                    <a:pt x="1078" y="1035"/>
                  </a:cubicBezTo>
                  <a:cubicBezTo>
                    <a:pt x="1072" y="1035"/>
                    <a:pt x="1072" y="1035"/>
                    <a:pt x="1072" y="1035"/>
                  </a:cubicBezTo>
                  <a:cubicBezTo>
                    <a:pt x="912" y="1035"/>
                    <a:pt x="755" y="1004"/>
                    <a:pt x="610" y="947"/>
                  </a:cubicBezTo>
                  <a:cubicBezTo>
                    <a:pt x="363" y="849"/>
                    <a:pt x="147" y="676"/>
                    <a:pt x="0" y="444"/>
                  </a:cubicBezTo>
                  <a:cubicBezTo>
                    <a:pt x="46" y="450"/>
                    <a:pt x="92" y="453"/>
                    <a:pt x="139" y="453"/>
                  </a:cubicBezTo>
                  <a:cubicBezTo>
                    <a:pt x="253" y="453"/>
                    <a:pt x="369" y="435"/>
                    <a:pt x="483" y="397"/>
                  </a:cubicBezTo>
                  <a:cubicBezTo>
                    <a:pt x="707" y="321"/>
                    <a:pt x="890" y="179"/>
                    <a:pt x="1017" y="0"/>
                  </a:cubicBezTo>
                  <a:cubicBezTo>
                    <a:pt x="1102" y="110"/>
                    <a:pt x="1171" y="236"/>
                    <a:pt x="1218" y="375"/>
                  </a:cubicBezTo>
                  <a:cubicBezTo>
                    <a:pt x="1263" y="509"/>
                    <a:pt x="1285" y="644"/>
                    <a:pt x="1285" y="778"/>
                  </a:cubicBezTo>
                  <a:lnTo>
                    <a:pt x="1285" y="779"/>
                  </a:lnTo>
                  <a:close/>
                  <a:moveTo>
                    <a:pt x="1078" y="1035"/>
                  </a:moveTo>
                  <a:cubicBezTo>
                    <a:pt x="1102" y="1035"/>
                    <a:pt x="1126" y="1034"/>
                    <a:pt x="1150" y="1033"/>
                  </a:cubicBezTo>
                  <a:cubicBezTo>
                    <a:pt x="1126" y="1034"/>
                    <a:pt x="1102" y="1035"/>
                    <a:pt x="1078" y="1035"/>
                  </a:cubicBezTo>
                  <a:cubicBezTo>
                    <a:pt x="1072" y="1035"/>
                    <a:pt x="1072" y="1035"/>
                    <a:pt x="1072" y="1035"/>
                  </a:cubicBezTo>
                  <a:cubicBezTo>
                    <a:pt x="912" y="1035"/>
                    <a:pt x="755" y="1004"/>
                    <a:pt x="610" y="947"/>
                  </a:cubicBezTo>
                  <a:cubicBezTo>
                    <a:pt x="755" y="1004"/>
                    <a:pt x="912" y="1035"/>
                    <a:pt x="1072" y="1035"/>
                  </a:cubicBezTo>
                  <a:lnTo>
                    <a:pt x="1078" y="1035"/>
                  </a:lnTo>
                  <a:close/>
                  <a:moveTo>
                    <a:pt x="1250" y="1023"/>
                  </a:moveTo>
                  <a:cubicBezTo>
                    <a:pt x="1250" y="1023"/>
                    <a:pt x="1250" y="1023"/>
                    <a:pt x="1250" y="1023"/>
                  </a:cubicBezTo>
                  <a:cubicBezTo>
                    <a:pt x="1225" y="1026"/>
                    <a:pt x="1200" y="1029"/>
                    <a:pt x="1175" y="1031"/>
                  </a:cubicBezTo>
                  <a:cubicBezTo>
                    <a:pt x="1200" y="1029"/>
                    <a:pt x="1225" y="1026"/>
                    <a:pt x="1250" y="1023"/>
                  </a:cubicBezTo>
                  <a:close/>
                </a:path>
              </a:pathLst>
            </a:custGeom>
            <a:solidFill>
              <a:srgbClr val="009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07D61BB5-1BA8-47C9-AEF9-98E5CD5AADF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72" y="1210"/>
              <a:ext cx="243" cy="189"/>
            </a:xfrm>
            <a:custGeom>
              <a:avLst/>
              <a:gdLst>
                <a:gd name="T0" fmla="*/ 1215 w 1215"/>
                <a:gd name="T1" fmla="*/ 492 h 945"/>
                <a:gd name="T2" fmla="*/ 681 w 1215"/>
                <a:gd name="T3" fmla="*/ 889 h 945"/>
                <a:gd name="T4" fmla="*/ 337 w 1215"/>
                <a:gd name="T5" fmla="*/ 945 h 945"/>
                <a:gd name="T6" fmla="*/ 198 w 1215"/>
                <a:gd name="T7" fmla="*/ 936 h 945"/>
                <a:gd name="T8" fmla="*/ 67 w 1215"/>
                <a:gd name="T9" fmla="*/ 660 h 945"/>
                <a:gd name="T10" fmla="*/ 48 w 1215"/>
                <a:gd name="T11" fmla="*/ 595 h 945"/>
                <a:gd name="T12" fmla="*/ 6 w 1215"/>
                <a:gd name="T13" fmla="*/ 376 h 945"/>
                <a:gd name="T14" fmla="*/ 0 w 1215"/>
                <a:gd name="T15" fmla="*/ 258 h 945"/>
                <a:gd name="T16" fmla="*/ 0 w 1215"/>
                <a:gd name="T17" fmla="*/ 249 h 945"/>
                <a:gd name="T18" fmla="*/ 22 w 1215"/>
                <a:gd name="T19" fmla="*/ 14 h 945"/>
                <a:gd name="T20" fmla="*/ 206 w 1215"/>
                <a:gd name="T21" fmla="*/ 0 h 945"/>
                <a:gd name="T22" fmla="*/ 214 w 1215"/>
                <a:gd name="T23" fmla="*/ 0 h 945"/>
                <a:gd name="T24" fmla="*/ 1215 w 1215"/>
                <a:gd name="T25" fmla="*/ 492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5" h="945">
                  <a:moveTo>
                    <a:pt x="1215" y="492"/>
                  </a:moveTo>
                  <a:cubicBezTo>
                    <a:pt x="1088" y="671"/>
                    <a:pt x="905" y="813"/>
                    <a:pt x="681" y="889"/>
                  </a:cubicBezTo>
                  <a:cubicBezTo>
                    <a:pt x="567" y="927"/>
                    <a:pt x="451" y="945"/>
                    <a:pt x="337" y="945"/>
                  </a:cubicBezTo>
                  <a:cubicBezTo>
                    <a:pt x="290" y="945"/>
                    <a:pt x="244" y="942"/>
                    <a:pt x="198" y="936"/>
                  </a:cubicBezTo>
                  <a:cubicBezTo>
                    <a:pt x="145" y="852"/>
                    <a:pt x="100" y="759"/>
                    <a:pt x="67" y="660"/>
                  </a:cubicBezTo>
                  <a:cubicBezTo>
                    <a:pt x="59" y="639"/>
                    <a:pt x="54" y="617"/>
                    <a:pt x="48" y="595"/>
                  </a:cubicBezTo>
                  <a:cubicBezTo>
                    <a:pt x="27" y="523"/>
                    <a:pt x="13" y="449"/>
                    <a:pt x="6" y="376"/>
                  </a:cubicBezTo>
                  <a:cubicBezTo>
                    <a:pt x="2" y="337"/>
                    <a:pt x="0" y="297"/>
                    <a:pt x="0" y="258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170"/>
                    <a:pt x="8" y="91"/>
                    <a:pt x="22" y="14"/>
                  </a:cubicBezTo>
                  <a:cubicBezTo>
                    <a:pt x="84" y="5"/>
                    <a:pt x="145" y="1"/>
                    <a:pt x="206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604" y="1"/>
                    <a:pt x="975" y="184"/>
                    <a:pt x="1215" y="492"/>
                  </a:cubicBezTo>
                  <a:close/>
                </a:path>
              </a:pathLst>
            </a:custGeom>
            <a:solidFill>
              <a:srgbClr val="4B3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4E42331C-CF19-4ACC-983E-1AA71CE4054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801" y="1101"/>
              <a:ext cx="779" cy="431"/>
            </a:xfrm>
            <a:custGeom>
              <a:avLst/>
              <a:gdLst>
                <a:gd name="T0" fmla="*/ 108 w 3892"/>
                <a:gd name="T1" fmla="*/ 253 h 2158"/>
                <a:gd name="T2" fmla="*/ 737 w 3892"/>
                <a:gd name="T3" fmla="*/ 367 h 2158"/>
                <a:gd name="T4" fmla="*/ 412 w 3892"/>
                <a:gd name="T5" fmla="*/ 367 h 2158"/>
                <a:gd name="T6" fmla="*/ 1095 w 3892"/>
                <a:gd name="T7" fmla="*/ 250 h 2158"/>
                <a:gd name="T8" fmla="*/ 1095 w 3892"/>
                <a:gd name="T9" fmla="*/ 474 h 2158"/>
                <a:gd name="T10" fmla="*/ 863 w 3892"/>
                <a:gd name="T11" fmla="*/ 367 h 2158"/>
                <a:gd name="T12" fmla="*/ 1506 w 3892"/>
                <a:gd name="T13" fmla="*/ 440 h 2158"/>
                <a:gd name="T14" fmla="*/ 1293 w 3892"/>
                <a:gd name="T15" fmla="*/ 338 h 2158"/>
                <a:gd name="T16" fmla="*/ 1807 w 3892"/>
                <a:gd name="T17" fmla="*/ 194 h 2158"/>
                <a:gd name="T18" fmla="*/ 2103 w 3892"/>
                <a:gd name="T19" fmla="*/ 327 h 2158"/>
                <a:gd name="T20" fmla="*/ 2158 w 3892"/>
                <a:gd name="T21" fmla="*/ 475 h 2158"/>
                <a:gd name="T22" fmla="*/ 2082 w 3892"/>
                <a:gd name="T23" fmla="*/ 327 h 2158"/>
                <a:gd name="T24" fmla="*/ 2103 w 3892"/>
                <a:gd name="T25" fmla="*/ 374 h 2158"/>
                <a:gd name="T26" fmla="*/ 2342 w 3892"/>
                <a:gd name="T27" fmla="*/ 249 h 2158"/>
                <a:gd name="T28" fmla="*/ 2215 w 3892"/>
                <a:gd name="T29" fmla="*/ 202 h 2158"/>
                <a:gd name="T30" fmla="*/ 2511 w 3892"/>
                <a:gd name="T31" fmla="*/ 202 h 2158"/>
                <a:gd name="T32" fmla="*/ 2824 w 3892"/>
                <a:gd name="T33" fmla="*/ 541 h 2158"/>
                <a:gd name="T34" fmla="*/ 2929 w 3892"/>
                <a:gd name="T35" fmla="*/ 440 h 2158"/>
                <a:gd name="T36" fmla="*/ 147 w 3892"/>
                <a:gd name="T37" fmla="*/ 882 h 2158"/>
                <a:gd name="T38" fmla="*/ 601 w 3892"/>
                <a:gd name="T39" fmla="*/ 1265 h 2158"/>
                <a:gd name="T40" fmla="*/ 37 w 3892"/>
                <a:gd name="T41" fmla="*/ 1265 h 2158"/>
                <a:gd name="T42" fmla="*/ 1013 w 3892"/>
                <a:gd name="T43" fmla="*/ 1205 h 2158"/>
                <a:gd name="T44" fmla="*/ 859 w 3892"/>
                <a:gd name="T45" fmla="*/ 990 h 2158"/>
                <a:gd name="T46" fmla="*/ 1347 w 3892"/>
                <a:gd name="T47" fmla="*/ 959 h 2158"/>
                <a:gd name="T48" fmla="*/ 1249 w 3892"/>
                <a:gd name="T49" fmla="*/ 1273 h 2158"/>
                <a:gd name="T50" fmla="*/ 1592 w 3892"/>
                <a:gd name="T51" fmla="*/ 876 h 2158"/>
                <a:gd name="T52" fmla="*/ 1539 w 3892"/>
                <a:gd name="T53" fmla="*/ 922 h 2158"/>
                <a:gd name="T54" fmla="*/ 1835 w 3892"/>
                <a:gd name="T55" fmla="*/ 1273 h 2158"/>
                <a:gd name="T56" fmla="*/ 1709 w 3892"/>
                <a:gd name="T57" fmla="*/ 1029 h 2158"/>
                <a:gd name="T58" fmla="*/ 2349 w 3892"/>
                <a:gd name="T59" fmla="*/ 1227 h 2158"/>
                <a:gd name="T60" fmla="*/ 2717 w 3892"/>
                <a:gd name="T61" fmla="*/ 1265 h 2158"/>
                <a:gd name="T62" fmla="*/ 2387 w 3892"/>
                <a:gd name="T63" fmla="*/ 1265 h 2158"/>
                <a:gd name="T64" fmla="*/ 284 w 3892"/>
                <a:gd name="T65" fmla="*/ 1620 h 2158"/>
                <a:gd name="T66" fmla="*/ 0 w 3892"/>
                <a:gd name="T67" fmla="*/ 1947 h 2158"/>
                <a:gd name="T68" fmla="*/ 544 w 3892"/>
                <a:gd name="T69" fmla="*/ 1960 h 2158"/>
                <a:gd name="T70" fmla="*/ 642 w 3892"/>
                <a:gd name="T71" fmla="*/ 1646 h 2158"/>
                <a:gd name="T72" fmla="*/ 1213 w 3892"/>
                <a:gd name="T73" fmla="*/ 1826 h 2158"/>
                <a:gd name="T74" fmla="*/ 862 w 3892"/>
                <a:gd name="T75" fmla="*/ 1826 h 2158"/>
                <a:gd name="T76" fmla="*/ 1457 w 3892"/>
                <a:gd name="T77" fmla="*/ 1739 h 2158"/>
                <a:gd name="T78" fmla="*/ 1509 w 3892"/>
                <a:gd name="T79" fmla="*/ 1886 h 2158"/>
                <a:gd name="T80" fmla="*/ 1732 w 3892"/>
                <a:gd name="T81" fmla="*/ 1547 h 2158"/>
                <a:gd name="T82" fmla="*/ 2112 w 3892"/>
                <a:gd name="T83" fmla="*/ 1823 h 2158"/>
                <a:gd name="T84" fmla="*/ 2015 w 3892"/>
                <a:gd name="T85" fmla="*/ 1779 h 2158"/>
                <a:gd name="T86" fmla="*/ 1989 w 3892"/>
                <a:gd name="T87" fmla="*/ 1847 h 2158"/>
                <a:gd name="T88" fmla="*/ 2285 w 3892"/>
                <a:gd name="T89" fmla="*/ 1464 h 2158"/>
                <a:gd name="T90" fmla="*/ 2416 w 3892"/>
                <a:gd name="T91" fmla="*/ 1486 h 2158"/>
                <a:gd name="T92" fmla="*/ 2677 w 3892"/>
                <a:gd name="T93" fmla="*/ 1726 h 2158"/>
                <a:gd name="T94" fmla="*/ 2588 w 3892"/>
                <a:gd name="T95" fmla="*/ 1888 h 2158"/>
                <a:gd name="T96" fmla="*/ 2905 w 3892"/>
                <a:gd name="T97" fmla="*/ 1655 h 2158"/>
                <a:gd name="T98" fmla="*/ 3104 w 3892"/>
                <a:gd name="T99" fmla="*/ 1907 h 2158"/>
                <a:gd name="T100" fmla="*/ 3011 w 3892"/>
                <a:gd name="T101" fmla="*/ 1553 h 2158"/>
                <a:gd name="T102" fmla="*/ 3337 w 3892"/>
                <a:gd name="T103" fmla="*/ 2006 h 2158"/>
                <a:gd name="T104" fmla="*/ 3392 w 3892"/>
                <a:gd name="T105" fmla="*/ 1787 h 2158"/>
                <a:gd name="T106" fmla="*/ 3668 w 3892"/>
                <a:gd name="T107" fmla="*/ 1997 h 2158"/>
                <a:gd name="T108" fmla="*/ 3765 w 3892"/>
                <a:gd name="T109" fmla="*/ 1646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92" h="2158">
                  <a:moveTo>
                    <a:pt x="108" y="532"/>
                  </a:moveTo>
                  <a:cubicBezTo>
                    <a:pt x="49" y="532"/>
                    <a:pt x="49" y="532"/>
                    <a:pt x="49" y="532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358" y="33"/>
                    <a:pt x="358" y="33"/>
                    <a:pt x="358" y="33"/>
                  </a:cubicBezTo>
                  <a:cubicBezTo>
                    <a:pt x="358" y="88"/>
                    <a:pt x="358" y="88"/>
                    <a:pt x="358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8" y="253"/>
                    <a:pt x="108" y="253"/>
                    <a:pt x="108" y="253"/>
                  </a:cubicBezTo>
                  <a:cubicBezTo>
                    <a:pt x="340" y="253"/>
                    <a:pt x="340" y="253"/>
                    <a:pt x="340" y="253"/>
                  </a:cubicBezTo>
                  <a:cubicBezTo>
                    <a:pt x="340" y="308"/>
                    <a:pt x="340" y="308"/>
                    <a:pt x="340" y="308"/>
                  </a:cubicBezTo>
                  <a:cubicBezTo>
                    <a:pt x="108" y="308"/>
                    <a:pt x="108" y="308"/>
                    <a:pt x="108" y="308"/>
                  </a:cubicBezTo>
                  <a:lnTo>
                    <a:pt x="108" y="532"/>
                  </a:lnTo>
                  <a:close/>
                  <a:moveTo>
                    <a:pt x="412" y="367"/>
                  </a:moveTo>
                  <a:cubicBezTo>
                    <a:pt x="412" y="265"/>
                    <a:pt x="483" y="194"/>
                    <a:pt x="581" y="194"/>
                  </a:cubicBezTo>
                  <a:cubicBezTo>
                    <a:pt x="674" y="194"/>
                    <a:pt x="737" y="257"/>
                    <a:pt x="737" y="367"/>
                  </a:cubicBezTo>
                  <a:cubicBezTo>
                    <a:pt x="737" y="384"/>
                    <a:pt x="737" y="384"/>
                    <a:pt x="737" y="384"/>
                  </a:cubicBezTo>
                  <a:cubicBezTo>
                    <a:pt x="471" y="384"/>
                    <a:pt x="471" y="384"/>
                    <a:pt x="471" y="384"/>
                  </a:cubicBezTo>
                  <a:cubicBezTo>
                    <a:pt x="475" y="441"/>
                    <a:pt x="519" y="490"/>
                    <a:pt x="579" y="490"/>
                  </a:cubicBezTo>
                  <a:cubicBezTo>
                    <a:pt x="626" y="490"/>
                    <a:pt x="658" y="473"/>
                    <a:pt x="684" y="440"/>
                  </a:cubicBezTo>
                  <a:cubicBezTo>
                    <a:pt x="725" y="472"/>
                    <a:pt x="725" y="472"/>
                    <a:pt x="725" y="472"/>
                  </a:cubicBezTo>
                  <a:cubicBezTo>
                    <a:pt x="686" y="522"/>
                    <a:pt x="640" y="541"/>
                    <a:pt x="579" y="541"/>
                  </a:cubicBezTo>
                  <a:cubicBezTo>
                    <a:pt x="475" y="541"/>
                    <a:pt x="412" y="463"/>
                    <a:pt x="412" y="367"/>
                  </a:cubicBezTo>
                  <a:close/>
                  <a:moveTo>
                    <a:pt x="471" y="338"/>
                  </a:moveTo>
                  <a:cubicBezTo>
                    <a:pt x="678" y="338"/>
                    <a:pt x="678" y="338"/>
                    <a:pt x="678" y="338"/>
                  </a:cubicBezTo>
                  <a:cubicBezTo>
                    <a:pt x="676" y="282"/>
                    <a:pt x="639" y="245"/>
                    <a:pt x="579" y="245"/>
                  </a:cubicBezTo>
                  <a:cubicBezTo>
                    <a:pt x="518" y="245"/>
                    <a:pt x="478" y="282"/>
                    <a:pt x="471" y="338"/>
                  </a:cubicBezTo>
                  <a:close/>
                  <a:moveTo>
                    <a:pt x="803" y="367"/>
                  </a:moveTo>
                  <a:cubicBezTo>
                    <a:pt x="803" y="267"/>
                    <a:pt x="873" y="194"/>
                    <a:pt x="977" y="194"/>
                  </a:cubicBezTo>
                  <a:cubicBezTo>
                    <a:pt x="1025" y="194"/>
                    <a:pt x="1065" y="215"/>
                    <a:pt x="1095" y="250"/>
                  </a:cubicBezTo>
                  <a:cubicBezTo>
                    <a:pt x="1097" y="250"/>
                    <a:pt x="1097" y="250"/>
                    <a:pt x="1097" y="250"/>
                  </a:cubicBezTo>
                  <a:cubicBezTo>
                    <a:pt x="1097" y="0"/>
                    <a:pt x="1097" y="0"/>
                    <a:pt x="1097" y="0"/>
                  </a:cubicBezTo>
                  <a:cubicBezTo>
                    <a:pt x="1151" y="0"/>
                    <a:pt x="1151" y="0"/>
                    <a:pt x="1151" y="0"/>
                  </a:cubicBezTo>
                  <a:cubicBezTo>
                    <a:pt x="1151" y="532"/>
                    <a:pt x="1151" y="532"/>
                    <a:pt x="1151" y="532"/>
                  </a:cubicBezTo>
                  <a:cubicBezTo>
                    <a:pt x="1097" y="532"/>
                    <a:pt x="1097" y="532"/>
                    <a:pt x="1097" y="532"/>
                  </a:cubicBezTo>
                  <a:cubicBezTo>
                    <a:pt x="1097" y="474"/>
                    <a:pt x="1097" y="474"/>
                    <a:pt x="1097" y="474"/>
                  </a:cubicBezTo>
                  <a:cubicBezTo>
                    <a:pt x="1095" y="474"/>
                    <a:pt x="1095" y="474"/>
                    <a:pt x="1095" y="474"/>
                  </a:cubicBezTo>
                  <a:cubicBezTo>
                    <a:pt x="1075" y="511"/>
                    <a:pt x="1027" y="541"/>
                    <a:pt x="968" y="541"/>
                  </a:cubicBezTo>
                  <a:cubicBezTo>
                    <a:pt x="876" y="541"/>
                    <a:pt x="803" y="466"/>
                    <a:pt x="803" y="367"/>
                  </a:cubicBezTo>
                  <a:close/>
                  <a:moveTo>
                    <a:pt x="863" y="367"/>
                  </a:moveTo>
                  <a:cubicBezTo>
                    <a:pt x="863" y="436"/>
                    <a:pt x="908" y="490"/>
                    <a:pt x="980" y="490"/>
                  </a:cubicBezTo>
                  <a:cubicBezTo>
                    <a:pt x="1051" y="490"/>
                    <a:pt x="1097" y="436"/>
                    <a:pt x="1097" y="367"/>
                  </a:cubicBezTo>
                  <a:cubicBezTo>
                    <a:pt x="1097" y="298"/>
                    <a:pt x="1051" y="245"/>
                    <a:pt x="980" y="245"/>
                  </a:cubicBezTo>
                  <a:cubicBezTo>
                    <a:pt x="908" y="245"/>
                    <a:pt x="863" y="298"/>
                    <a:pt x="863" y="367"/>
                  </a:cubicBezTo>
                  <a:close/>
                  <a:moveTo>
                    <a:pt x="1234" y="367"/>
                  </a:moveTo>
                  <a:cubicBezTo>
                    <a:pt x="1234" y="265"/>
                    <a:pt x="1306" y="194"/>
                    <a:pt x="1403" y="194"/>
                  </a:cubicBezTo>
                  <a:cubicBezTo>
                    <a:pt x="1496" y="194"/>
                    <a:pt x="1559" y="257"/>
                    <a:pt x="1559" y="367"/>
                  </a:cubicBezTo>
                  <a:cubicBezTo>
                    <a:pt x="1559" y="384"/>
                    <a:pt x="1559" y="384"/>
                    <a:pt x="1559" y="384"/>
                  </a:cubicBezTo>
                  <a:cubicBezTo>
                    <a:pt x="1293" y="384"/>
                    <a:pt x="1293" y="384"/>
                    <a:pt x="1293" y="384"/>
                  </a:cubicBezTo>
                  <a:cubicBezTo>
                    <a:pt x="1297" y="441"/>
                    <a:pt x="1341" y="490"/>
                    <a:pt x="1401" y="490"/>
                  </a:cubicBezTo>
                  <a:cubicBezTo>
                    <a:pt x="1448" y="490"/>
                    <a:pt x="1480" y="473"/>
                    <a:pt x="1506" y="440"/>
                  </a:cubicBezTo>
                  <a:cubicBezTo>
                    <a:pt x="1548" y="472"/>
                    <a:pt x="1548" y="472"/>
                    <a:pt x="1548" y="472"/>
                  </a:cubicBezTo>
                  <a:cubicBezTo>
                    <a:pt x="1509" y="522"/>
                    <a:pt x="1462" y="541"/>
                    <a:pt x="1401" y="541"/>
                  </a:cubicBezTo>
                  <a:cubicBezTo>
                    <a:pt x="1297" y="541"/>
                    <a:pt x="1234" y="463"/>
                    <a:pt x="1234" y="367"/>
                  </a:cubicBezTo>
                  <a:close/>
                  <a:moveTo>
                    <a:pt x="1293" y="338"/>
                  </a:moveTo>
                  <a:cubicBezTo>
                    <a:pt x="1500" y="338"/>
                    <a:pt x="1500" y="338"/>
                    <a:pt x="1500" y="338"/>
                  </a:cubicBezTo>
                  <a:cubicBezTo>
                    <a:pt x="1498" y="282"/>
                    <a:pt x="1462" y="245"/>
                    <a:pt x="1401" y="245"/>
                  </a:cubicBezTo>
                  <a:cubicBezTo>
                    <a:pt x="1340" y="245"/>
                    <a:pt x="1300" y="282"/>
                    <a:pt x="1293" y="338"/>
                  </a:cubicBezTo>
                  <a:close/>
                  <a:moveTo>
                    <a:pt x="1645" y="532"/>
                  </a:moveTo>
                  <a:cubicBezTo>
                    <a:pt x="1700" y="532"/>
                    <a:pt x="1700" y="532"/>
                    <a:pt x="1700" y="532"/>
                  </a:cubicBezTo>
                  <a:cubicBezTo>
                    <a:pt x="1700" y="372"/>
                    <a:pt x="1700" y="372"/>
                    <a:pt x="1700" y="372"/>
                  </a:cubicBezTo>
                  <a:cubicBezTo>
                    <a:pt x="1700" y="296"/>
                    <a:pt x="1729" y="249"/>
                    <a:pt x="1796" y="249"/>
                  </a:cubicBezTo>
                  <a:cubicBezTo>
                    <a:pt x="1806" y="249"/>
                    <a:pt x="1817" y="250"/>
                    <a:pt x="1826" y="253"/>
                  </a:cubicBezTo>
                  <a:cubicBezTo>
                    <a:pt x="1829" y="198"/>
                    <a:pt x="1829" y="198"/>
                    <a:pt x="1829" y="198"/>
                  </a:cubicBezTo>
                  <a:cubicBezTo>
                    <a:pt x="1822" y="195"/>
                    <a:pt x="1814" y="194"/>
                    <a:pt x="1807" y="194"/>
                  </a:cubicBezTo>
                  <a:cubicBezTo>
                    <a:pt x="1753" y="194"/>
                    <a:pt x="1712" y="224"/>
                    <a:pt x="1697" y="257"/>
                  </a:cubicBezTo>
                  <a:cubicBezTo>
                    <a:pt x="1695" y="257"/>
                    <a:pt x="1695" y="257"/>
                    <a:pt x="1695" y="257"/>
                  </a:cubicBezTo>
                  <a:cubicBezTo>
                    <a:pt x="1695" y="238"/>
                    <a:pt x="1694" y="220"/>
                    <a:pt x="1694" y="202"/>
                  </a:cubicBezTo>
                  <a:cubicBezTo>
                    <a:pt x="1642" y="202"/>
                    <a:pt x="1642" y="202"/>
                    <a:pt x="1642" y="202"/>
                  </a:cubicBezTo>
                  <a:cubicBezTo>
                    <a:pt x="1642" y="224"/>
                    <a:pt x="1645" y="250"/>
                    <a:pt x="1645" y="281"/>
                  </a:cubicBezTo>
                  <a:lnTo>
                    <a:pt x="1645" y="532"/>
                  </a:lnTo>
                  <a:close/>
                  <a:moveTo>
                    <a:pt x="2103" y="327"/>
                  </a:moveTo>
                  <a:cubicBezTo>
                    <a:pt x="2103" y="317"/>
                    <a:pt x="2103" y="317"/>
                    <a:pt x="2103" y="317"/>
                  </a:cubicBezTo>
                  <a:cubicBezTo>
                    <a:pt x="2103" y="269"/>
                    <a:pt x="2072" y="245"/>
                    <a:pt x="2021" y="245"/>
                  </a:cubicBezTo>
                  <a:cubicBezTo>
                    <a:pt x="1986" y="245"/>
                    <a:pt x="1949" y="257"/>
                    <a:pt x="1923" y="281"/>
                  </a:cubicBezTo>
                  <a:cubicBezTo>
                    <a:pt x="1889" y="245"/>
                    <a:pt x="1889" y="245"/>
                    <a:pt x="1889" y="245"/>
                  </a:cubicBezTo>
                  <a:cubicBezTo>
                    <a:pt x="1922" y="210"/>
                    <a:pt x="1972" y="194"/>
                    <a:pt x="2020" y="194"/>
                  </a:cubicBezTo>
                  <a:cubicBezTo>
                    <a:pt x="2117" y="194"/>
                    <a:pt x="2158" y="240"/>
                    <a:pt x="2158" y="334"/>
                  </a:cubicBezTo>
                  <a:cubicBezTo>
                    <a:pt x="2158" y="475"/>
                    <a:pt x="2158" y="475"/>
                    <a:pt x="2158" y="475"/>
                  </a:cubicBezTo>
                  <a:cubicBezTo>
                    <a:pt x="2158" y="494"/>
                    <a:pt x="2160" y="515"/>
                    <a:pt x="2163" y="532"/>
                  </a:cubicBezTo>
                  <a:cubicBezTo>
                    <a:pt x="2110" y="532"/>
                    <a:pt x="2110" y="532"/>
                    <a:pt x="2110" y="532"/>
                  </a:cubicBezTo>
                  <a:cubicBezTo>
                    <a:pt x="2106" y="517"/>
                    <a:pt x="2106" y="497"/>
                    <a:pt x="2106" y="483"/>
                  </a:cubicBezTo>
                  <a:cubicBezTo>
                    <a:pt x="2105" y="483"/>
                    <a:pt x="2105" y="483"/>
                    <a:pt x="2105" y="483"/>
                  </a:cubicBezTo>
                  <a:cubicBezTo>
                    <a:pt x="2083" y="517"/>
                    <a:pt x="2046" y="541"/>
                    <a:pt x="1996" y="541"/>
                  </a:cubicBezTo>
                  <a:cubicBezTo>
                    <a:pt x="1929" y="541"/>
                    <a:pt x="1874" y="507"/>
                    <a:pt x="1874" y="443"/>
                  </a:cubicBezTo>
                  <a:cubicBezTo>
                    <a:pt x="1874" y="334"/>
                    <a:pt x="2001" y="327"/>
                    <a:pt x="2082" y="327"/>
                  </a:cubicBezTo>
                  <a:lnTo>
                    <a:pt x="2103" y="327"/>
                  </a:lnTo>
                  <a:close/>
                  <a:moveTo>
                    <a:pt x="2103" y="374"/>
                  </a:moveTo>
                  <a:cubicBezTo>
                    <a:pt x="2048" y="374"/>
                    <a:pt x="2048" y="374"/>
                    <a:pt x="2048" y="374"/>
                  </a:cubicBezTo>
                  <a:cubicBezTo>
                    <a:pt x="1978" y="374"/>
                    <a:pt x="1933" y="393"/>
                    <a:pt x="1933" y="437"/>
                  </a:cubicBezTo>
                  <a:cubicBezTo>
                    <a:pt x="1933" y="479"/>
                    <a:pt x="1964" y="494"/>
                    <a:pt x="2006" y="494"/>
                  </a:cubicBezTo>
                  <a:cubicBezTo>
                    <a:pt x="2069" y="494"/>
                    <a:pt x="2101" y="448"/>
                    <a:pt x="2103" y="395"/>
                  </a:cubicBezTo>
                  <a:lnTo>
                    <a:pt x="2103" y="374"/>
                  </a:lnTo>
                  <a:close/>
                  <a:moveTo>
                    <a:pt x="2287" y="430"/>
                  </a:moveTo>
                  <a:cubicBezTo>
                    <a:pt x="2287" y="498"/>
                    <a:pt x="2299" y="541"/>
                    <a:pt x="2378" y="541"/>
                  </a:cubicBezTo>
                  <a:cubicBezTo>
                    <a:pt x="2398" y="541"/>
                    <a:pt x="2423" y="537"/>
                    <a:pt x="2442" y="529"/>
                  </a:cubicBezTo>
                  <a:cubicBezTo>
                    <a:pt x="2440" y="479"/>
                    <a:pt x="2440" y="479"/>
                    <a:pt x="2440" y="479"/>
                  </a:cubicBezTo>
                  <a:cubicBezTo>
                    <a:pt x="2425" y="486"/>
                    <a:pt x="2407" y="490"/>
                    <a:pt x="2391" y="490"/>
                  </a:cubicBezTo>
                  <a:cubicBezTo>
                    <a:pt x="2342" y="490"/>
                    <a:pt x="2342" y="456"/>
                    <a:pt x="2342" y="414"/>
                  </a:cubicBezTo>
                  <a:cubicBezTo>
                    <a:pt x="2342" y="249"/>
                    <a:pt x="2342" y="249"/>
                    <a:pt x="2342" y="249"/>
                  </a:cubicBezTo>
                  <a:cubicBezTo>
                    <a:pt x="2439" y="249"/>
                    <a:pt x="2439" y="249"/>
                    <a:pt x="2439" y="249"/>
                  </a:cubicBezTo>
                  <a:cubicBezTo>
                    <a:pt x="2439" y="202"/>
                    <a:pt x="2439" y="202"/>
                    <a:pt x="2439" y="202"/>
                  </a:cubicBezTo>
                  <a:cubicBezTo>
                    <a:pt x="2342" y="202"/>
                    <a:pt x="2342" y="202"/>
                    <a:pt x="2342" y="202"/>
                  </a:cubicBezTo>
                  <a:cubicBezTo>
                    <a:pt x="2342" y="109"/>
                    <a:pt x="2342" y="109"/>
                    <a:pt x="2342" y="109"/>
                  </a:cubicBezTo>
                  <a:cubicBezTo>
                    <a:pt x="2287" y="109"/>
                    <a:pt x="2287" y="109"/>
                    <a:pt x="2287" y="109"/>
                  </a:cubicBezTo>
                  <a:cubicBezTo>
                    <a:pt x="2287" y="202"/>
                    <a:pt x="2287" y="202"/>
                    <a:pt x="2287" y="202"/>
                  </a:cubicBezTo>
                  <a:cubicBezTo>
                    <a:pt x="2215" y="202"/>
                    <a:pt x="2215" y="202"/>
                    <a:pt x="2215" y="202"/>
                  </a:cubicBezTo>
                  <a:cubicBezTo>
                    <a:pt x="2215" y="249"/>
                    <a:pt x="2215" y="249"/>
                    <a:pt x="2215" y="249"/>
                  </a:cubicBezTo>
                  <a:cubicBezTo>
                    <a:pt x="2287" y="249"/>
                    <a:pt x="2287" y="249"/>
                    <a:pt x="2287" y="249"/>
                  </a:cubicBezTo>
                  <a:lnTo>
                    <a:pt x="2287" y="430"/>
                  </a:lnTo>
                  <a:close/>
                  <a:moveTo>
                    <a:pt x="2511" y="532"/>
                  </a:moveTo>
                  <a:cubicBezTo>
                    <a:pt x="2566" y="532"/>
                    <a:pt x="2566" y="532"/>
                    <a:pt x="2566" y="532"/>
                  </a:cubicBezTo>
                  <a:cubicBezTo>
                    <a:pt x="2566" y="202"/>
                    <a:pt x="2566" y="202"/>
                    <a:pt x="2566" y="202"/>
                  </a:cubicBezTo>
                  <a:cubicBezTo>
                    <a:pt x="2511" y="202"/>
                    <a:pt x="2511" y="202"/>
                    <a:pt x="2511" y="202"/>
                  </a:cubicBezTo>
                  <a:lnTo>
                    <a:pt x="2511" y="532"/>
                  </a:lnTo>
                  <a:close/>
                  <a:moveTo>
                    <a:pt x="2539" y="114"/>
                  </a:moveTo>
                  <a:cubicBezTo>
                    <a:pt x="2562" y="114"/>
                    <a:pt x="2579" y="97"/>
                    <a:pt x="2579" y="73"/>
                  </a:cubicBezTo>
                  <a:cubicBezTo>
                    <a:pt x="2579" y="52"/>
                    <a:pt x="2561" y="33"/>
                    <a:pt x="2539" y="33"/>
                  </a:cubicBezTo>
                  <a:cubicBezTo>
                    <a:pt x="2516" y="33"/>
                    <a:pt x="2499" y="52"/>
                    <a:pt x="2499" y="73"/>
                  </a:cubicBezTo>
                  <a:cubicBezTo>
                    <a:pt x="2499" y="97"/>
                    <a:pt x="2516" y="114"/>
                    <a:pt x="2539" y="114"/>
                  </a:cubicBezTo>
                  <a:close/>
                  <a:moveTo>
                    <a:pt x="2824" y="541"/>
                  </a:moveTo>
                  <a:cubicBezTo>
                    <a:pt x="2720" y="541"/>
                    <a:pt x="2657" y="463"/>
                    <a:pt x="2657" y="367"/>
                  </a:cubicBezTo>
                  <a:cubicBezTo>
                    <a:pt x="2657" y="265"/>
                    <a:pt x="2728" y="194"/>
                    <a:pt x="2826" y="194"/>
                  </a:cubicBezTo>
                  <a:cubicBezTo>
                    <a:pt x="2919" y="194"/>
                    <a:pt x="2982" y="257"/>
                    <a:pt x="2982" y="367"/>
                  </a:cubicBezTo>
                  <a:cubicBezTo>
                    <a:pt x="2982" y="384"/>
                    <a:pt x="2982" y="384"/>
                    <a:pt x="2982" y="384"/>
                  </a:cubicBezTo>
                  <a:cubicBezTo>
                    <a:pt x="2716" y="384"/>
                    <a:pt x="2716" y="384"/>
                    <a:pt x="2716" y="384"/>
                  </a:cubicBezTo>
                  <a:cubicBezTo>
                    <a:pt x="2720" y="441"/>
                    <a:pt x="2764" y="490"/>
                    <a:pt x="2824" y="490"/>
                  </a:cubicBezTo>
                  <a:cubicBezTo>
                    <a:pt x="2871" y="490"/>
                    <a:pt x="2903" y="473"/>
                    <a:pt x="2929" y="440"/>
                  </a:cubicBezTo>
                  <a:cubicBezTo>
                    <a:pt x="2970" y="472"/>
                    <a:pt x="2970" y="472"/>
                    <a:pt x="2970" y="472"/>
                  </a:cubicBezTo>
                  <a:cubicBezTo>
                    <a:pt x="2931" y="522"/>
                    <a:pt x="2885" y="541"/>
                    <a:pt x="2824" y="541"/>
                  </a:cubicBezTo>
                  <a:close/>
                  <a:moveTo>
                    <a:pt x="2716" y="338"/>
                  </a:moveTo>
                  <a:cubicBezTo>
                    <a:pt x="2923" y="338"/>
                    <a:pt x="2923" y="338"/>
                    <a:pt x="2923" y="338"/>
                  </a:cubicBezTo>
                  <a:cubicBezTo>
                    <a:pt x="2921" y="282"/>
                    <a:pt x="2884" y="245"/>
                    <a:pt x="2824" y="245"/>
                  </a:cubicBezTo>
                  <a:cubicBezTo>
                    <a:pt x="2763" y="245"/>
                    <a:pt x="2723" y="282"/>
                    <a:pt x="2716" y="338"/>
                  </a:cubicBezTo>
                  <a:close/>
                  <a:moveTo>
                    <a:pt x="147" y="882"/>
                  </a:moveTo>
                  <a:cubicBezTo>
                    <a:pt x="149" y="882"/>
                    <a:pt x="149" y="882"/>
                    <a:pt x="149" y="882"/>
                  </a:cubicBezTo>
                  <a:cubicBezTo>
                    <a:pt x="275" y="1265"/>
                    <a:pt x="275" y="1265"/>
                    <a:pt x="275" y="1265"/>
                  </a:cubicBezTo>
                  <a:cubicBezTo>
                    <a:pt x="359" y="1265"/>
                    <a:pt x="359" y="1265"/>
                    <a:pt x="359" y="1265"/>
                  </a:cubicBezTo>
                  <a:cubicBezTo>
                    <a:pt x="490" y="882"/>
                    <a:pt x="490" y="882"/>
                    <a:pt x="490" y="882"/>
                  </a:cubicBezTo>
                  <a:cubicBezTo>
                    <a:pt x="491" y="882"/>
                    <a:pt x="491" y="882"/>
                    <a:pt x="491" y="882"/>
                  </a:cubicBezTo>
                  <a:cubicBezTo>
                    <a:pt x="491" y="1265"/>
                    <a:pt x="491" y="1265"/>
                    <a:pt x="491" y="1265"/>
                  </a:cubicBezTo>
                  <a:cubicBezTo>
                    <a:pt x="601" y="1265"/>
                    <a:pt x="601" y="1265"/>
                    <a:pt x="601" y="1265"/>
                  </a:cubicBezTo>
                  <a:cubicBezTo>
                    <a:pt x="601" y="766"/>
                    <a:pt x="601" y="766"/>
                    <a:pt x="601" y="766"/>
                  </a:cubicBezTo>
                  <a:cubicBezTo>
                    <a:pt x="436" y="766"/>
                    <a:pt x="436" y="766"/>
                    <a:pt x="436" y="766"/>
                  </a:cubicBezTo>
                  <a:cubicBezTo>
                    <a:pt x="320" y="1091"/>
                    <a:pt x="320" y="1091"/>
                    <a:pt x="320" y="1091"/>
                  </a:cubicBezTo>
                  <a:cubicBezTo>
                    <a:pt x="319" y="1091"/>
                    <a:pt x="319" y="1091"/>
                    <a:pt x="319" y="1091"/>
                  </a:cubicBezTo>
                  <a:cubicBezTo>
                    <a:pt x="204" y="766"/>
                    <a:pt x="204" y="766"/>
                    <a:pt x="204" y="766"/>
                  </a:cubicBezTo>
                  <a:cubicBezTo>
                    <a:pt x="37" y="766"/>
                    <a:pt x="37" y="766"/>
                    <a:pt x="37" y="766"/>
                  </a:cubicBezTo>
                  <a:cubicBezTo>
                    <a:pt x="37" y="1265"/>
                    <a:pt x="37" y="1265"/>
                    <a:pt x="37" y="1265"/>
                  </a:cubicBezTo>
                  <a:cubicBezTo>
                    <a:pt x="147" y="1265"/>
                    <a:pt x="147" y="1265"/>
                    <a:pt x="147" y="1265"/>
                  </a:cubicBezTo>
                  <a:lnTo>
                    <a:pt x="147" y="882"/>
                  </a:lnTo>
                  <a:close/>
                  <a:moveTo>
                    <a:pt x="1030" y="1127"/>
                  </a:moveTo>
                  <a:cubicBezTo>
                    <a:pt x="784" y="1127"/>
                    <a:pt x="784" y="1127"/>
                    <a:pt x="784" y="1127"/>
                  </a:cubicBezTo>
                  <a:cubicBezTo>
                    <a:pt x="793" y="1167"/>
                    <a:pt x="823" y="1193"/>
                    <a:pt x="864" y="1193"/>
                  </a:cubicBezTo>
                  <a:cubicBezTo>
                    <a:pt x="899" y="1193"/>
                    <a:pt x="922" y="1175"/>
                    <a:pt x="939" y="1151"/>
                  </a:cubicBezTo>
                  <a:cubicBezTo>
                    <a:pt x="1013" y="1205"/>
                    <a:pt x="1013" y="1205"/>
                    <a:pt x="1013" y="1205"/>
                  </a:cubicBezTo>
                  <a:cubicBezTo>
                    <a:pt x="980" y="1248"/>
                    <a:pt x="924" y="1273"/>
                    <a:pt x="869" y="1273"/>
                  </a:cubicBezTo>
                  <a:cubicBezTo>
                    <a:pt x="763" y="1273"/>
                    <a:pt x="679" y="1203"/>
                    <a:pt x="679" y="1093"/>
                  </a:cubicBezTo>
                  <a:cubicBezTo>
                    <a:pt x="679" y="984"/>
                    <a:pt x="763" y="914"/>
                    <a:pt x="869" y="914"/>
                  </a:cubicBezTo>
                  <a:cubicBezTo>
                    <a:pt x="968" y="914"/>
                    <a:pt x="1030" y="984"/>
                    <a:pt x="1030" y="1093"/>
                  </a:cubicBezTo>
                  <a:lnTo>
                    <a:pt x="1030" y="1127"/>
                  </a:lnTo>
                  <a:close/>
                  <a:moveTo>
                    <a:pt x="924" y="1055"/>
                  </a:moveTo>
                  <a:cubicBezTo>
                    <a:pt x="925" y="1019"/>
                    <a:pt x="897" y="990"/>
                    <a:pt x="859" y="990"/>
                  </a:cubicBezTo>
                  <a:cubicBezTo>
                    <a:pt x="813" y="990"/>
                    <a:pt x="787" y="1022"/>
                    <a:pt x="784" y="1055"/>
                  </a:cubicBezTo>
                  <a:lnTo>
                    <a:pt x="924" y="1055"/>
                  </a:lnTo>
                  <a:close/>
                  <a:moveTo>
                    <a:pt x="1249" y="1273"/>
                  </a:moveTo>
                  <a:cubicBezTo>
                    <a:pt x="1148" y="1273"/>
                    <a:pt x="1081" y="1200"/>
                    <a:pt x="1081" y="1096"/>
                  </a:cubicBezTo>
                  <a:cubicBezTo>
                    <a:pt x="1081" y="1001"/>
                    <a:pt x="1140" y="914"/>
                    <a:pt x="1237" y="914"/>
                  </a:cubicBezTo>
                  <a:cubicBezTo>
                    <a:pt x="1281" y="914"/>
                    <a:pt x="1322" y="926"/>
                    <a:pt x="1346" y="959"/>
                  </a:cubicBezTo>
                  <a:cubicBezTo>
                    <a:pt x="1347" y="959"/>
                    <a:pt x="1347" y="959"/>
                    <a:pt x="1347" y="959"/>
                  </a:cubicBezTo>
                  <a:cubicBezTo>
                    <a:pt x="1347" y="732"/>
                    <a:pt x="1347" y="732"/>
                    <a:pt x="1347" y="732"/>
                  </a:cubicBezTo>
                  <a:cubicBezTo>
                    <a:pt x="1453" y="732"/>
                    <a:pt x="1453" y="732"/>
                    <a:pt x="1453" y="732"/>
                  </a:cubicBezTo>
                  <a:cubicBezTo>
                    <a:pt x="1453" y="1265"/>
                    <a:pt x="1453" y="1265"/>
                    <a:pt x="1453" y="1265"/>
                  </a:cubicBezTo>
                  <a:cubicBezTo>
                    <a:pt x="1356" y="1265"/>
                    <a:pt x="1356" y="1265"/>
                    <a:pt x="1356" y="1265"/>
                  </a:cubicBezTo>
                  <a:cubicBezTo>
                    <a:pt x="1356" y="1220"/>
                    <a:pt x="1356" y="1220"/>
                    <a:pt x="1356" y="1220"/>
                  </a:cubicBezTo>
                  <a:cubicBezTo>
                    <a:pt x="1354" y="1220"/>
                    <a:pt x="1354" y="1220"/>
                    <a:pt x="1354" y="1220"/>
                  </a:cubicBezTo>
                  <a:cubicBezTo>
                    <a:pt x="1338" y="1244"/>
                    <a:pt x="1297" y="1273"/>
                    <a:pt x="1249" y="1273"/>
                  </a:cubicBezTo>
                  <a:close/>
                  <a:moveTo>
                    <a:pt x="1356" y="1093"/>
                  </a:moveTo>
                  <a:cubicBezTo>
                    <a:pt x="1356" y="1042"/>
                    <a:pt x="1324" y="1007"/>
                    <a:pt x="1271" y="1007"/>
                  </a:cubicBezTo>
                  <a:cubicBezTo>
                    <a:pt x="1218" y="1007"/>
                    <a:pt x="1187" y="1042"/>
                    <a:pt x="1187" y="1093"/>
                  </a:cubicBezTo>
                  <a:cubicBezTo>
                    <a:pt x="1187" y="1145"/>
                    <a:pt x="1218" y="1180"/>
                    <a:pt x="1271" y="1180"/>
                  </a:cubicBezTo>
                  <a:cubicBezTo>
                    <a:pt x="1324" y="1180"/>
                    <a:pt x="1356" y="1145"/>
                    <a:pt x="1356" y="1093"/>
                  </a:cubicBezTo>
                  <a:close/>
                  <a:moveTo>
                    <a:pt x="1531" y="814"/>
                  </a:moveTo>
                  <a:cubicBezTo>
                    <a:pt x="1531" y="848"/>
                    <a:pt x="1558" y="876"/>
                    <a:pt x="1592" y="876"/>
                  </a:cubicBezTo>
                  <a:cubicBezTo>
                    <a:pt x="1626" y="876"/>
                    <a:pt x="1653" y="848"/>
                    <a:pt x="1653" y="814"/>
                  </a:cubicBezTo>
                  <a:cubicBezTo>
                    <a:pt x="1653" y="781"/>
                    <a:pt x="1626" y="753"/>
                    <a:pt x="1592" y="753"/>
                  </a:cubicBezTo>
                  <a:cubicBezTo>
                    <a:pt x="1558" y="753"/>
                    <a:pt x="1531" y="781"/>
                    <a:pt x="1531" y="814"/>
                  </a:cubicBezTo>
                  <a:close/>
                  <a:moveTo>
                    <a:pt x="1539" y="1265"/>
                  </a:moveTo>
                  <a:cubicBezTo>
                    <a:pt x="1645" y="1265"/>
                    <a:pt x="1645" y="1265"/>
                    <a:pt x="1645" y="1265"/>
                  </a:cubicBezTo>
                  <a:cubicBezTo>
                    <a:pt x="1645" y="922"/>
                    <a:pt x="1645" y="922"/>
                    <a:pt x="1645" y="922"/>
                  </a:cubicBezTo>
                  <a:cubicBezTo>
                    <a:pt x="1539" y="922"/>
                    <a:pt x="1539" y="922"/>
                    <a:pt x="1539" y="922"/>
                  </a:cubicBezTo>
                  <a:lnTo>
                    <a:pt x="1539" y="1265"/>
                  </a:lnTo>
                  <a:close/>
                  <a:moveTo>
                    <a:pt x="1709" y="1029"/>
                  </a:moveTo>
                  <a:cubicBezTo>
                    <a:pt x="1709" y="1160"/>
                    <a:pt x="1887" y="1113"/>
                    <a:pt x="1887" y="1168"/>
                  </a:cubicBezTo>
                  <a:cubicBezTo>
                    <a:pt x="1887" y="1186"/>
                    <a:pt x="1863" y="1193"/>
                    <a:pt x="1839" y="1193"/>
                  </a:cubicBezTo>
                  <a:cubicBezTo>
                    <a:pt x="1808" y="1193"/>
                    <a:pt x="1784" y="1179"/>
                    <a:pt x="1765" y="1155"/>
                  </a:cubicBezTo>
                  <a:cubicBezTo>
                    <a:pt x="1700" y="1227"/>
                    <a:pt x="1700" y="1227"/>
                    <a:pt x="1700" y="1227"/>
                  </a:cubicBezTo>
                  <a:cubicBezTo>
                    <a:pt x="1734" y="1261"/>
                    <a:pt x="1787" y="1273"/>
                    <a:pt x="1835" y="1273"/>
                  </a:cubicBezTo>
                  <a:cubicBezTo>
                    <a:pt x="1908" y="1273"/>
                    <a:pt x="1993" y="1248"/>
                    <a:pt x="1993" y="1160"/>
                  </a:cubicBezTo>
                  <a:cubicBezTo>
                    <a:pt x="1993" y="1030"/>
                    <a:pt x="1815" y="1073"/>
                    <a:pt x="1815" y="1022"/>
                  </a:cubicBezTo>
                  <a:cubicBezTo>
                    <a:pt x="1815" y="1002"/>
                    <a:pt x="1836" y="994"/>
                    <a:pt x="1853" y="994"/>
                  </a:cubicBezTo>
                  <a:cubicBezTo>
                    <a:pt x="1879" y="994"/>
                    <a:pt x="1899" y="1004"/>
                    <a:pt x="1915" y="1023"/>
                  </a:cubicBezTo>
                  <a:cubicBezTo>
                    <a:pt x="1979" y="959"/>
                    <a:pt x="1979" y="959"/>
                    <a:pt x="1979" y="959"/>
                  </a:cubicBezTo>
                  <a:cubicBezTo>
                    <a:pt x="1948" y="925"/>
                    <a:pt x="1898" y="914"/>
                    <a:pt x="1853" y="914"/>
                  </a:cubicBezTo>
                  <a:cubicBezTo>
                    <a:pt x="1781" y="914"/>
                    <a:pt x="1709" y="949"/>
                    <a:pt x="1709" y="1029"/>
                  </a:cubicBezTo>
                  <a:close/>
                  <a:moveTo>
                    <a:pt x="2227" y="1007"/>
                  </a:moveTo>
                  <a:cubicBezTo>
                    <a:pt x="2249" y="1007"/>
                    <a:pt x="2268" y="1018"/>
                    <a:pt x="2279" y="1033"/>
                  </a:cubicBezTo>
                  <a:cubicBezTo>
                    <a:pt x="2349" y="960"/>
                    <a:pt x="2349" y="960"/>
                    <a:pt x="2349" y="960"/>
                  </a:cubicBezTo>
                  <a:cubicBezTo>
                    <a:pt x="2316" y="926"/>
                    <a:pt x="2267" y="914"/>
                    <a:pt x="2227" y="914"/>
                  </a:cubicBezTo>
                  <a:cubicBezTo>
                    <a:pt x="2121" y="914"/>
                    <a:pt x="2037" y="984"/>
                    <a:pt x="2037" y="1093"/>
                  </a:cubicBezTo>
                  <a:cubicBezTo>
                    <a:pt x="2037" y="1203"/>
                    <a:pt x="2121" y="1273"/>
                    <a:pt x="2227" y="1273"/>
                  </a:cubicBezTo>
                  <a:cubicBezTo>
                    <a:pt x="2267" y="1273"/>
                    <a:pt x="2316" y="1261"/>
                    <a:pt x="2349" y="1227"/>
                  </a:cubicBezTo>
                  <a:cubicBezTo>
                    <a:pt x="2279" y="1154"/>
                    <a:pt x="2279" y="1154"/>
                    <a:pt x="2279" y="1154"/>
                  </a:cubicBezTo>
                  <a:cubicBezTo>
                    <a:pt x="2267" y="1168"/>
                    <a:pt x="2250" y="1180"/>
                    <a:pt x="2227" y="1180"/>
                  </a:cubicBezTo>
                  <a:cubicBezTo>
                    <a:pt x="2174" y="1180"/>
                    <a:pt x="2142" y="1145"/>
                    <a:pt x="2142" y="1093"/>
                  </a:cubicBezTo>
                  <a:cubicBezTo>
                    <a:pt x="2142" y="1042"/>
                    <a:pt x="2174" y="1007"/>
                    <a:pt x="2227" y="1007"/>
                  </a:cubicBezTo>
                  <a:close/>
                  <a:moveTo>
                    <a:pt x="2611" y="1097"/>
                  </a:moveTo>
                  <a:cubicBezTo>
                    <a:pt x="2611" y="1265"/>
                    <a:pt x="2611" y="1265"/>
                    <a:pt x="2611" y="1265"/>
                  </a:cubicBezTo>
                  <a:cubicBezTo>
                    <a:pt x="2717" y="1265"/>
                    <a:pt x="2717" y="1265"/>
                    <a:pt x="2717" y="1265"/>
                  </a:cubicBezTo>
                  <a:cubicBezTo>
                    <a:pt x="2717" y="1076"/>
                    <a:pt x="2717" y="1076"/>
                    <a:pt x="2717" y="1076"/>
                  </a:cubicBezTo>
                  <a:cubicBezTo>
                    <a:pt x="2717" y="984"/>
                    <a:pt x="2697" y="914"/>
                    <a:pt x="2590" y="914"/>
                  </a:cubicBezTo>
                  <a:cubicBezTo>
                    <a:pt x="2538" y="914"/>
                    <a:pt x="2504" y="942"/>
                    <a:pt x="2494" y="969"/>
                  </a:cubicBezTo>
                  <a:cubicBezTo>
                    <a:pt x="2492" y="969"/>
                    <a:pt x="2492" y="969"/>
                    <a:pt x="2492" y="969"/>
                  </a:cubicBezTo>
                  <a:cubicBezTo>
                    <a:pt x="2492" y="732"/>
                    <a:pt x="2492" y="732"/>
                    <a:pt x="2492" y="732"/>
                  </a:cubicBezTo>
                  <a:cubicBezTo>
                    <a:pt x="2387" y="732"/>
                    <a:pt x="2387" y="732"/>
                    <a:pt x="2387" y="732"/>
                  </a:cubicBezTo>
                  <a:cubicBezTo>
                    <a:pt x="2387" y="1265"/>
                    <a:pt x="2387" y="1265"/>
                    <a:pt x="2387" y="1265"/>
                  </a:cubicBezTo>
                  <a:cubicBezTo>
                    <a:pt x="2492" y="1265"/>
                    <a:pt x="2492" y="1265"/>
                    <a:pt x="2492" y="1265"/>
                  </a:cubicBezTo>
                  <a:cubicBezTo>
                    <a:pt x="2492" y="1094"/>
                    <a:pt x="2492" y="1094"/>
                    <a:pt x="2492" y="1094"/>
                  </a:cubicBezTo>
                  <a:cubicBezTo>
                    <a:pt x="2492" y="1050"/>
                    <a:pt x="2501" y="1007"/>
                    <a:pt x="2556" y="1007"/>
                  </a:cubicBezTo>
                  <a:cubicBezTo>
                    <a:pt x="2610" y="1007"/>
                    <a:pt x="2611" y="1057"/>
                    <a:pt x="2611" y="1097"/>
                  </a:cubicBezTo>
                  <a:close/>
                  <a:moveTo>
                    <a:pt x="130" y="1638"/>
                  </a:moveTo>
                  <a:cubicBezTo>
                    <a:pt x="130" y="1601"/>
                    <a:pt x="173" y="1587"/>
                    <a:pt x="204" y="1587"/>
                  </a:cubicBezTo>
                  <a:cubicBezTo>
                    <a:pt x="231" y="1587"/>
                    <a:pt x="266" y="1598"/>
                    <a:pt x="284" y="1620"/>
                  </a:cubicBezTo>
                  <a:cubicBezTo>
                    <a:pt x="359" y="1538"/>
                    <a:pt x="359" y="1538"/>
                    <a:pt x="359" y="1538"/>
                  </a:cubicBezTo>
                  <a:cubicBezTo>
                    <a:pt x="317" y="1500"/>
                    <a:pt x="263" y="1486"/>
                    <a:pt x="207" y="1486"/>
                  </a:cubicBezTo>
                  <a:cubicBezTo>
                    <a:pt x="109" y="1486"/>
                    <a:pt x="16" y="1541"/>
                    <a:pt x="16" y="1648"/>
                  </a:cubicBezTo>
                  <a:cubicBezTo>
                    <a:pt x="16" y="1814"/>
                    <a:pt x="250" y="1765"/>
                    <a:pt x="250" y="1856"/>
                  </a:cubicBezTo>
                  <a:cubicBezTo>
                    <a:pt x="250" y="1891"/>
                    <a:pt x="210" y="1908"/>
                    <a:pt x="174" y="1908"/>
                  </a:cubicBezTo>
                  <a:cubicBezTo>
                    <a:pt x="137" y="1908"/>
                    <a:pt x="101" y="1891"/>
                    <a:pt x="78" y="1861"/>
                  </a:cubicBezTo>
                  <a:cubicBezTo>
                    <a:pt x="0" y="1947"/>
                    <a:pt x="0" y="1947"/>
                    <a:pt x="0" y="1947"/>
                  </a:cubicBezTo>
                  <a:cubicBezTo>
                    <a:pt x="47" y="1991"/>
                    <a:pt x="104" y="2010"/>
                    <a:pt x="168" y="2010"/>
                  </a:cubicBezTo>
                  <a:cubicBezTo>
                    <a:pt x="271" y="2010"/>
                    <a:pt x="360" y="1957"/>
                    <a:pt x="360" y="1846"/>
                  </a:cubicBezTo>
                  <a:cubicBezTo>
                    <a:pt x="360" y="1671"/>
                    <a:pt x="130" y="1729"/>
                    <a:pt x="130" y="1638"/>
                  </a:cubicBezTo>
                  <a:close/>
                  <a:moveTo>
                    <a:pt x="810" y="1823"/>
                  </a:moveTo>
                  <a:cubicBezTo>
                    <a:pt x="810" y="1918"/>
                    <a:pt x="751" y="2006"/>
                    <a:pt x="654" y="2006"/>
                  </a:cubicBezTo>
                  <a:cubicBezTo>
                    <a:pt x="610" y="2006"/>
                    <a:pt x="569" y="1994"/>
                    <a:pt x="545" y="1960"/>
                  </a:cubicBezTo>
                  <a:cubicBezTo>
                    <a:pt x="544" y="1960"/>
                    <a:pt x="544" y="1960"/>
                    <a:pt x="544" y="1960"/>
                  </a:cubicBezTo>
                  <a:cubicBezTo>
                    <a:pt x="544" y="2158"/>
                    <a:pt x="544" y="2158"/>
                    <a:pt x="544" y="2158"/>
                  </a:cubicBezTo>
                  <a:cubicBezTo>
                    <a:pt x="438" y="2158"/>
                    <a:pt x="438" y="2158"/>
                    <a:pt x="438" y="2158"/>
                  </a:cubicBezTo>
                  <a:cubicBezTo>
                    <a:pt x="438" y="1655"/>
                    <a:pt x="438" y="1655"/>
                    <a:pt x="438" y="1655"/>
                  </a:cubicBezTo>
                  <a:cubicBezTo>
                    <a:pt x="536" y="1655"/>
                    <a:pt x="536" y="1655"/>
                    <a:pt x="536" y="1655"/>
                  </a:cubicBezTo>
                  <a:cubicBezTo>
                    <a:pt x="536" y="1700"/>
                    <a:pt x="536" y="1700"/>
                    <a:pt x="536" y="1700"/>
                  </a:cubicBezTo>
                  <a:cubicBezTo>
                    <a:pt x="537" y="1700"/>
                    <a:pt x="537" y="1700"/>
                    <a:pt x="537" y="1700"/>
                  </a:cubicBezTo>
                  <a:cubicBezTo>
                    <a:pt x="553" y="1675"/>
                    <a:pt x="594" y="1646"/>
                    <a:pt x="642" y="1646"/>
                  </a:cubicBezTo>
                  <a:cubicBezTo>
                    <a:pt x="743" y="1646"/>
                    <a:pt x="810" y="1719"/>
                    <a:pt x="810" y="1823"/>
                  </a:cubicBezTo>
                  <a:close/>
                  <a:moveTo>
                    <a:pt x="705" y="1826"/>
                  </a:moveTo>
                  <a:cubicBezTo>
                    <a:pt x="705" y="1774"/>
                    <a:pt x="673" y="1739"/>
                    <a:pt x="620" y="1739"/>
                  </a:cubicBezTo>
                  <a:cubicBezTo>
                    <a:pt x="567" y="1739"/>
                    <a:pt x="536" y="1774"/>
                    <a:pt x="536" y="1826"/>
                  </a:cubicBezTo>
                  <a:cubicBezTo>
                    <a:pt x="536" y="1877"/>
                    <a:pt x="567" y="1913"/>
                    <a:pt x="620" y="1913"/>
                  </a:cubicBezTo>
                  <a:cubicBezTo>
                    <a:pt x="673" y="1913"/>
                    <a:pt x="705" y="1877"/>
                    <a:pt x="705" y="1826"/>
                  </a:cubicBezTo>
                  <a:close/>
                  <a:moveTo>
                    <a:pt x="1213" y="1826"/>
                  </a:moveTo>
                  <a:cubicBezTo>
                    <a:pt x="1213" y="1859"/>
                    <a:pt x="1213" y="1859"/>
                    <a:pt x="1213" y="1859"/>
                  </a:cubicBezTo>
                  <a:cubicBezTo>
                    <a:pt x="968" y="1859"/>
                    <a:pt x="968" y="1859"/>
                    <a:pt x="968" y="1859"/>
                  </a:cubicBezTo>
                  <a:cubicBezTo>
                    <a:pt x="976" y="1899"/>
                    <a:pt x="1006" y="1925"/>
                    <a:pt x="1047" y="1925"/>
                  </a:cubicBezTo>
                  <a:cubicBezTo>
                    <a:pt x="1082" y="1925"/>
                    <a:pt x="1105" y="1908"/>
                    <a:pt x="1123" y="1884"/>
                  </a:cubicBezTo>
                  <a:cubicBezTo>
                    <a:pt x="1197" y="1938"/>
                    <a:pt x="1197" y="1938"/>
                    <a:pt x="1197" y="1938"/>
                  </a:cubicBezTo>
                  <a:cubicBezTo>
                    <a:pt x="1163" y="1981"/>
                    <a:pt x="1107" y="2006"/>
                    <a:pt x="1052" y="2006"/>
                  </a:cubicBezTo>
                  <a:cubicBezTo>
                    <a:pt x="946" y="2006"/>
                    <a:pt x="862" y="1935"/>
                    <a:pt x="862" y="1826"/>
                  </a:cubicBezTo>
                  <a:cubicBezTo>
                    <a:pt x="862" y="1717"/>
                    <a:pt x="946" y="1646"/>
                    <a:pt x="1052" y="1646"/>
                  </a:cubicBezTo>
                  <a:cubicBezTo>
                    <a:pt x="1151" y="1646"/>
                    <a:pt x="1213" y="1717"/>
                    <a:pt x="1213" y="1826"/>
                  </a:cubicBezTo>
                  <a:close/>
                  <a:moveTo>
                    <a:pt x="1107" y="1787"/>
                  </a:moveTo>
                  <a:cubicBezTo>
                    <a:pt x="1108" y="1752"/>
                    <a:pt x="1080" y="1722"/>
                    <a:pt x="1042" y="1722"/>
                  </a:cubicBezTo>
                  <a:cubicBezTo>
                    <a:pt x="996" y="1722"/>
                    <a:pt x="970" y="1754"/>
                    <a:pt x="968" y="1787"/>
                  </a:cubicBezTo>
                  <a:lnTo>
                    <a:pt x="1107" y="1787"/>
                  </a:lnTo>
                  <a:close/>
                  <a:moveTo>
                    <a:pt x="1457" y="1739"/>
                  </a:moveTo>
                  <a:cubicBezTo>
                    <a:pt x="1478" y="1739"/>
                    <a:pt x="1498" y="1750"/>
                    <a:pt x="1509" y="1765"/>
                  </a:cubicBezTo>
                  <a:cubicBezTo>
                    <a:pt x="1578" y="1692"/>
                    <a:pt x="1578" y="1692"/>
                    <a:pt x="1578" y="1692"/>
                  </a:cubicBezTo>
                  <a:cubicBezTo>
                    <a:pt x="1545" y="1658"/>
                    <a:pt x="1497" y="1646"/>
                    <a:pt x="1457" y="1646"/>
                  </a:cubicBezTo>
                  <a:cubicBezTo>
                    <a:pt x="1351" y="1646"/>
                    <a:pt x="1266" y="1717"/>
                    <a:pt x="1266" y="1826"/>
                  </a:cubicBezTo>
                  <a:cubicBezTo>
                    <a:pt x="1266" y="1935"/>
                    <a:pt x="1351" y="2006"/>
                    <a:pt x="1457" y="2006"/>
                  </a:cubicBezTo>
                  <a:cubicBezTo>
                    <a:pt x="1497" y="2006"/>
                    <a:pt x="1545" y="1994"/>
                    <a:pt x="1578" y="1960"/>
                  </a:cubicBezTo>
                  <a:cubicBezTo>
                    <a:pt x="1509" y="1886"/>
                    <a:pt x="1509" y="1886"/>
                    <a:pt x="1509" y="1886"/>
                  </a:cubicBezTo>
                  <a:cubicBezTo>
                    <a:pt x="1497" y="1901"/>
                    <a:pt x="1480" y="1913"/>
                    <a:pt x="1457" y="1913"/>
                  </a:cubicBezTo>
                  <a:cubicBezTo>
                    <a:pt x="1404" y="1913"/>
                    <a:pt x="1372" y="1877"/>
                    <a:pt x="1372" y="1826"/>
                  </a:cubicBezTo>
                  <a:cubicBezTo>
                    <a:pt x="1372" y="1774"/>
                    <a:pt x="1404" y="1739"/>
                    <a:pt x="1457" y="1739"/>
                  </a:cubicBezTo>
                  <a:close/>
                  <a:moveTo>
                    <a:pt x="1671" y="1486"/>
                  </a:moveTo>
                  <a:cubicBezTo>
                    <a:pt x="1637" y="1486"/>
                    <a:pt x="1610" y="1513"/>
                    <a:pt x="1610" y="1547"/>
                  </a:cubicBezTo>
                  <a:cubicBezTo>
                    <a:pt x="1610" y="1581"/>
                    <a:pt x="1637" y="1608"/>
                    <a:pt x="1671" y="1608"/>
                  </a:cubicBezTo>
                  <a:cubicBezTo>
                    <a:pt x="1705" y="1608"/>
                    <a:pt x="1732" y="1581"/>
                    <a:pt x="1732" y="1547"/>
                  </a:cubicBezTo>
                  <a:cubicBezTo>
                    <a:pt x="1732" y="1513"/>
                    <a:pt x="1705" y="1486"/>
                    <a:pt x="1671" y="1486"/>
                  </a:cubicBezTo>
                  <a:close/>
                  <a:moveTo>
                    <a:pt x="1618" y="1997"/>
                  </a:moveTo>
                  <a:cubicBezTo>
                    <a:pt x="1724" y="1997"/>
                    <a:pt x="1724" y="1997"/>
                    <a:pt x="1724" y="1997"/>
                  </a:cubicBezTo>
                  <a:cubicBezTo>
                    <a:pt x="1724" y="1655"/>
                    <a:pt x="1724" y="1655"/>
                    <a:pt x="1724" y="1655"/>
                  </a:cubicBezTo>
                  <a:cubicBezTo>
                    <a:pt x="1618" y="1655"/>
                    <a:pt x="1618" y="1655"/>
                    <a:pt x="1618" y="1655"/>
                  </a:cubicBezTo>
                  <a:lnTo>
                    <a:pt x="1618" y="1997"/>
                  </a:lnTo>
                  <a:close/>
                  <a:moveTo>
                    <a:pt x="2112" y="1823"/>
                  </a:moveTo>
                  <a:cubicBezTo>
                    <a:pt x="2112" y="1997"/>
                    <a:pt x="2112" y="1997"/>
                    <a:pt x="2112" y="1997"/>
                  </a:cubicBezTo>
                  <a:cubicBezTo>
                    <a:pt x="2015" y="1997"/>
                    <a:pt x="2015" y="1997"/>
                    <a:pt x="2015" y="1997"/>
                  </a:cubicBezTo>
                  <a:cubicBezTo>
                    <a:pt x="2015" y="1954"/>
                    <a:pt x="2015" y="1954"/>
                    <a:pt x="2015" y="1954"/>
                  </a:cubicBezTo>
                  <a:cubicBezTo>
                    <a:pt x="2013" y="1954"/>
                    <a:pt x="2013" y="1954"/>
                    <a:pt x="2013" y="1954"/>
                  </a:cubicBezTo>
                  <a:cubicBezTo>
                    <a:pt x="1990" y="1991"/>
                    <a:pt x="1948" y="2006"/>
                    <a:pt x="1905" y="2006"/>
                  </a:cubicBezTo>
                  <a:cubicBezTo>
                    <a:pt x="1841" y="2006"/>
                    <a:pt x="1783" y="1969"/>
                    <a:pt x="1783" y="1900"/>
                  </a:cubicBezTo>
                  <a:cubicBezTo>
                    <a:pt x="1783" y="1781"/>
                    <a:pt x="1927" y="1779"/>
                    <a:pt x="2015" y="1779"/>
                  </a:cubicBezTo>
                  <a:cubicBezTo>
                    <a:pt x="2015" y="1742"/>
                    <a:pt x="1984" y="1718"/>
                    <a:pt x="1947" y="1718"/>
                  </a:cubicBezTo>
                  <a:cubicBezTo>
                    <a:pt x="1913" y="1718"/>
                    <a:pt x="1884" y="1734"/>
                    <a:pt x="1861" y="1759"/>
                  </a:cubicBezTo>
                  <a:cubicBezTo>
                    <a:pt x="1805" y="1701"/>
                    <a:pt x="1805" y="1701"/>
                    <a:pt x="1805" y="1701"/>
                  </a:cubicBezTo>
                  <a:cubicBezTo>
                    <a:pt x="1843" y="1665"/>
                    <a:pt x="1900" y="1646"/>
                    <a:pt x="1956" y="1646"/>
                  </a:cubicBezTo>
                  <a:cubicBezTo>
                    <a:pt x="2079" y="1646"/>
                    <a:pt x="2112" y="1709"/>
                    <a:pt x="2112" y="1823"/>
                  </a:cubicBezTo>
                  <a:close/>
                  <a:moveTo>
                    <a:pt x="2015" y="1847"/>
                  </a:moveTo>
                  <a:cubicBezTo>
                    <a:pt x="1989" y="1847"/>
                    <a:pt x="1989" y="1847"/>
                    <a:pt x="1989" y="1847"/>
                  </a:cubicBezTo>
                  <a:cubicBezTo>
                    <a:pt x="1956" y="1847"/>
                    <a:pt x="1884" y="1850"/>
                    <a:pt x="1884" y="1896"/>
                  </a:cubicBezTo>
                  <a:cubicBezTo>
                    <a:pt x="1884" y="1922"/>
                    <a:pt x="1911" y="1934"/>
                    <a:pt x="1934" y="1934"/>
                  </a:cubicBezTo>
                  <a:cubicBezTo>
                    <a:pt x="1976" y="1934"/>
                    <a:pt x="2015" y="1912"/>
                    <a:pt x="2015" y="1870"/>
                  </a:cubicBezTo>
                  <a:lnTo>
                    <a:pt x="2015" y="1847"/>
                  </a:lnTo>
                  <a:close/>
                  <a:moveTo>
                    <a:pt x="2180" y="1997"/>
                  </a:moveTo>
                  <a:cubicBezTo>
                    <a:pt x="2285" y="1997"/>
                    <a:pt x="2285" y="1997"/>
                    <a:pt x="2285" y="1997"/>
                  </a:cubicBezTo>
                  <a:cubicBezTo>
                    <a:pt x="2285" y="1464"/>
                    <a:pt x="2285" y="1464"/>
                    <a:pt x="2285" y="1464"/>
                  </a:cubicBezTo>
                  <a:cubicBezTo>
                    <a:pt x="2180" y="1464"/>
                    <a:pt x="2180" y="1464"/>
                    <a:pt x="2180" y="1464"/>
                  </a:cubicBezTo>
                  <a:lnTo>
                    <a:pt x="2180" y="1997"/>
                  </a:lnTo>
                  <a:close/>
                  <a:moveTo>
                    <a:pt x="2416" y="1486"/>
                  </a:moveTo>
                  <a:cubicBezTo>
                    <a:pt x="2382" y="1486"/>
                    <a:pt x="2354" y="1513"/>
                    <a:pt x="2354" y="1547"/>
                  </a:cubicBezTo>
                  <a:cubicBezTo>
                    <a:pt x="2354" y="1581"/>
                    <a:pt x="2382" y="1608"/>
                    <a:pt x="2416" y="1608"/>
                  </a:cubicBezTo>
                  <a:cubicBezTo>
                    <a:pt x="2449" y="1608"/>
                    <a:pt x="2477" y="1581"/>
                    <a:pt x="2477" y="1547"/>
                  </a:cubicBezTo>
                  <a:cubicBezTo>
                    <a:pt x="2477" y="1513"/>
                    <a:pt x="2449" y="1486"/>
                    <a:pt x="2416" y="1486"/>
                  </a:cubicBezTo>
                  <a:close/>
                  <a:moveTo>
                    <a:pt x="2363" y="1997"/>
                  </a:moveTo>
                  <a:cubicBezTo>
                    <a:pt x="2469" y="1997"/>
                    <a:pt x="2469" y="1997"/>
                    <a:pt x="2469" y="1997"/>
                  </a:cubicBezTo>
                  <a:cubicBezTo>
                    <a:pt x="2469" y="1655"/>
                    <a:pt x="2469" y="1655"/>
                    <a:pt x="2469" y="1655"/>
                  </a:cubicBezTo>
                  <a:cubicBezTo>
                    <a:pt x="2363" y="1655"/>
                    <a:pt x="2363" y="1655"/>
                    <a:pt x="2363" y="1655"/>
                  </a:cubicBezTo>
                  <a:lnTo>
                    <a:pt x="2363" y="1997"/>
                  </a:lnTo>
                  <a:close/>
                  <a:moveTo>
                    <a:pt x="2638" y="1755"/>
                  </a:moveTo>
                  <a:cubicBezTo>
                    <a:pt x="2638" y="1734"/>
                    <a:pt x="2659" y="1726"/>
                    <a:pt x="2677" y="1726"/>
                  </a:cubicBezTo>
                  <a:cubicBezTo>
                    <a:pt x="2702" y="1726"/>
                    <a:pt x="2723" y="1736"/>
                    <a:pt x="2738" y="1755"/>
                  </a:cubicBezTo>
                  <a:cubicBezTo>
                    <a:pt x="2803" y="1691"/>
                    <a:pt x="2803" y="1691"/>
                    <a:pt x="2803" y="1691"/>
                  </a:cubicBezTo>
                  <a:cubicBezTo>
                    <a:pt x="2772" y="1657"/>
                    <a:pt x="2721" y="1646"/>
                    <a:pt x="2676" y="1646"/>
                  </a:cubicBezTo>
                  <a:cubicBezTo>
                    <a:pt x="2605" y="1646"/>
                    <a:pt x="2533" y="1681"/>
                    <a:pt x="2533" y="1762"/>
                  </a:cubicBezTo>
                  <a:cubicBezTo>
                    <a:pt x="2533" y="1892"/>
                    <a:pt x="2711" y="1846"/>
                    <a:pt x="2711" y="1901"/>
                  </a:cubicBezTo>
                  <a:cubicBezTo>
                    <a:pt x="2711" y="1919"/>
                    <a:pt x="2687" y="1925"/>
                    <a:pt x="2663" y="1925"/>
                  </a:cubicBezTo>
                  <a:cubicBezTo>
                    <a:pt x="2631" y="1925"/>
                    <a:pt x="2608" y="1912"/>
                    <a:pt x="2588" y="1888"/>
                  </a:cubicBezTo>
                  <a:cubicBezTo>
                    <a:pt x="2524" y="1959"/>
                    <a:pt x="2524" y="1959"/>
                    <a:pt x="2524" y="1959"/>
                  </a:cubicBezTo>
                  <a:cubicBezTo>
                    <a:pt x="2558" y="1994"/>
                    <a:pt x="2611" y="2006"/>
                    <a:pt x="2659" y="2006"/>
                  </a:cubicBezTo>
                  <a:cubicBezTo>
                    <a:pt x="2732" y="2006"/>
                    <a:pt x="2817" y="1980"/>
                    <a:pt x="2817" y="1893"/>
                  </a:cubicBezTo>
                  <a:cubicBezTo>
                    <a:pt x="2817" y="1762"/>
                    <a:pt x="2638" y="1805"/>
                    <a:pt x="2638" y="1755"/>
                  </a:cubicBezTo>
                  <a:close/>
                  <a:moveTo>
                    <a:pt x="3011" y="1553"/>
                  </a:moveTo>
                  <a:cubicBezTo>
                    <a:pt x="2905" y="1553"/>
                    <a:pt x="2905" y="1553"/>
                    <a:pt x="2905" y="1553"/>
                  </a:cubicBezTo>
                  <a:cubicBezTo>
                    <a:pt x="2905" y="1655"/>
                    <a:pt x="2905" y="1655"/>
                    <a:pt x="2905" y="1655"/>
                  </a:cubicBezTo>
                  <a:cubicBezTo>
                    <a:pt x="2838" y="1655"/>
                    <a:pt x="2838" y="1655"/>
                    <a:pt x="2838" y="1655"/>
                  </a:cubicBezTo>
                  <a:cubicBezTo>
                    <a:pt x="2838" y="1739"/>
                    <a:pt x="2838" y="1739"/>
                    <a:pt x="2838" y="1739"/>
                  </a:cubicBezTo>
                  <a:cubicBezTo>
                    <a:pt x="2905" y="1739"/>
                    <a:pt x="2905" y="1739"/>
                    <a:pt x="2905" y="1739"/>
                  </a:cubicBezTo>
                  <a:cubicBezTo>
                    <a:pt x="2905" y="1902"/>
                    <a:pt x="2905" y="1902"/>
                    <a:pt x="2905" y="1902"/>
                  </a:cubicBezTo>
                  <a:cubicBezTo>
                    <a:pt x="2905" y="1977"/>
                    <a:pt x="2960" y="2006"/>
                    <a:pt x="3030" y="2006"/>
                  </a:cubicBezTo>
                  <a:cubicBezTo>
                    <a:pt x="3055" y="2006"/>
                    <a:pt x="3081" y="2003"/>
                    <a:pt x="3104" y="1995"/>
                  </a:cubicBezTo>
                  <a:cubicBezTo>
                    <a:pt x="3104" y="1907"/>
                    <a:pt x="3104" y="1907"/>
                    <a:pt x="3104" y="1907"/>
                  </a:cubicBezTo>
                  <a:cubicBezTo>
                    <a:pt x="3095" y="1915"/>
                    <a:pt x="3072" y="1917"/>
                    <a:pt x="3061" y="1917"/>
                  </a:cubicBezTo>
                  <a:cubicBezTo>
                    <a:pt x="3015" y="1917"/>
                    <a:pt x="3011" y="1890"/>
                    <a:pt x="3011" y="1853"/>
                  </a:cubicBezTo>
                  <a:cubicBezTo>
                    <a:pt x="3011" y="1739"/>
                    <a:pt x="3011" y="1739"/>
                    <a:pt x="3011" y="1739"/>
                  </a:cubicBezTo>
                  <a:cubicBezTo>
                    <a:pt x="3104" y="1739"/>
                    <a:pt x="3104" y="1739"/>
                    <a:pt x="3104" y="1739"/>
                  </a:cubicBezTo>
                  <a:cubicBezTo>
                    <a:pt x="3104" y="1655"/>
                    <a:pt x="3104" y="1655"/>
                    <a:pt x="3104" y="1655"/>
                  </a:cubicBezTo>
                  <a:cubicBezTo>
                    <a:pt x="3011" y="1655"/>
                    <a:pt x="3011" y="1655"/>
                    <a:pt x="3011" y="1655"/>
                  </a:cubicBezTo>
                  <a:lnTo>
                    <a:pt x="3011" y="1553"/>
                  </a:lnTo>
                  <a:close/>
                  <a:moveTo>
                    <a:pt x="3498" y="1826"/>
                  </a:moveTo>
                  <a:cubicBezTo>
                    <a:pt x="3498" y="1859"/>
                    <a:pt x="3498" y="1859"/>
                    <a:pt x="3498" y="1859"/>
                  </a:cubicBezTo>
                  <a:cubicBezTo>
                    <a:pt x="3253" y="1859"/>
                    <a:pt x="3253" y="1859"/>
                    <a:pt x="3253" y="1859"/>
                  </a:cubicBezTo>
                  <a:cubicBezTo>
                    <a:pt x="3261" y="1899"/>
                    <a:pt x="3292" y="1925"/>
                    <a:pt x="3332" y="1925"/>
                  </a:cubicBezTo>
                  <a:cubicBezTo>
                    <a:pt x="3367" y="1925"/>
                    <a:pt x="3390" y="1908"/>
                    <a:pt x="3408" y="1884"/>
                  </a:cubicBezTo>
                  <a:cubicBezTo>
                    <a:pt x="3482" y="1938"/>
                    <a:pt x="3482" y="1938"/>
                    <a:pt x="3482" y="1938"/>
                  </a:cubicBezTo>
                  <a:cubicBezTo>
                    <a:pt x="3448" y="1981"/>
                    <a:pt x="3392" y="2006"/>
                    <a:pt x="3337" y="2006"/>
                  </a:cubicBezTo>
                  <a:cubicBezTo>
                    <a:pt x="3232" y="2006"/>
                    <a:pt x="3147" y="1935"/>
                    <a:pt x="3147" y="1826"/>
                  </a:cubicBezTo>
                  <a:cubicBezTo>
                    <a:pt x="3147" y="1717"/>
                    <a:pt x="3232" y="1646"/>
                    <a:pt x="3337" y="1646"/>
                  </a:cubicBezTo>
                  <a:cubicBezTo>
                    <a:pt x="3436" y="1646"/>
                    <a:pt x="3498" y="1717"/>
                    <a:pt x="3498" y="1826"/>
                  </a:cubicBezTo>
                  <a:close/>
                  <a:moveTo>
                    <a:pt x="3392" y="1787"/>
                  </a:moveTo>
                  <a:cubicBezTo>
                    <a:pt x="3393" y="1752"/>
                    <a:pt x="3366" y="1722"/>
                    <a:pt x="3327" y="1722"/>
                  </a:cubicBezTo>
                  <a:cubicBezTo>
                    <a:pt x="3281" y="1722"/>
                    <a:pt x="3256" y="1754"/>
                    <a:pt x="3253" y="1787"/>
                  </a:cubicBezTo>
                  <a:lnTo>
                    <a:pt x="3392" y="1787"/>
                  </a:lnTo>
                  <a:close/>
                  <a:moveTo>
                    <a:pt x="3765" y="1646"/>
                  </a:moveTo>
                  <a:cubicBezTo>
                    <a:pt x="3714" y="1646"/>
                    <a:pt x="3679" y="1674"/>
                    <a:pt x="3665" y="1701"/>
                  </a:cubicBezTo>
                  <a:cubicBezTo>
                    <a:pt x="3664" y="1701"/>
                    <a:pt x="3664" y="1701"/>
                    <a:pt x="3664" y="1701"/>
                  </a:cubicBezTo>
                  <a:cubicBezTo>
                    <a:pt x="3664" y="1655"/>
                    <a:pt x="3664" y="1655"/>
                    <a:pt x="3664" y="1655"/>
                  </a:cubicBezTo>
                  <a:cubicBezTo>
                    <a:pt x="3562" y="1655"/>
                    <a:pt x="3562" y="1655"/>
                    <a:pt x="3562" y="1655"/>
                  </a:cubicBezTo>
                  <a:cubicBezTo>
                    <a:pt x="3562" y="1997"/>
                    <a:pt x="3562" y="1997"/>
                    <a:pt x="3562" y="1997"/>
                  </a:cubicBezTo>
                  <a:cubicBezTo>
                    <a:pt x="3668" y="1997"/>
                    <a:pt x="3668" y="1997"/>
                    <a:pt x="3668" y="1997"/>
                  </a:cubicBezTo>
                  <a:cubicBezTo>
                    <a:pt x="3668" y="1827"/>
                    <a:pt x="3668" y="1827"/>
                    <a:pt x="3668" y="1827"/>
                  </a:cubicBezTo>
                  <a:cubicBezTo>
                    <a:pt x="3668" y="1782"/>
                    <a:pt x="3676" y="1739"/>
                    <a:pt x="3731" y="1739"/>
                  </a:cubicBezTo>
                  <a:cubicBezTo>
                    <a:pt x="3786" y="1739"/>
                    <a:pt x="3786" y="1790"/>
                    <a:pt x="3786" y="1829"/>
                  </a:cubicBezTo>
                  <a:cubicBezTo>
                    <a:pt x="3786" y="1997"/>
                    <a:pt x="3786" y="1997"/>
                    <a:pt x="3786" y="1997"/>
                  </a:cubicBezTo>
                  <a:cubicBezTo>
                    <a:pt x="3892" y="1997"/>
                    <a:pt x="3892" y="1997"/>
                    <a:pt x="3892" y="1997"/>
                  </a:cubicBezTo>
                  <a:cubicBezTo>
                    <a:pt x="3892" y="1808"/>
                    <a:pt x="3892" y="1808"/>
                    <a:pt x="3892" y="1808"/>
                  </a:cubicBezTo>
                  <a:cubicBezTo>
                    <a:pt x="3892" y="1717"/>
                    <a:pt x="3872" y="1646"/>
                    <a:pt x="3765" y="1646"/>
                  </a:cubicBezTo>
                  <a:close/>
                </a:path>
              </a:pathLst>
            </a:custGeom>
            <a:solidFill>
              <a:srgbClr val="002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</p:grpSp>
      <p:sp>
        <p:nvSpPr>
          <p:cNvPr id="29" name="Mailadres spreker"/>
          <p:cNvSpPr>
            <a:spLocks noGrp="1" noSelect="1"/>
          </p:cNvSpPr>
          <p:nvPr>
            <p:ph type="body" sz="quarter" idx="11" hasCustomPrompt="1"/>
          </p:nvPr>
        </p:nvSpPr>
        <p:spPr bwMode="gray">
          <a:xfrm>
            <a:off x="4471478" y="4036795"/>
            <a:ext cx="5110669" cy="57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999" b="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999" b="0">
                <a:solidFill>
                  <a:schemeClr val="accent2"/>
                </a:solidFill>
              </a:defRPr>
            </a:lvl2pPr>
            <a:lvl3pPr marL="0" indent="0">
              <a:spcBef>
                <a:spcPts val="0"/>
              </a:spcBef>
              <a:buNone/>
              <a:defRPr sz="1999" b="0">
                <a:solidFill>
                  <a:schemeClr val="accent2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defRPr sz="1999" b="0">
                <a:solidFill>
                  <a:schemeClr val="accent2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defRPr sz="1999" b="0">
                <a:solidFill>
                  <a:schemeClr val="accent2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999" b="0">
                <a:solidFill>
                  <a:schemeClr val="accent2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None/>
              <a:defRPr sz="1999" b="0">
                <a:solidFill>
                  <a:schemeClr val="accent2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None/>
              <a:defRPr sz="1999" b="0">
                <a:solidFill>
                  <a:schemeClr val="accent2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None/>
              <a:defRPr sz="1999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/>
              <a:t>[</a:t>
            </a:r>
            <a:r>
              <a:rPr lang="en-GB" err="1"/>
              <a:t>Mailadres</a:t>
            </a:r>
            <a:r>
              <a:rPr lang="en-GB"/>
              <a:t> </a:t>
            </a:r>
            <a:r>
              <a:rPr lang="en-GB" err="1"/>
              <a:t>spreker</a:t>
            </a:r>
            <a:r>
              <a:rPr lang="en-GB"/>
              <a:t>]</a:t>
            </a:r>
          </a:p>
        </p:txBody>
      </p:sp>
      <p:sp>
        <p:nvSpPr>
          <p:cNvPr id="19" name="Naam spreker"/>
          <p:cNvSpPr>
            <a:spLocks noGrp="1" noSelect="1"/>
          </p:cNvSpPr>
          <p:nvPr>
            <p:ph type="body" sz="quarter" idx="10" hasCustomPrompt="1"/>
          </p:nvPr>
        </p:nvSpPr>
        <p:spPr bwMode="gray">
          <a:xfrm>
            <a:off x="4471478" y="3340444"/>
            <a:ext cx="5110669" cy="57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999" b="1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999" b="1">
                <a:solidFill>
                  <a:schemeClr val="accent2"/>
                </a:solidFill>
              </a:defRPr>
            </a:lvl2pPr>
            <a:lvl3pPr marL="0" indent="0">
              <a:spcBef>
                <a:spcPts val="0"/>
              </a:spcBef>
              <a:buNone/>
              <a:defRPr sz="1999" b="1">
                <a:solidFill>
                  <a:schemeClr val="accent2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defRPr sz="1999" b="1">
                <a:solidFill>
                  <a:schemeClr val="accent2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defRPr sz="1999" b="1">
                <a:solidFill>
                  <a:schemeClr val="accent2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999" b="1">
                <a:solidFill>
                  <a:schemeClr val="accent2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None/>
              <a:defRPr sz="1999" b="1">
                <a:solidFill>
                  <a:schemeClr val="accent2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None/>
              <a:defRPr sz="1999" b="1">
                <a:solidFill>
                  <a:schemeClr val="accent2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None/>
              <a:defRPr sz="1999" b="1"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/>
              <a:t>[</a:t>
            </a:r>
            <a:r>
              <a:rPr lang="en-GB" err="1"/>
              <a:t>Naam</a:t>
            </a:r>
            <a:r>
              <a:rPr lang="en-GB"/>
              <a:t> </a:t>
            </a:r>
            <a:r>
              <a:rPr lang="en-GB" err="1"/>
              <a:t>spreker</a:t>
            </a:r>
            <a:r>
              <a:rPr lang="en-GB"/>
              <a:t>]</a:t>
            </a:r>
          </a:p>
        </p:txBody>
      </p:sp>
      <p:sp>
        <p:nvSpPr>
          <p:cNvPr id="8" name="Tekstvak 7"/>
          <p:cNvSpPr txBox="1">
            <a:spLocks noSelect="1"/>
          </p:cNvSpPr>
          <p:nvPr userDrawn="1"/>
        </p:nvSpPr>
        <p:spPr bwMode="gray">
          <a:xfrm>
            <a:off x="4471478" y="5301209"/>
            <a:ext cx="330632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799">
                <a:solidFill>
                  <a:schemeClr val="accent1"/>
                </a:solidFill>
              </a:rPr>
              <a:t>www.</a:t>
            </a:r>
            <a:r>
              <a:rPr lang="en-GB" sz="1799" b="1">
                <a:solidFill>
                  <a:schemeClr val="accent1"/>
                </a:solidFill>
              </a:rPr>
              <a:t>demedischspecialist</a:t>
            </a:r>
            <a:r>
              <a:rPr lang="en-GB" sz="1799">
                <a:solidFill>
                  <a:schemeClr val="accent1"/>
                </a:solidFill>
              </a:rPr>
              <a:t>.nl</a:t>
            </a:r>
          </a:p>
        </p:txBody>
      </p:sp>
    </p:spTree>
    <p:extLst>
      <p:ext uri="{BB962C8B-B14F-4D97-AF65-F5344CB8AC3E}">
        <p14:creationId xmlns:p14="http://schemas.microsoft.com/office/powerpoint/2010/main" val="56688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rts man vro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441936" y="5093454"/>
            <a:ext cx="11301057" cy="682626"/>
          </a:xfrm>
        </p:spPr>
        <p:txBody>
          <a:bodyPr anchor="t" anchorCtr="0"/>
          <a:lstStyle>
            <a:lvl1pPr algn="l">
              <a:defRPr sz="4399"/>
            </a:lvl1pPr>
          </a:lstStyle>
          <a:p>
            <a:r>
              <a:rPr lang="en-GB" noProof="1"/>
              <a:t>[Titel]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441936" y="5903548"/>
            <a:ext cx="11301057" cy="612000"/>
          </a:xfrm>
        </p:spPr>
        <p:txBody>
          <a:bodyPr/>
          <a:lstStyle>
            <a:lvl1pPr marL="0" indent="0" algn="l">
              <a:buNone/>
              <a:defRPr sz="3999">
                <a:solidFill>
                  <a:schemeClr val="accent4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1"/>
              <a:t>[Subtitel/Name]</a:t>
            </a:r>
          </a:p>
        </p:txBody>
      </p:sp>
      <p:grpSp>
        <p:nvGrpSpPr>
          <p:cNvPr id="1835" name="Group 832">
            <a:extLst>
              <a:ext uri="{FF2B5EF4-FFF2-40B4-BE49-F238E27FC236}">
                <a16:creationId xmlns:a16="http://schemas.microsoft.com/office/drawing/2014/main" id="{C731A30A-9D82-4361-B98D-733FF680F15E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418991" y="434975"/>
            <a:ext cx="2113999" cy="827088"/>
            <a:chOff x="264" y="274"/>
            <a:chExt cx="1332" cy="521"/>
          </a:xfrm>
        </p:grpSpPr>
        <p:sp>
          <p:nvSpPr>
            <p:cNvPr id="1837" name="Freeform 833">
              <a:extLst>
                <a:ext uri="{FF2B5EF4-FFF2-40B4-BE49-F238E27FC236}">
                  <a16:creationId xmlns:a16="http://schemas.microsoft.com/office/drawing/2014/main" id="{65D81B6C-D6AD-432A-B914-3C761AF9F87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601"/>
              <a:ext cx="317" cy="194"/>
            </a:xfrm>
            <a:custGeom>
              <a:avLst/>
              <a:gdLst>
                <a:gd name="T0" fmla="*/ 1487 w 1587"/>
                <a:gd name="T1" fmla="*/ 692 h 972"/>
                <a:gd name="T2" fmla="*/ 1416 w 1587"/>
                <a:gd name="T3" fmla="*/ 695 h 972"/>
                <a:gd name="T4" fmla="*/ 1409 w 1587"/>
                <a:gd name="T5" fmla="*/ 695 h 972"/>
                <a:gd name="T6" fmla="*/ 959 w 1587"/>
                <a:gd name="T7" fmla="*/ 611 h 972"/>
                <a:gd name="T8" fmla="*/ 364 w 1587"/>
                <a:gd name="T9" fmla="*/ 112 h 972"/>
                <a:gd name="T10" fmla="*/ 364 w 1587"/>
                <a:gd name="T11" fmla="*/ 112 h 972"/>
                <a:gd name="T12" fmla="*/ 364 w 1587"/>
                <a:gd name="T13" fmla="*/ 112 h 972"/>
                <a:gd name="T14" fmla="*/ 246 w 1587"/>
                <a:gd name="T15" fmla="*/ 94 h 972"/>
                <a:gd name="T16" fmla="*/ 53 w 1587"/>
                <a:gd name="T17" fmla="*/ 32 h 972"/>
                <a:gd name="T18" fmla="*/ 0 w 1587"/>
                <a:gd name="T19" fmla="*/ 0 h 972"/>
                <a:gd name="T20" fmla="*/ 0 w 1587"/>
                <a:gd name="T21" fmla="*/ 321 h 972"/>
                <a:gd name="T22" fmla="*/ 1129 w 1587"/>
                <a:gd name="T23" fmla="*/ 972 h 972"/>
                <a:gd name="T24" fmla="*/ 1587 w 1587"/>
                <a:gd name="T25" fmla="*/ 708 h 972"/>
                <a:gd name="T26" fmla="*/ 1513 w 1587"/>
                <a:gd name="T27" fmla="*/ 691 h 972"/>
                <a:gd name="T28" fmla="*/ 1487 w 1587"/>
                <a:gd name="T29" fmla="*/ 69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7" h="972">
                  <a:moveTo>
                    <a:pt x="1487" y="692"/>
                  </a:moveTo>
                  <a:cubicBezTo>
                    <a:pt x="1463" y="694"/>
                    <a:pt x="1439" y="695"/>
                    <a:pt x="1416" y="695"/>
                  </a:cubicBezTo>
                  <a:cubicBezTo>
                    <a:pt x="1409" y="695"/>
                    <a:pt x="1409" y="695"/>
                    <a:pt x="1409" y="695"/>
                  </a:cubicBezTo>
                  <a:cubicBezTo>
                    <a:pt x="1250" y="694"/>
                    <a:pt x="1104" y="668"/>
                    <a:pt x="959" y="611"/>
                  </a:cubicBezTo>
                  <a:cubicBezTo>
                    <a:pt x="713" y="514"/>
                    <a:pt x="510" y="343"/>
                    <a:pt x="364" y="112"/>
                  </a:cubicBezTo>
                  <a:cubicBezTo>
                    <a:pt x="364" y="112"/>
                    <a:pt x="364" y="112"/>
                    <a:pt x="364" y="112"/>
                  </a:cubicBezTo>
                  <a:cubicBezTo>
                    <a:pt x="364" y="112"/>
                    <a:pt x="364" y="112"/>
                    <a:pt x="364" y="112"/>
                  </a:cubicBezTo>
                  <a:cubicBezTo>
                    <a:pt x="327" y="107"/>
                    <a:pt x="283" y="103"/>
                    <a:pt x="246" y="94"/>
                  </a:cubicBezTo>
                  <a:cubicBezTo>
                    <a:pt x="181" y="79"/>
                    <a:pt x="114" y="59"/>
                    <a:pt x="53" y="32"/>
                  </a:cubicBezTo>
                  <a:cubicBezTo>
                    <a:pt x="39" y="26"/>
                    <a:pt x="13" y="6"/>
                    <a:pt x="0" y="0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1129" y="972"/>
                    <a:pt x="1129" y="972"/>
                    <a:pt x="1129" y="972"/>
                  </a:cubicBezTo>
                  <a:cubicBezTo>
                    <a:pt x="1587" y="708"/>
                    <a:pt x="1587" y="708"/>
                    <a:pt x="1587" y="708"/>
                  </a:cubicBezTo>
                  <a:cubicBezTo>
                    <a:pt x="1572" y="686"/>
                    <a:pt x="1537" y="689"/>
                    <a:pt x="1513" y="691"/>
                  </a:cubicBezTo>
                  <a:cubicBezTo>
                    <a:pt x="1504" y="691"/>
                    <a:pt x="1495" y="692"/>
                    <a:pt x="1487" y="692"/>
                  </a:cubicBezTo>
                  <a:close/>
                </a:path>
              </a:pathLst>
            </a:custGeom>
            <a:solidFill>
              <a:srgbClr val="D9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38" name="Freeform 834">
              <a:extLst>
                <a:ext uri="{FF2B5EF4-FFF2-40B4-BE49-F238E27FC236}">
                  <a16:creationId xmlns:a16="http://schemas.microsoft.com/office/drawing/2014/main" id="{E1944E5E-6869-4936-A10E-1A553CE6861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30" y="306"/>
              <a:ext cx="185" cy="435"/>
            </a:xfrm>
            <a:custGeom>
              <a:avLst/>
              <a:gdLst>
                <a:gd name="T0" fmla="*/ 76 w 928"/>
                <a:gd name="T1" fmla="*/ 0 h 2175"/>
                <a:gd name="T2" fmla="*/ 63 w 928"/>
                <a:gd name="T3" fmla="*/ 16 h 2175"/>
                <a:gd name="T4" fmla="*/ 95 w 928"/>
                <a:gd name="T5" fmla="*/ 90 h 2175"/>
                <a:gd name="T6" fmla="*/ 130 w 928"/>
                <a:gd name="T7" fmla="*/ 161 h 2175"/>
                <a:gd name="T8" fmla="*/ 145 w 928"/>
                <a:gd name="T9" fmla="*/ 203 h 2175"/>
                <a:gd name="T10" fmla="*/ 197 w 928"/>
                <a:gd name="T11" fmla="*/ 626 h 2175"/>
                <a:gd name="T12" fmla="*/ 0 w 928"/>
                <a:gd name="T13" fmla="*/ 1162 h 2175"/>
                <a:gd name="T14" fmla="*/ 0 w 928"/>
                <a:gd name="T15" fmla="*/ 1162 h 2175"/>
                <a:gd name="T16" fmla="*/ 0 w 928"/>
                <a:gd name="T17" fmla="*/ 1162 h 2175"/>
                <a:gd name="T18" fmla="*/ 207 w 928"/>
                <a:gd name="T19" fmla="*/ 1539 h 2175"/>
                <a:gd name="T20" fmla="*/ 263 w 928"/>
                <a:gd name="T21" fmla="*/ 2115 h 2175"/>
                <a:gd name="T22" fmla="*/ 270 w 928"/>
                <a:gd name="T23" fmla="*/ 2175 h 2175"/>
                <a:gd name="T24" fmla="*/ 404 w 928"/>
                <a:gd name="T25" fmla="*/ 2098 h 2175"/>
                <a:gd name="T26" fmla="*/ 928 w 928"/>
                <a:gd name="T27" fmla="*/ 1796 h 2175"/>
                <a:gd name="T28" fmla="*/ 928 w 928"/>
                <a:gd name="T29" fmla="*/ 492 h 2175"/>
                <a:gd name="T30" fmla="*/ 76 w 928"/>
                <a:gd name="T31" fmla="*/ 0 h 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8" h="2175">
                  <a:moveTo>
                    <a:pt x="76" y="0"/>
                  </a:moveTo>
                  <a:cubicBezTo>
                    <a:pt x="79" y="5"/>
                    <a:pt x="60" y="11"/>
                    <a:pt x="63" y="16"/>
                  </a:cubicBezTo>
                  <a:cubicBezTo>
                    <a:pt x="75" y="39"/>
                    <a:pt x="84" y="66"/>
                    <a:pt x="95" y="90"/>
                  </a:cubicBezTo>
                  <a:cubicBezTo>
                    <a:pt x="106" y="113"/>
                    <a:pt x="121" y="136"/>
                    <a:pt x="130" y="161"/>
                  </a:cubicBezTo>
                  <a:cubicBezTo>
                    <a:pt x="136" y="174"/>
                    <a:pt x="141" y="189"/>
                    <a:pt x="145" y="203"/>
                  </a:cubicBezTo>
                  <a:cubicBezTo>
                    <a:pt x="193" y="346"/>
                    <a:pt x="208" y="485"/>
                    <a:pt x="197" y="626"/>
                  </a:cubicBezTo>
                  <a:cubicBezTo>
                    <a:pt x="181" y="819"/>
                    <a:pt x="111" y="1005"/>
                    <a:pt x="0" y="1162"/>
                  </a:cubicBezTo>
                  <a:cubicBezTo>
                    <a:pt x="0" y="1162"/>
                    <a:pt x="0" y="1162"/>
                    <a:pt x="0" y="1162"/>
                  </a:cubicBezTo>
                  <a:cubicBezTo>
                    <a:pt x="0" y="1162"/>
                    <a:pt x="0" y="1162"/>
                    <a:pt x="0" y="1162"/>
                  </a:cubicBezTo>
                  <a:cubicBezTo>
                    <a:pt x="85" y="1271"/>
                    <a:pt x="160" y="1400"/>
                    <a:pt x="207" y="1539"/>
                  </a:cubicBezTo>
                  <a:cubicBezTo>
                    <a:pt x="272" y="1733"/>
                    <a:pt x="290" y="1926"/>
                    <a:pt x="263" y="2115"/>
                  </a:cubicBezTo>
                  <a:cubicBezTo>
                    <a:pt x="260" y="2134"/>
                    <a:pt x="274" y="2156"/>
                    <a:pt x="270" y="2175"/>
                  </a:cubicBezTo>
                  <a:cubicBezTo>
                    <a:pt x="404" y="2098"/>
                    <a:pt x="404" y="2098"/>
                    <a:pt x="404" y="2098"/>
                  </a:cubicBezTo>
                  <a:cubicBezTo>
                    <a:pt x="928" y="1796"/>
                    <a:pt x="928" y="1796"/>
                    <a:pt x="928" y="1796"/>
                  </a:cubicBezTo>
                  <a:cubicBezTo>
                    <a:pt x="928" y="492"/>
                    <a:pt x="928" y="492"/>
                    <a:pt x="928" y="49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00A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39" name="Freeform 835">
              <a:extLst>
                <a:ext uri="{FF2B5EF4-FFF2-40B4-BE49-F238E27FC236}">
                  <a16:creationId xmlns:a16="http://schemas.microsoft.com/office/drawing/2014/main" id="{5FBECA1D-49B9-4371-80E0-A3C50B2AAE1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274"/>
              <a:ext cx="331" cy="357"/>
            </a:xfrm>
            <a:custGeom>
              <a:avLst/>
              <a:gdLst>
                <a:gd name="T0" fmla="*/ 812 w 1657"/>
                <a:gd name="T1" fmla="*/ 1694 h 1789"/>
                <a:gd name="T2" fmla="*/ 1467 w 1657"/>
                <a:gd name="T3" fmla="*/ 367 h 1789"/>
                <a:gd name="T4" fmla="*/ 1379 w 1657"/>
                <a:gd name="T5" fmla="*/ 161 h 1789"/>
                <a:gd name="T6" fmla="*/ 1129 w 1657"/>
                <a:gd name="T7" fmla="*/ 0 h 1789"/>
                <a:gd name="T8" fmla="*/ 0 w 1657"/>
                <a:gd name="T9" fmla="*/ 652 h 1789"/>
                <a:gd name="T10" fmla="*/ 0 w 1657"/>
                <a:gd name="T11" fmla="*/ 1662 h 1789"/>
                <a:gd name="T12" fmla="*/ 812 w 1657"/>
                <a:gd name="T13" fmla="*/ 1694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789">
                  <a:moveTo>
                    <a:pt x="812" y="1694"/>
                  </a:moveTo>
                  <a:cubicBezTo>
                    <a:pt x="1374" y="1505"/>
                    <a:pt x="1657" y="929"/>
                    <a:pt x="1467" y="367"/>
                  </a:cubicBezTo>
                  <a:cubicBezTo>
                    <a:pt x="1444" y="297"/>
                    <a:pt x="1415" y="223"/>
                    <a:pt x="1379" y="161"/>
                  </a:cubicBezTo>
                  <a:cubicBezTo>
                    <a:pt x="1129" y="0"/>
                    <a:pt x="1129" y="0"/>
                    <a:pt x="1129" y="0"/>
                  </a:cubicBezTo>
                  <a:cubicBezTo>
                    <a:pt x="0" y="652"/>
                    <a:pt x="0" y="652"/>
                    <a:pt x="0" y="652"/>
                  </a:cubicBezTo>
                  <a:cubicBezTo>
                    <a:pt x="0" y="1662"/>
                    <a:pt x="0" y="1662"/>
                    <a:pt x="0" y="1662"/>
                  </a:cubicBezTo>
                  <a:cubicBezTo>
                    <a:pt x="246" y="1785"/>
                    <a:pt x="530" y="1789"/>
                    <a:pt x="812" y="1694"/>
                  </a:cubicBezTo>
                  <a:close/>
                </a:path>
              </a:pathLst>
            </a:custGeom>
            <a:solidFill>
              <a:srgbClr val="E95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0" name="Freeform 836">
              <a:extLst>
                <a:ext uri="{FF2B5EF4-FFF2-40B4-BE49-F238E27FC236}">
                  <a16:creationId xmlns:a16="http://schemas.microsoft.com/office/drawing/2014/main" id="{4DC92723-800E-4A3D-91ED-46CD239677D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92" y="274"/>
              <a:ext cx="284" cy="355"/>
            </a:xfrm>
            <a:custGeom>
              <a:avLst/>
              <a:gdLst>
                <a:gd name="T0" fmla="*/ 1354 w 1418"/>
                <a:gd name="T1" fmla="*/ 359 h 1775"/>
                <a:gd name="T2" fmla="*/ 1338 w 1418"/>
                <a:gd name="T3" fmla="*/ 317 h 1775"/>
                <a:gd name="T4" fmla="*/ 1308 w 1418"/>
                <a:gd name="T5" fmla="*/ 245 h 1775"/>
                <a:gd name="T6" fmla="*/ 1263 w 1418"/>
                <a:gd name="T7" fmla="*/ 160 h 1775"/>
                <a:gd name="T8" fmla="*/ 986 w 1418"/>
                <a:gd name="T9" fmla="*/ 0 h 1775"/>
                <a:gd name="T10" fmla="*/ 154 w 1418"/>
                <a:gd name="T11" fmla="*/ 480 h 1775"/>
                <a:gd name="T12" fmla="*/ 17 w 1418"/>
                <a:gd name="T13" fmla="*/ 872 h 1775"/>
                <a:gd name="T14" fmla="*/ 19 w 1418"/>
                <a:gd name="T15" fmla="*/ 872 h 1775"/>
                <a:gd name="T16" fmla="*/ 0 w 1418"/>
                <a:gd name="T17" fmla="*/ 1081 h 1775"/>
                <a:gd name="T18" fmla="*/ 0 w 1418"/>
                <a:gd name="T19" fmla="*/ 1090 h 1775"/>
                <a:gd name="T20" fmla="*/ 7 w 1418"/>
                <a:gd name="T21" fmla="*/ 1208 h 1775"/>
                <a:gd name="T22" fmla="*/ 48 w 1418"/>
                <a:gd name="T23" fmla="*/ 1426 h 1775"/>
                <a:gd name="T24" fmla="*/ 67 w 1418"/>
                <a:gd name="T25" fmla="*/ 1491 h 1775"/>
                <a:gd name="T26" fmla="*/ 198 w 1418"/>
                <a:gd name="T27" fmla="*/ 1766 h 1775"/>
                <a:gd name="T28" fmla="*/ 336 w 1418"/>
                <a:gd name="T29" fmla="*/ 1775 h 1775"/>
                <a:gd name="T30" fmla="*/ 679 w 1418"/>
                <a:gd name="T31" fmla="*/ 1719 h 1775"/>
                <a:gd name="T32" fmla="*/ 1212 w 1418"/>
                <a:gd name="T33" fmla="*/ 1323 h 1775"/>
                <a:gd name="T34" fmla="*/ 1200 w 1418"/>
                <a:gd name="T35" fmla="*/ 1309 h 1775"/>
                <a:gd name="T36" fmla="*/ 1212 w 1418"/>
                <a:gd name="T37" fmla="*/ 1323 h 1775"/>
                <a:gd name="T38" fmla="*/ 1406 w 1418"/>
                <a:gd name="T39" fmla="*/ 788 h 1775"/>
                <a:gd name="T40" fmla="*/ 1354 w 1418"/>
                <a:gd name="T41" fmla="*/ 359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8" h="1775">
                  <a:moveTo>
                    <a:pt x="1354" y="359"/>
                  </a:moveTo>
                  <a:cubicBezTo>
                    <a:pt x="1349" y="344"/>
                    <a:pt x="1344" y="331"/>
                    <a:pt x="1338" y="317"/>
                  </a:cubicBezTo>
                  <a:cubicBezTo>
                    <a:pt x="1329" y="292"/>
                    <a:pt x="1319" y="269"/>
                    <a:pt x="1308" y="245"/>
                  </a:cubicBezTo>
                  <a:cubicBezTo>
                    <a:pt x="1294" y="216"/>
                    <a:pt x="1279" y="187"/>
                    <a:pt x="1263" y="160"/>
                  </a:cubicBezTo>
                  <a:cubicBezTo>
                    <a:pt x="986" y="0"/>
                    <a:pt x="986" y="0"/>
                    <a:pt x="986" y="0"/>
                  </a:cubicBezTo>
                  <a:cubicBezTo>
                    <a:pt x="154" y="480"/>
                    <a:pt x="154" y="480"/>
                    <a:pt x="154" y="480"/>
                  </a:cubicBezTo>
                  <a:cubicBezTo>
                    <a:pt x="92" y="594"/>
                    <a:pt x="42" y="743"/>
                    <a:pt x="17" y="872"/>
                  </a:cubicBezTo>
                  <a:cubicBezTo>
                    <a:pt x="18" y="872"/>
                    <a:pt x="18" y="872"/>
                    <a:pt x="19" y="872"/>
                  </a:cubicBezTo>
                  <a:cubicBezTo>
                    <a:pt x="7" y="940"/>
                    <a:pt x="0" y="1010"/>
                    <a:pt x="0" y="1081"/>
                  </a:cubicBezTo>
                  <a:cubicBezTo>
                    <a:pt x="0" y="1090"/>
                    <a:pt x="0" y="1090"/>
                    <a:pt x="0" y="1090"/>
                  </a:cubicBezTo>
                  <a:cubicBezTo>
                    <a:pt x="0" y="1129"/>
                    <a:pt x="3" y="1168"/>
                    <a:pt x="7" y="1208"/>
                  </a:cubicBezTo>
                  <a:cubicBezTo>
                    <a:pt x="14" y="1281"/>
                    <a:pt x="28" y="1354"/>
                    <a:pt x="48" y="1426"/>
                  </a:cubicBezTo>
                  <a:cubicBezTo>
                    <a:pt x="54" y="1448"/>
                    <a:pt x="60" y="1469"/>
                    <a:pt x="67" y="1491"/>
                  </a:cubicBezTo>
                  <a:cubicBezTo>
                    <a:pt x="100" y="1590"/>
                    <a:pt x="145" y="1682"/>
                    <a:pt x="198" y="1766"/>
                  </a:cubicBezTo>
                  <a:cubicBezTo>
                    <a:pt x="244" y="1772"/>
                    <a:pt x="290" y="1775"/>
                    <a:pt x="336" y="1775"/>
                  </a:cubicBezTo>
                  <a:cubicBezTo>
                    <a:pt x="450" y="1775"/>
                    <a:pt x="566" y="1757"/>
                    <a:pt x="679" y="1719"/>
                  </a:cubicBezTo>
                  <a:cubicBezTo>
                    <a:pt x="903" y="1643"/>
                    <a:pt x="1085" y="1502"/>
                    <a:pt x="1212" y="1323"/>
                  </a:cubicBezTo>
                  <a:cubicBezTo>
                    <a:pt x="1208" y="1318"/>
                    <a:pt x="1204" y="1314"/>
                    <a:pt x="1200" y="1309"/>
                  </a:cubicBezTo>
                  <a:cubicBezTo>
                    <a:pt x="1204" y="1314"/>
                    <a:pt x="1208" y="1318"/>
                    <a:pt x="1212" y="1323"/>
                  </a:cubicBezTo>
                  <a:cubicBezTo>
                    <a:pt x="1323" y="1167"/>
                    <a:pt x="1390" y="982"/>
                    <a:pt x="1406" y="788"/>
                  </a:cubicBezTo>
                  <a:cubicBezTo>
                    <a:pt x="1418" y="647"/>
                    <a:pt x="1402" y="501"/>
                    <a:pt x="1354" y="359"/>
                  </a:cubicBezTo>
                  <a:close/>
                </a:path>
              </a:pathLst>
            </a:custGeom>
            <a:solidFill>
              <a:srgbClr val="564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1" name="Freeform 837">
              <a:extLst>
                <a:ext uri="{FF2B5EF4-FFF2-40B4-BE49-F238E27FC236}">
                  <a16:creationId xmlns:a16="http://schemas.microsoft.com/office/drawing/2014/main" id="{3BC2CEF9-795B-4CDE-BB1D-9B7968DEB95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443"/>
              <a:ext cx="68" cy="184"/>
            </a:xfrm>
            <a:custGeom>
              <a:avLst/>
              <a:gdLst>
                <a:gd name="T0" fmla="*/ 40 w 341"/>
                <a:gd name="T1" fmla="*/ 833 h 919"/>
                <a:gd name="T2" fmla="*/ 0 w 341"/>
                <a:gd name="T3" fmla="*/ 815 h 919"/>
                <a:gd name="T4" fmla="*/ 0 w 341"/>
                <a:gd name="T5" fmla="*/ 36 h 919"/>
                <a:gd name="T6" fmla="*/ 166 w 341"/>
                <a:gd name="T7" fmla="*/ 0 h 919"/>
                <a:gd name="T8" fmla="*/ 143 w 341"/>
                <a:gd name="T9" fmla="*/ 234 h 919"/>
                <a:gd name="T10" fmla="*/ 143 w 341"/>
                <a:gd name="T11" fmla="*/ 243 h 919"/>
                <a:gd name="T12" fmla="*/ 150 w 341"/>
                <a:gd name="T13" fmla="*/ 361 h 919"/>
                <a:gd name="T14" fmla="*/ 191 w 341"/>
                <a:gd name="T15" fmla="*/ 579 h 919"/>
                <a:gd name="T16" fmla="*/ 210 w 341"/>
                <a:gd name="T17" fmla="*/ 644 h 919"/>
                <a:gd name="T18" fmla="*/ 341 w 341"/>
                <a:gd name="T19" fmla="*/ 919 h 919"/>
                <a:gd name="T20" fmla="*/ 231 w 341"/>
                <a:gd name="T21" fmla="*/ 898 h 919"/>
                <a:gd name="T22" fmla="*/ 40 w 341"/>
                <a:gd name="T23" fmla="*/ 833 h 919"/>
                <a:gd name="T24" fmla="*/ 0 w 341"/>
                <a:gd name="T25" fmla="*/ 815 h 919"/>
                <a:gd name="T26" fmla="*/ 0 w 341"/>
                <a:gd name="T27" fmla="*/ 815 h 919"/>
                <a:gd name="T28" fmla="*/ 40 w 341"/>
                <a:gd name="T29" fmla="*/ 833 h 919"/>
                <a:gd name="T30" fmla="*/ 0 w 341"/>
                <a:gd name="T31" fmla="*/ 815 h 919"/>
                <a:gd name="T32" fmla="*/ 341 w 341"/>
                <a:gd name="T33" fmla="*/ 919 h 919"/>
                <a:gd name="T34" fmla="*/ 341 w 341"/>
                <a:gd name="T35" fmla="*/ 919 h 919"/>
                <a:gd name="T36" fmla="*/ 231 w 341"/>
                <a:gd name="T37" fmla="*/ 898 h 919"/>
                <a:gd name="T38" fmla="*/ 341 w 341"/>
                <a:gd name="T39" fmla="*/ 91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1" h="919">
                  <a:moveTo>
                    <a:pt x="40" y="833"/>
                  </a:moveTo>
                  <a:cubicBezTo>
                    <a:pt x="26" y="827"/>
                    <a:pt x="13" y="821"/>
                    <a:pt x="0" y="81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55" y="20"/>
                    <a:pt x="110" y="8"/>
                    <a:pt x="166" y="0"/>
                  </a:cubicBezTo>
                  <a:cubicBezTo>
                    <a:pt x="151" y="76"/>
                    <a:pt x="143" y="155"/>
                    <a:pt x="143" y="234"/>
                  </a:cubicBezTo>
                  <a:cubicBezTo>
                    <a:pt x="143" y="243"/>
                    <a:pt x="143" y="243"/>
                    <a:pt x="143" y="243"/>
                  </a:cubicBezTo>
                  <a:cubicBezTo>
                    <a:pt x="143" y="282"/>
                    <a:pt x="146" y="321"/>
                    <a:pt x="150" y="361"/>
                  </a:cubicBezTo>
                  <a:cubicBezTo>
                    <a:pt x="157" y="434"/>
                    <a:pt x="171" y="507"/>
                    <a:pt x="191" y="579"/>
                  </a:cubicBezTo>
                  <a:cubicBezTo>
                    <a:pt x="197" y="601"/>
                    <a:pt x="203" y="622"/>
                    <a:pt x="210" y="644"/>
                  </a:cubicBezTo>
                  <a:cubicBezTo>
                    <a:pt x="243" y="743"/>
                    <a:pt x="288" y="835"/>
                    <a:pt x="341" y="919"/>
                  </a:cubicBezTo>
                  <a:cubicBezTo>
                    <a:pt x="304" y="914"/>
                    <a:pt x="267" y="907"/>
                    <a:pt x="231" y="898"/>
                  </a:cubicBezTo>
                  <a:cubicBezTo>
                    <a:pt x="165" y="882"/>
                    <a:pt x="101" y="860"/>
                    <a:pt x="40" y="833"/>
                  </a:cubicBezTo>
                  <a:close/>
                  <a:moveTo>
                    <a:pt x="0" y="815"/>
                  </a:moveTo>
                  <a:cubicBezTo>
                    <a:pt x="0" y="815"/>
                    <a:pt x="0" y="815"/>
                    <a:pt x="0" y="815"/>
                  </a:cubicBezTo>
                  <a:cubicBezTo>
                    <a:pt x="13" y="821"/>
                    <a:pt x="26" y="827"/>
                    <a:pt x="40" y="833"/>
                  </a:cubicBezTo>
                  <a:cubicBezTo>
                    <a:pt x="26" y="827"/>
                    <a:pt x="13" y="821"/>
                    <a:pt x="0" y="815"/>
                  </a:cubicBezTo>
                  <a:close/>
                  <a:moveTo>
                    <a:pt x="341" y="919"/>
                  </a:moveTo>
                  <a:cubicBezTo>
                    <a:pt x="341" y="919"/>
                    <a:pt x="341" y="919"/>
                    <a:pt x="341" y="919"/>
                  </a:cubicBezTo>
                  <a:cubicBezTo>
                    <a:pt x="304" y="914"/>
                    <a:pt x="267" y="907"/>
                    <a:pt x="231" y="898"/>
                  </a:cubicBezTo>
                  <a:cubicBezTo>
                    <a:pt x="267" y="907"/>
                    <a:pt x="304" y="914"/>
                    <a:pt x="341" y="919"/>
                  </a:cubicBezTo>
                  <a:close/>
                </a:path>
              </a:pathLst>
            </a:custGeom>
            <a:solidFill>
              <a:srgbClr val="C84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2" name="Freeform 838">
              <a:extLst>
                <a:ext uri="{FF2B5EF4-FFF2-40B4-BE49-F238E27FC236}">
                  <a16:creationId xmlns:a16="http://schemas.microsoft.com/office/drawing/2014/main" id="{E4917279-6B9E-4E41-BD8F-8A5B32E18B0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32" y="538"/>
              <a:ext cx="256" cy="207"/>
            </a:xfrm>
            <a:custGeom>
              <a:avLst/>
              <a:gdLst>
                <a:gd name="T0" fmla="*/ 1281 w 1281"/>
                <a:gd name="T1" fmla="*/ 776 h 1032"/>
                <a:gd name="T2" fmla="*/ 1259 w 1281"/>
                <a:gd name="T3" fmla="*/ 1012 h 1032"/>
                <a:gd name="T4" fmla="*/ 1246 w 1281"/>
                <a:gd name="T5" fmla="*/ 1020 h 1032"/>
                <a:gd name="T6" fmla="*/ 1172 w 1281"/>
                <a:gd name="T7" fmla="*/ 1028 h 1032"/>
                <a:gd name="T8" fmla="*/ 1146 w 1281"/>
                <a:gd name="T9" fmla="*/ 1029 h 1032"/>
                <a:gd name="T10" fmla="*/ 1075 w 1281"/>
                <a:gd name="T11" fmla="*/ 1032 h 1032"/>
                <a:gd name="T12" fmla="*/ 1068 w 1281"/>
                <a:gd name="T13" fmla="*/ 1032 h 1032"/>
                <a:gd name="T14" fmla="*/ 608 w 1281"/>
                <a:gd name="T15" fmla="*/ 944 h 1032"/>
                <a:gd name="T16" fmla="*/ 0 w 1281"/>
                <a:gd name="T17" fmla="*/ 443 h 1032"/>
                <a:gd name="T18" fmla="*/ 138 w 1281"/>
                <a:gd name="T19" fmla="*/ 452 h 1032"/>
                <a:gd name="T20" fmla="*/ 481 w 1281"/>
                <a:gd name="T21" fmla="*/ 396 h 1032"/>
                <a:gd name="T22" fmla="*/ 1014 w 1281"/>
                <a:gd name="T23" fmla="*/ 0 h 1032"/>
                <a:gd name="T24" fmla="*/ 1214 w 1281"/>
                <a:gd name="T25" fmla="*/ 374 h 1032"/>
                <a:gd name="T26" fmla="*/ 1281 w 1281"/>
                <a:gd name="T27" fmla="*/ 775 h 1032"/>
                <a:gd name="T28" fmla="*/ 1281 w 1281"/>
                <a:gd name="T29" fmla="*/ 776 h 1032"/>
                <a:gd name="T30" fmla="*/ 1075 w 1281"/>
                <a:gd name="T31" fmla="*/ 1032 h 1032"/>
                <a:gd name="T32" fmla="*/ 1146 w 1281"/>
                <a:gd name="T33" fmla="*/ 1029 h 1032"/>
                <a:gd name="T34" fmla="*/ 1075 w 1281"/>
                <a:gd name="T35" fmla="*/ 1032 h 1032"/>
                <a:gd name="T36" fmla="*/ 1068 w 1281"/>
                <a:gd name="T37" fmla="*/ 1032 h 1032"/>
                <a:gd name="T38" fmla="*/ 608 w 1281"/>
                <a:gd name="T39" fmla="*/ 944 h 1032"/>
                <a:gd name="T40" fmla="*/ 1068 w 1281"/>
                <a:gd name="T41" fmla="*/ 1032 h 1032"/>
                <a:gd name="T42" fmla="*/ 1075 w 1281"/>
                <a:gd name="T43" fmla="*/ 1032 h 1032"/>
                <a:gd name="T44" fmla="*/ 1246 w 1281"/>
                <a:gd name="T45" fmla="*/ 1020 h 1032"/>
                <a:gd name="T46" fmla="*/ 1246 w 1281"/>
                <a:gd name="T47" fmla="*/ 1020 h 1032"/>
                <a:gd name="T48" fmla="*/ 1172 w 1281"/>
                <a:gd name="T49" fmla="*/ 1028 h 1032"/>
                <a:gd name="T50" fmla="*/ 1246 w 1281"/>
                <a:gd name="T51" fmla="*/ 1020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1" h="1032">
                  <a:moveTo>
                    <a:pt x="1281" y="776"/>
                  </a:moveTo>
                  <a:cubicBezTo>
                    <a:pt x="1281" y="856"/>
                    <a:pt x="1274" y="935"/>
                    <a:pt x="1259" y="1012"/>
                  </a:cubicBezTo>
                  <a:cubicBezTo>
                    <a:pt x="1246" y="1020"/>
                    <a:pt x="1246" y="1020"/>
                    <a:pt x="1246" y="1020"/>
                  </a:cubicBezTo>
                  <a:cubicBezTo>
                    <a:pt x="1221" y="1023"/>
                    <a:pt x="1196" y="1026"/>
                    <a:pt x="1172" y="1028"/>
                  </a:cubicBezTo>
                  <a:cubicBezTo>
                    <a:pt x="1163" y="1028"/>
                    <a:pt x="1154" y="1029"/>
                    <a:pt x="1146" y="1029"/>
                  </a:cubicBezTo>
                  <a:cubicBezTo>
                    <a:pt x="1122" y="1031"/>
                    <a:pt x="1098" y="1032"/>
                    <a:pt x="1075" y="1032"/>
                  </a:cubicBezTo>
                  <a:cubicBezTo>
                    <a:pt x="1068" y="1032"/>
                    <a:pt x="1068" y="1032"/>
                    <a:pt x="1068" y="1032"/>
                  </a:cubicBezTo>
                  <a:cubicBezTo>
                    <a:pt x="909" y="1032"/>
                    <a:pt x="753" y="1001"/>
                    <a:pt x="608" y="944"/>
                  </a:cubicBezTo>
                  <a:cubicBezTo>
                    <a:pt x="361" y="847"/>
                    <a:pt x="146" y="674"/>
                    <a:pt x="0" y="443"/>
                  </a:cubicBezTo>
                  <a:cubicBezTo>
                    <a:pt x="46" y="449"/>
                    <a:pt x="92" y="452"/>
                    <a:pt x="138" y="452"/>
                  </a:cubicBezTo>
                  <a:cubicBezTo>
                    <a:pt x="252" y="452"/>
                    <a:pt x="368" y="434"/>
                    <a:pt x="481" y="396"/>
                  </a:cubicBezTo>
                  <a:cubicBezTo>
                    <a:pt x="705" y="320"/>
                    <a:pt x="887" y="179"/>
                    <a:pt x="1014" y="0"/>
                  </a:cubicBezTo>
                  <a:cubicBezTo>
                    <a:pt x="1099" y="110"/>
                    <a:pt x="1167" y="235"/>
                    <a:pt x="1214" y="374"/>
                  </a:cubicBezTo>
                  <a:cubicBezTo>
                    <a:pt x="1259" y="507"/>
                    <a:pt x="1281" y="642"/>
                    <a:pt x="1281" y="775"/>
                  </a:cubicBezTo>
                  <a:lnTo>
                    <a:pt x="1281" y="776"/>
                  </a:lnTo>
                  <a:close/>
                  <a:moveTo>
                    <a:pt x="1075" y="1032"/>
                  </a:moveTo>
                  <a:cubicBezTo>
                    <a:pt x="1098" y="1032"/>
                    <a:pt x="1122" y="1031"/>
                    <a:pt x="1146" y="1029"/>
                  </a:cubicBezTo>
                  <a:cubicBezTo>
                    <a:pt x="1122" y="1031"/>
                    <a:pt x="1098" y="1032"/>
                    <a:pt x="1075" y="1032"/>
                  </a:cubicBezTo>
                  <a:cubicBezTo>
                    <a:pt x="1068" y="1032"/>
                    <a:pt x="1068" y="1032"/>
                    <a:pt x="1068" y="1032"/>
                  </a:cubicBezTo>
                  <a:cubicBezTo>
                    <a:pt x="909" y="1032"/>
                    <a:pt x="753" y="1001"/>
                    <a:pt x="608" y="944"/>
                  </a:cubicBezTo>
                  <a:cubicBezTo>
                    <a:pt x="753" y="1001"/>
                    <a:pt x="909" y="1032"/>
                    <a:pt x="1068" y="1032"/>
                  </a:cubicBezTo>
                  <a:lnTo>
                    <a:pt x="1075" y="1032"/>
                  </a:lnTo>
                  <a:close/>
                  <a:moveTo>
                    <a:pt x="1246" y="1020"/>
                  </a:moveTo>
                  <a:cubicBezTo>
                    <a:pt x="1246" y="1020"/>
                    <a:pt x="1246" y="1020"/>
                    <a:pt x="1246" y="1020"/>
                  </a:cubicBezTo>
                  <a:cubicBezTo>
                    <a:pt x="1221" y="1023"/>
                    <a:pt x="1196" y="1026"/>
                    <a:pt x="1172" y="1028"/>
                  </a:cubicBezTo>
                  <a:cubicBezTo>
                    <a:pt x="1196" y="1026"/>
                    <a:pt x="1221" y="1023"/>
                    <a:pt x="1246" y="1020"/>
                  </a:cubicBezTo>
                  <a:close/>
                </a:path>
              </a:pathLst>
            </a:custGeom>
            <a:solidFill>
              <a:srgbClr val="009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3" name="Freeform 839">
              <a:extLst>
                <a:ext uri="{FF2B5EF4-FFF2-40B4-BE49-F238E27FC236}">
                  <a16:creationId xmlns:a16="http://schemas.microsoft.com/office/drawing/2014/main" id="{523B0A90-C122-4C60-8BE8-23109F03DEF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92" y="440"/>
              <a:ext cx="243" cy="189"/>
            </a:xfrm>
            <a:custGeom>
              <a:avLst/>
              <a:gdLst>
                <a:gd name="T0" fmla="*/ 1212 w 1212"/>
                <a:gd name="T1" fmla="*/ 490 h 942"/>
                <a:gd name="T2" fmla="*/ 679 w 1212"/>
                <a:gd name="T3" fmla="*/ 886 h 942"/>
                <a:gd name="T4" fmla="*/ 336 w 1212"/>
                <a:gd name="T5" fmla="*/ 942 h 942"/>
                <a:gd name="T6" fmla="*/ 198 w 1212"/>
                <a:gd name="T7" fmla="*/ 933 h 942"/>
                <a:gd name="T8" fmla="*/ 67 w 1212"/>
                <a:gd name="T9" fmla="*/ 658 h 942"/>
                <a:gd name="T10" fmla="*/ 48 w 1212"/>
                <a:gd name="T11" fmla="*/ 593 h 942"/>
                <a:gd name="T12" fmla="*/ 7 w 1212"/>
                <a:gd name="T13" fmla="*/ 375 h 942"/>
                <a:gd name="T14" fmla="*/ 0 w 1212"/>
                <a:gd name="T15" fmla="*/ 257 h 942"/>
                <a:gd name="T16" fmla="*/ 0 w 1212"/>
                <a:gd name="T17" fmla="*/ 248 h 942"/>
                <a:gd name="T18" fmla="*/ 23 w 1212"/>
                <a:gd name="T19" fmla="*/ 14 h 942"/>
                <a:gd name="T20" fmla="*/ 206 w 1212"/>
                <a:gd name="T21" fmla="*/ 0 h 942"/>
                <a:gd name="T22" fmla="*/ 214 w 1212"/>
                <a:gd name="T23" fmla="*/ 0 h 942"/>
                <a:gd name="T24" fmla="*/ 1212 w 1212"/>
                <a:gd name="T25" fmla="*/ 49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2" h="942">
                  <a:moveTo>
                    <a:pt x="1212" y="490"/>
                  </a:moveTo>
                  <a:cubicBezTo>
                    <a:pt x="1085" y="669"/>
                    <a:pt x="903" y="810"/>
                    <a:pt x="679" y="886"/>
                  </a:cubicBezTo>
                  <a:cubicBezTo>
                    <a:pt x="566" y="924"/>
                    <a:pt x="450" y="942"/>
                    <a:pt x="336" y="942"/>
                  </a:cubicBezTo>
                  <a:cubicBezTo>
                    <a:pt x="290" y="942"/>
                    <a:pt x="244" y="939"/>
                    <a:pt x="198" y="933"/>
                  </a:cubicBezTo>
                  <a:cubicBezTo>
                    <a:pt x="145" y="849"/>
                    <a:pt x="100" y="757"/>
                    <a:pt x="67" y="658"/>
                  </a:cubicBezTo>
                  <a:cubicBezTo>
                    <a:pt x="60" y="636"/>
                    <a:pt x="54" y="615"/>
                    <a:pt x="48" y="593"/>
                  </a:cubicBezTo>
                  <a:cubicBezTo>
                    <a:pt x="28" y="521"/>
                    <a:pt x="14" y="448"/>
                    <a:pt x="7" y="375"/>
                  </a:cubicBezTo>
                  <a:cubicBezTo>
                    <a:pt x="3" y="335"/>
                    <a:pt x="0" y="296"/>
                    <a:pt x="0" y="257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169"/>
                    <a:pt x="8" y="90"/>
                    <a:pt x="23" y="14"/>
                  </a:cubicBezTo>
                  <a:cubicBezTo>
                    <a:pt x="84" y="5"/>
                    <a:pt x="145" y="0"/>
                    <a:pt x="206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603" y="1"/>
                    <a:pt x="973" y="183"/>
                    <a:pt x="1212" y="490"/>
                  </a:cubicBezTo>
                  <a:close/>
                </a:path>
              </a:pathLst>
            </a:custGeom>
            <a:solidFill>
              <a:srgbClr val="4B3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4" name="Freeform 840">
              <a:extLst>
                <a:ext uri="{FF2B5EF4-FFF2-40B4-BE49-F238E27FC236}">
                  <a16:creationId xmlns:a16="http://schemas.microsoft.com/office/drawing/2014/main" id="{4FA26726-7DF3-4D2F-A3A9-3E0FE886B6A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20" y="332"/>
              <a:ext cx="776" cy="430"/>
            </a:xfrm>
            <a:custGeom>
              <a:avLst/>
              <a:gdLst>
                <a:gd name="T0" fmla="*/ 108 w 3880"/>
                <a:gd name="T1" fmla="*/ 253 h 2151"/>
                <a:gd name="T2" fmla="*/ 735 w 3880"/>
                <a:gd name="T3" fmla="*/ 366 h 2151"/>
                <a:gd name="T4" fmla="*/ 411 w 3880"/>
                <a:gd name="T5" fmla="*/ 367 h 2151"/>
                <a:gd name="T6" fmla="*/ 1092 w 3880"/>
                <a:gd name="T7" fmla="*/ 250 h 2151"/>
                <a:gd name="T8" fmla="*/ 1092 w 3880"/>
                <a:gd name="T9" fmla="*/ 473 h 2151"/>
                <a:gd name="T10" fmla="*/ 860 w 3880"/>
                <a:gd name="T11" fmla="*/ 366 h 2151"/>
                <a:gd name="T12" fmla="*/ 1501 w 3880"/>
                <a:gd name="T13" fmla="*/ 439 h 2151"/>
                <a:gd name="T14" fmla="*/ 1289 w 3880"/>
                <a:gd name="T15" fmla="*/ 337 h 2151"/>
                <a:gd name="T16" fmla="*/ 1801 w 3880"/>
                <a:gd name="T17" fmla="*/ 194 h 2151"/>
                <a:gd name="T18" fmla="*/ 2096 w 3880"/>
                <a:gd name="T19" fmla="*/ 326 h 2151"/>
                <a:gd name="T20" fmla="*/ 2151 w 3880"/>
                <a:gd name="T21" fmla="*/ 474 h 2151"/>
                <a:gd name="T22" fmla="*/ 2075 w 3880"/>
                <a:gd name="T23" fmla="*/ 326 h 2151"/>
                <a:gd name="T24" fmla="*/ 2096 w 3880"/>
                <a:gd name="T25" fmla="*/ 373 h 2151"/>
                <a:gd name="T26" fmla="*/ 2335 w 3880"/>
                <a:gd name="T27" fmla="*/ 248 h 2151"/>
                <a:gd name="T28" fmla="*/ 2208 w 3880"/>
                <a:gd name="T29" fmla="*/ 202 h 2151"/>
                <a:gd name="T30" fmla="*/ 2504 w 3880"/>
                <a:gd name="T31" fmla="*/ 202 h 2151"/>
                <a:gd name="T32" fmla="*/ 2815 w 3880"/>
                <a:gd name="T33" fmla="*/ 539 h 2151"/>
                <a:gd name="T34" fmla="*/ 2920 w 3880"/>
                <a:gd name="T35" fmla="*/ 439 h 2151"/>
                <a:gd name="T36" fmla="*/ 147 w 3880"/>
                <a:gd name="T37" fmla="*/ 880 h 2151"/>
                <a:gd name="T38" fmla="*/ 600 w 3880"/>
                <a:gd name="T39" fmla="*/ 1261 h 2151"/>
                <a:gd name="T40" fmla="*/ 38 w 3880"/>
                <a:gd name="T41" fmla="*/ 1261 h 2151"/>
                <a:gd name="T42" fmla="*/ 1011 w 3880"/>
                <a:gd name="T43" fmla="*/ 1202 h 2151"/>
                <a:gd name="T44" fmla="*/ 857 w 3880"/>
                <a:gd name="T45" fmla="*/ 987 h 2151"/>
                <a:gd name="T46" fmla="*/ 1343 w 3880"/>
                <a:gd name="T47" fmla="*/ 956 h 2151"/>
                <a:gd name="T48" fmla="*/ 1246 w 3880"/>
                <a:gd name="T49" fmla="*/ 1269 h 2151"/>
                <a:gd name="T50" fmla="*/ 1587 w 3880"/>
                <a:gd name="T51" fmla="*/ 873 h 2151"/>
                <a:gd name="T52" fmla="*/ 1535 w 3880"/>
                <a:gd name="T53" fmla="*/ 920 h 2151"/>
                <a:gd name="T54" fmla="*/ 1830 w 3880"/>
                <a:gd name="T55" fmla="*/ 1269 h 2151"/>
                <a:gd name="T56" fmla="*/ 1704 w 3880"/>
                <a:gd name="T57" fmla="*/ 1026 h 2151"/>
                <a:gd name="T58" fmla="*/ 2342 w 3880"/>
                <a:gd name="T59" fmla="*/ 1224 h 2151"/>
                <a:gd name="T60" fmla="*/ 2708 w 3880"/>
                <a:gd name="T61" fmla="*/ 1261 h 2151"/>
                <a:gd name="T62" fmla="*/ 2380 w 3880"/>
                <a:gd name="T63" fmla="*/ 1261 h 2151"/>
                <a:gd name="T64" fmla="*/ 283 w 3880"/>
                <a:gd name="T65" fmla="*/ 1615 h 2151"/>
                <a:gd name="T66" fmla="*/ 0 w 3880"/>
                <a:gd name="T67" fmla="*/ 1941 h 2151"/>
                <a:gd name="T68" fmla="*/ 543 w 3880"/>
                <a:gd name="T69" fmla="*/ 1955 h 2151"/>
                <a:gd name="T70" fmla="*/ 640 w 3880"/>
                <a:gd name="T71" fmla="*/ 1641 h 2151"/>
                <a:gd name="T72" fmla="*/ 1209 w 3880"/>
                <a:gd name="T73" fmla="*/ 1820 h 2151"/>
                <a:gd name="T74" fmla="*/ 860 w 3880"/>
                <a:gd name="T75" fmla="*/ 1820 h 2151"/>
                <a:gd name="T76" fmla="*/ 1452 w 3880"/>
                <a:gd name="T77" fmla="*/ 1734 h 2151"/>
                <a:gd name="T78" fmla="*/ 1504 w 3880"/>
                <a:gd name="T79" fmla="*/ 1881 h 2151"/>
                <a:gd name="T80" fmla="*/ 1727 w 3880"/>
                <a:gd name="T81" fmla="*/ 1542 h 2151"/>
                <a:gd name="T82" fmla="*/ 2106 w 3880"/>
                <a:gd name="T83" fmla="*/ 1818 h 2151"/>
                <a:gd name="T84" fmla="*/ 2009 w 3880"/>
                <a:gd name="T85" fmla="*/ 1774 h 2151"/>
                <a:gd name="T86" fmla="*/ 1983 w 3880"/>
                <a:gd name="T87" fmla="*/ 1842 h 2151"/>
                <a:gd name="T88" fmla="*/ 2278 w 3880"/>
                <a:gd name="T89" fmla="*/ 1460 h 2151"/>
                <a:gd name="T90" fmla="*/ 2408 w 3880"/>
                <a:gd name="T91" fmla="*/ 1481 h 2151"/>
                <a:gd name="T92" fmla="*/ 2669 w 3880"/>
                <a:gd name="T93" fmla="*/ 1721 h 2151"/>
                <a:gd name="T94" fmla="*/ 2580 w 3880"/>
                <a:gd name="T95" fmla="*/ 1882 h 2151"/>
                <a:gd name="T96" fmla="*/ 2897 w 3880"/>
                <a:gd name="T97" fmla="*/ 1650 h 2151"/>
                <a:gd name="T98" fmla="*/ 3095 w 3880"/>
                <a:gd name="T99" fmla="*/ 1901 h 2151"/>
                <a:gd name="T100" fmla="*/ 3002 w 3880"/>
                <a:gd name="T101" fmla="*/ 1549 h 2151"/>
                <a:gd name="T102" fmla="*/ 3327 w 3880"/>
                <a:gd name="T103" fmla="*/ 2000 h 2151"/>
                <a:gd name="T104" fmla="*/ 3382 w 3880"/>
                <a:gd name="T105" fmla="*/ 1782 h 2151"/>
                <a:gd name="T106" fmla="*/ 3657 w 3880"/>
                <a:gd name="T107" fmla="*/ 1991 h 2151"/>
                <a:gd name="T108" fmla="*/ 3754 w 3880"/>
                <a:gd name="T109" fmla="*/ 1641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80" h="2151">
                  <a:moveTo>
                    <a:pt x="108" y="531"/>
                  </a:moveTo>
                  <a:cubicBezTo>
                    <a:pt x="49" y="531"/>
                    <a:pt x="49" y="531"/>
                    <a:pt x="49" y="53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357" y="34"/>
                    <a:pt x="357" y="34"/>
                    <a:pt x="357" y="34"/>
                  </a:cubicBezTo>
                  <a:cubicBezTo>
                    <a:pt x="357" y="88"/>
                    <a:pt x="357" y="88"/>
                    <a:pt x="357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8" y="253"/>
                    <a:pt x="108" y="253"/>
                    <a:pt x="108" y="253"/>
                  </a:cubicBezTo>
                  <a:cubicBezTo>
                    <a:pt x="340" y="253"/>
                    <a:pt x="340" y="253"/>
                    <a:pt x="340" y="253"/>
                  </a:cubicBezTo>
                  <a:cubicBezTo>
                    <a:pt x="340" y="308"/>
                    <a:pt x="340" y="308"/>
                    <a:pt x="340" y="308"/>
                  </a:cubicBezTo>
                  <a:cubicBezTo>
                    <a:pt x="108" y="308"/>
                    <a:pt x="108" y="308"/>
                    <a:pt x="108" y="308"/>
                  </a:cubicBezTo>
                  <a:lnTo>
                    <a:pt x="108" y="531"/>
                  </a:lnTo>
                  <a:close/>
                  <a:moveTo>
                    <a:pt x="411" y="367"/>
                  </a:moveTo>
                  <a:cubicBezTo>
                    <a:pt x="411" y="265"/>
                    <a:pt x="482" y="194"/>
                    <a:pt x="579" y="194"/>
                  </a:cubicBezTo>
                  <a:cubicBezTo>
                    <a:pt x="672" y="194"/>
                    <a:pt x="735" y="257"/>
                    <a:pt x="735" y="366"/>
                  </a:cubicBezTo>
                  <a:cubicBezTo>
                    <a:pt x="735" y="383"/>
                    <a:pt x="735" y="383"/>
                    <a:pt x="735" y="383"/>
                  </a:cubicBezTo>
                  <a:cubicBezTo>
                    <a:pt x="470" y="383"/>
                    <a:pt x="470" y="383"/>
                    <a:pt x="470" y="383"/>
                  </a:cubicBezTo>
                  <a:cubicBezTo>
                    <a:pt x="474" y="440"/>
                    <a:pt x="517" y="489"/>
                    <a:pt x="577" y="489"/>
                  </a:cubicBezTo>
                  <a:cubicBezTo>
                    <a:pt x="624" y="489"/>
                    <a:pt x="656" y="472"/>
                    <a:pt x="682" y="439"/>
                  </a:cubicBezTo>
                  <a:cubicBezTo>
                    <a:pt x="723" y="471"/>
                    <a:pt x="723" y="471"/>
                    <a:pt x="723" y="471"/>
                  </a:cubicBezTo>
                  <a:cubicBezTo>
                    <a:pt x="685" y="521"/>
                    <a:pt x="638" y="539"/>
                    <a:pt x="577" y="539"/>
                  </a:cubicBezTo>
                  <a:cubicBezTo>
                    <a:pt x="474" y="539"/>
                    <a:pt x="411" y="462"/>
                    <a:pt x="411" y="367"/>
                  </a:cubicBezTo>
                  <a:close/>
                  <a:moveTo>
                    <a:pt x="470" y="337"/>
                  </a:moveTo>
                  <a:cubicBezTo>
                    <a:pt x="676" y="337"/>
                    <a:pt x="676" y="337"/>
                    <a:pt x="676" y="337"/>
                  </a:cubicBezTo>
                  <a:cubicBezTo>
                    <a:pt x="674" y="282"/>
                    <a:pt x="637" y="244"/>
                    <a:pt x="577" y="244"/>
                  </a:cubicBezTo>
                  <a:cubicBezTo>
                    <a:pt x="517" y="244"/>
                    <a:pt x="477" y="282"/>
                    <a:pt x="470" y="337"/>
                  </a:cubicBezTo>
                  <a:close/>
                  <a:moveTo>
                    <a:pt x="801" y="366"/>
                  </a:moveTo>
                  <a:cubicBezTo>
                    <a:pt x="801" y="267"/>
                    <a:pt x="871" y="194"/>
                    <a:pt x="974" y="194"/>
                  </a:cubicBezTo>
                  <a:cubicBezTo>
                    <a:pt x="1022" y="194"/>
                    <a:pt x="1062" y="215"/>
                    <a:pt x="1092" y="250"/>
                  </a:cubicBezTo>
                  <a:cubicBezTo>
                    <a:pt x="1093" y="250"/>
                    <a:pt x="1093" y="250"/>
                    <a:pt x="1093" y="250"/>
                  </a:cubicBezTo>
                  <a:cubicBezTo>
                    <a:pt x="1093" y="0"/>
                    <a:pt x="1093" y="0"/>
                    <a:pt x="1093" y="0"/>
                  </a:cubicBezTo>
                  <a:cubicBezTo>
                    <a:pt x="1148" y="0"/>
                    <a:pt x="1148" y="0"/>
                    <a:pt x="1148" y="0"/>
                  </a:cubicBezTo>
                  <a:cubicBezTo>
                    <a:pt x="1148" y="531"/>
                    <a:pt x="1148" y="531"/>
                    <a:pt x="1148" y="531"/>
                  </a:cubicBezTo>
                  <a:cubicBezTo>
                    <a:pt x="1093" y="531"/>
                    <a:pt x="1093" y="531"/>
                    <a:pt x="1093" y="531"/>
                  </a:cubicBezTo>
                  <a:cubicBezTo>
                    <a:pt x="1093" y="473"/>
                    <a:pt x="1093" y="473"/>
                    <a:pt x="1093" y="473"/>
                  </a:cubicBezTo>
                  <a:cubicBezTo>
                    <a:pt x="1092" y="473"/>
                    <a:pt x="1092" y="473"/>
                    <a:pt x="1092" y="473"/>
                  </a:cubicBezTo>
                  <a:cubicBezTo>
                    <a:pt x="1072" y="510"/>
                    <a:pt x="1025" y="539"/>
                    <a:pt x="966" y="539"/>
                  </a:cubicBezTo>
                  <a:cubicBezTo>
                    <a:pt x="874" y="539"/>
                    <a:pt x="801" y="465"/>
                    <a:pt x="801" y="366"/>
                  </a:cubicBezTo>
                  <a:close/>
                  <a:moveTo>
                    <a:pt x="860" y="366"/>
                  </a:moveTo>
                  <a:cubicBezTo>
                    <a:pt x="860" y="435"/>
                    <a:pt x="906" y="489"/>
                    <a:pt x="977" y="489"/>
                  </a:cubicBezTo>
                  <a:cubicBezTo>
                    <a:pt x="1048" y="489"/>
                    <a:pt x="1093" y="435"/>
                    <a:pt x="1093" y="366"/>
                  </a:cubicBezTo>
                  <a:cubicBezTo>
                    <a:pt x="1093" y="298"/>
                    <a:pt x="1048" y="244"/>
                    <a:pt x="977" y="244"/>
                  </a:cubicBezTo>
                  <a:cubicBezTo>
                    <a:pt x="906" y="244"/>
                    <a:pt x="860" y="298"/>
                    <a:pt x="860" y="366"/>
                  </a:cubicBezTo>
                  <a:close/>
                  <a:moveTo>
                    <a:pt x="1230" y="367"/>
                  </a:moveTo>
                  <a:cubicBezTo>
                    <a:pt x="1230" y="265"/>
                    <a:pt x="1302" y="194"/>
                    <a:pt x="1399" y="194"/>
                  </a:cubicBezTo>
                  <a:cubicBezTo>
                    <a:pt x="1492" y="194"/>
                    <a:pt x="1555" y="257"/>
                    <a:pt x="1555" y="366"/>
                  </a:cubicBezTo>
                  <a:cubicBezTo>
                    <a:pt x="1555" y="383"/>
                    <a:pt x="1555" y="383"/>
                    <a:pt x="1555" y="383"/>
                  </a:cubicBezTo>
                  <a:cubicBezTo>
                    <a:pt x="1289" y="383"/>
                    <a:pt x="1289" y="383"/>
                    <a:pt x="1289" y="383"/>
                  </a:cubicBezTo>
                  <a:cubicBezTo>
                    <a:pt x="1294" y="440"/>
                    <a:pt x="1337" y="489"/>
                    <a:pt x="1397" y="489"/>
                  </a:cubicBezTo>
                  <a:cubicBezTo>
                    <a:pt x="1444" y="489"/>
                    <a:pt x="1476" y="472"/>
                    <a:pt x="1501" y="439"/>
                  </a:cubicBezTo>
                  <a:cubicBezTo>
                    <a:pt x="1543" y="471"/>
                    <a:pt x="1543" y="471"/>
                    <a:pt x="1543" y="471"/>
                  </a:cubicBezTo>
                  <a:cubicBezTo>
                    <a:pt x="1504" y="521"/>
                    <a:pt x="1458" y="539"/>
                    <a:pt x="1397" y="539"/>
                  </a:cubicBezTo>
                  <a:cubicBezTo>
                    <a:pt x="1294" y="539"/>
                    <a:pt x="1230" y="462"/>
                    <a:pt x="1230" y="367"/>
                  </a:cubicBezTo>
                  <a:close/>
                  <a:moveTo>
                    <a:pt x="1289" y="337"/>
                  </a:moveTo>
                  <a:cubicBezTo>
                    <a:pt x="1496" y="337"/>
                    <a:pt x="1496" y="337"/>
                    <a:pt x="1496" y="337"/>
                  </a:cubicBezTo>
                  <a:cubicBezTo>
                    <a:pt x="1494" y="282"/>
                    <a:pt x="1457" y="244"/>
                    <a:pt x="1397" y="244"/>
                  </a:cubicBezTo>
                  <a:cubicBezTo>
                    <a:pt x="1336" y="244"/>
                    <a:pt x="1296" y="282"/>
                    <a:pt x="1289" y="337"/>
                  </a:cubicBezTo>
                  <a:close/>
                  <a:moveTo>
                    <a:pt x="1640" y="531"/>
                  </a:moveTo>
                  <a:cubicBezTo>
                    <a:pt x="1695" y="531"/>
                    <a:pt x="1695" y="531"/>
                    <a:pt x="1695" y="531"/>
                  </a:cubicBezTo>
                  <a:cubicBezTo>
                    <a:pt x="1695" y="371"/>
                    <a:pt x="1695" y="371"/>
                    <a:pt x="1695" y="371"/>
                  </a:cubicBezTo>
                  <a:cubicBezTo>
                    <a:pt x="1695" y="296"/>
                    <a:pt x="1724" y="249"/>
                    <a:pt x="1791" y="249"/>
                  </a:cubicBezTo>
                  <a:cubicBezTo>
                    <a:pt x="1801" y="249"/>
                    <a:pt x="1811" y="250"/>
                    <a:pt x="1820" y="253"/>
                  </a:cubicBezTo>
                  <a:cubicBezTo>
                    <a:pt x="1824" y="197"/>
                    <a:pt x="1824" y="197"/>
                    <a:pt x="1824" y="197"/>
                  </a:cubicBezTo>
                  <a:cubicBezTo>
                    <a:pt x="1816" y="194"/>
                    <a:pt x="1809" y="194"/>
                    <a:pt x="1801" y="194"/>
                  </a:cubicBezTo>
                  <a:cubicBezTo>
                    <a:pt x="1747" y="194"/>
                    <a:pt x="1707" y="224"/>
                    <a:pt x="1692" y="256"/>
                  </a:cubicBezTo>
                  <a:cubicBezTo>
                    <a:pt x="1690" y="256"/>
                    <a:pt x="1690" y="256"/>
                    <a:pt x="1690" y="256"/>
                  </a:cubicBezTo>
                  <a:cubicBezTo>
                    <a:pt x="1690" y="238"/>
                    <a:pt x="1689" y="220"/>
                    <a:pt x="1689" y="202"/>
                  </a:cubicBezTo>
                  <a:cubicBezTo>
                    <a:pt x="1637" y="202"/>
                    <a:pt x="1637" y="202"/>
                    <a:pt x="1637" y="202"/>
                  </a:cubicBezTo>
                  <a:cubicBezTo>
                    <a:pt x="1637" y="224"/>
                    <a:pt x="1640" y="250"/>
                    <a:pt x="1640" y="280"/>
                  </a:cubicBezTo>
                  <a:lnTo>
                    <a:pt x="1640" y="531"/>
                  </a:lnTo>
                  <a:close/>
                  <a:moveTo>
                    <a:pt x="2096" y="326"/>
                  </a:moveTo>
                  <a:cubicBezTo>
                    <a:pt x="2096" y="317"/>
                    <a:pt x="2096" y="317"/>
                    <a:pt x="2096" y="317"/>
                  </a:cubicBezTo>
                  <a:cubicBezTo>
                    <a:pt x="2096" y="269"/>
                    <a:pt x="2066" y="244"/>
                    <a:pt x="2015" y="244"/>
                  </a:cubicBezTo>
                  <a:cubicBezTo>
                    <a:pt x="1980" y="244"/>
                    <a:pt x="1943" y="256"/>
                    <a:pt x="1917" y="280"/>
                  </a:cubicBezTo>
                  <a:cubicBezTo>
                    <a:pt x="1883" y="244"/>
                    <a:pt x="1883" y="244"/>
                    <a:pt x="1883" y="244"/>
                  </a:cubicBezTo>
                  <a:cubicBezTo>
                    <a:pt x="1917" y="210"/>
                    <a:pt x="1966" y="194"/>
                    <a:pt x="2014" y="194"/>
                  </a:cubicBezTo>
                  <a:cubicBezTo>
                    <a:pt x="2111" y="194"/>
                    <a:pt x="2151" y="240"/>
                    <a:pt x="2151" y="333"/>
                  </a:cubicBezTo>
                  <a:cubicBezTo>
                    <a:pt x="2151" y="474"/>
                    <a:pt x="2151" y="474"/>
                    <a:pt x="2151" y="474"/>
                  </a:cubicBezTo>
                  <a:cubicBezTo>
                    <a:pt x="2151" y="493"/>
                    <a:pt x="2153" y="514"/>
                    <a:pt x="2156" y="531"/>
                  </a:cubicBezTo>
                  <a:cubicBezTo>
                    <a:pt x="2103" y="531"/>
                    <a:pt x="2103" y="531"/>
                    <a:pt x="2103" y="531"/>
                  </a:cubicBezTo>
                  <a:cubicBezTo>
                    <a:pt x="2100" y="516"/>
                    <a:pt x="2100" y="496"/>
                    <a:pt x="2100" y="482"/>
                  </a:cubicBezTo>
                  <a:cubicBezTo>
                    <a:pt x="2099" y="482"/>
                    <a:pt x="2099" y="482"/>
                    <a:pt x="2099" y="482"/>
                  </a:cubicBezTo>
                  <a:cubicBezTo>
                    <a:pt x="2077" y="515"/>
                    <a:pt x="2040" y="539"/>
                    <a:pt x="1990" y="539"/>
                  </a:cubicBezTo>
                  <a:cubicBezTo>
                    <a:pt x="1924" y="539"/>
                    <a:pt x="1868" y="506"/>
                    <a:pt x="1868" y="442"/>
                  </a:cubicBezTo>
                  <a:cubicBezTo>
                    <a:pt x="1868" y="333"/>
                    <a:pt x="1995" y="326"/>
                    <a:pt x="2075" y="326"/>
                  </a:cubicBezTo>
                  <a:lnTo>
                    <a:pt x="2096" y="326"/>
                  </a:lnTo>
                  <a:close/>
                  <a:moveTo>
                    <a:pt x="2096" y="373"/>
                  </a:moveTo>
                  <a:cubicBezTo>
                    <a:pt x="2042" y="373"/>
                    <a:pt x="2042" y="373"/>
                    <a:pt x="2042" y="373"/>
                  </a:cubicBezTo>
                  <a:cubicBezTo>
                    <a:pt x="1972" y="373"/>
                    <a:pt x="1927" y="392"/>
                    <a:pt x="1927" y="436"/>
                  </a:cubicBezTo>
                  <a:cubicBezTo>
                    <a:pt x="1927" y="478"/>
                    <a:pt x="1958" y="493"/>
                    <a:pt x="2000" y="493"/>
                  </a:cubicBezTo>
                  <a:cubicBezTo>
                    <a:pt x="2063" y="493"/>
                    <a:pt x="2095" y="447"/>
                    <a:pt x="2096" y="394"/>
                  </a:cubicBezTo>
                  <a:lnTo>
                    <a:pt x="2096" y="373"/>
                  </a:lnTo>
                  <a:close/>
                  <a:moveTo>
                    <a:pt x="2280" y="429"/>
                  </a:moveTo>
                  <a:cubicBezTo>
                    <a:pt x="2280" y="497"/>
                    <a:pt x="2292" y="539"/>
                    <a:pt x="2370" y="539"/>
                  </a:cubicBezTo>
                  <a:cubicBezTo>
                    <a:pt x="2391" y="539"/>
                    <a:pt x="2415" y="536"/>
                    <a:pt x="2434" y="527"/>
                  </a:cubicBezTo>
                  <a:cubicBezTo>
                    <a:pt x="2432" y="477"/>
                    <a:pt x="2432" y="477"/>
                    <a:pt x="2432" y="477"/>
                  </a:cubicBezTo>
                  <a:cubicBezTo>
                    <a:pt x="2418" y="485"/>
                    <a:pt x="2400" y="489"/>
                    <a:pt x="2384" y="489"/>
                  </a:cubicBezTo>
                  <a:cubicBezTo>
                    <a:pt x="2335" y="489"/>
                    <a:pt x="2335" y="455"/>
                    <a:pt x="2335" y="413"/>
                  </a:cubicBezTo>
                  <a:cubicBezTo>
                    <a:pt x="2335" y="248"/>
                    <a:pt x="2335" y="248"/>
                    <a:pt x="2335" y="248"/>
                  </a:cubicBezTo>
                  <a:cubicBezTo>
                    <a:pt x="2432" y="248"/>
                    <a:pt x="2432" y="248"/>
                    <a:pt x="2432" y="248"/>
                  </a:cubicBezTo>
                  <a:cubicBezTo>
                    <a:pt x="2432" y="202"/>
                    <a:pt x="2432" y="202"/>
                    <a:pt x="2432" y="202"/>
                  </a:cubicBezTo>
                  <a:cubicBezTo>
                    <a:pt x="2335" y="202"/>
                    <a:pt x="2335" y="202"/>
                    <a:pt x="2335" y="202"/>
                  </a:cubicBezTo>
                  <a:cubicBezTo>
                    <a:pt x="2335" y="109"/>
                    <a:pt x="2335" y="109"/>
                    <a:pt x="2335" y="109"/>
                  </a:cubicBezTo>
                  <a:cubicBezTo>
                    <a:pt x="2280" y="109"/>
                    <a:pt x="2280" y="109"/>
                    <a:pt x="2280" y="109"/>
                  </a:cubicBezTo>
                  <a:cubicBezTo>
                    <a:pt x="2280" y="202"/>
                    <a:pt x="2280" y="202"/>
                    <a:pt x="2280" y="202"/>
                  </a:cubicBezTo>
                  <a:cubicBezTo>
                    <a:pt x="2208" y="202"/>
                    <a:pt x="2208" y="202"/>
                    <a:pt x="2208" y="202"/>
                  </a:cubicBezTo>
                  <a:cubicBezTo>
                    <a:pt x="2208" y="248"/>
                    <a:pt x="2208" y="248"/>
                    <a:pt x="2208" y="248"/>
                  </a:cubicBezTo>
                  <a:cubicBezTo>
                    <a:pt x="2280" y="248"/>
                    <a:pt x="2280" y="248"/>
                    <a:pt x="2280" y="248"/>
                  </a:cubicBezTo>
                  <a:lnTo>
                    <a:pt x="2280" y="429"/>
                  </a:lnTo>
                  <a:close/>
                  <a:moveTo>
                    <a:pt x="2504" y="531"/>
                  </a:moveTo>
                  <a:cubicBezTo>
                    <a:pt x="2559" y="531"/>
                    <a:pt x="2559" y="531"/>
                    <a:pt x="2559" y="531"/>
                  </a:cubicBezTo>
                  <a:cubicBezTo>
                    <a:pt x="2559" y="202"/>
                    <a:pt x="2559" y="202"/>
                    <a:pt x="2559" y="202"/>
                  </a:cubicBezTo>
                  <a:cubicBezTo>
                    <a:pt x="2504" y="202"/>
                    <a:pt x="2504" y="202"/>
                    <a:pt x="2504" y="202"/>
                  </a:cubicBezTo>
                  <a:lnTo>
                    <a:pt x="2504" y="531"/>
                  </a:lnTo>
                  <a:close/>
                  <a:moveTo>
                    <a:pt x="2531" y="114"/>
                  </a:moveTo>
                  <a:cubicBezTo>
                    <a:pt x="2554" y="114"/>
                    <a:pt x="2571" y="97"/>
                    <a:pt x="2571" y="74"/>
                  </a:cubicBezTo>
                  <a:cubicBezTo>
                    <a:pt x="2571" y="52"/>
                    <a:pt x="2554" y="34"/>
                    <a:pt x="2531" y="34"/>
                  </a:cubicBezTo>
                  <a:cubicBezTo>
                    <a:pt x="2509" y="34"/>
                    <a:pt x="2491" y="52"/>
                    <a:pt x="2491" y="74"/>
                  </a:cubicBezTo>
                  <a:cubicBezTo>
                    <a:pt x="2491" y="97"/>
                    <a:pt x="2508" y="114"/>
                    <a:pt x="2531" y="114"/>
                  </a:cubicBezTo>
                  <a:close/>
                  <a:moveTo>
                    <a:pt x="2815" y="539"/>
                  </a:moveTo>
                  <a:cubicBezTo>
                    <a:pt x="2712" y="539"/>
                    <a:pt x="2649" y="462"/>
                    <a:pt x="2649" y="367"/>
                  </a:cubicBezTo>
                  <a:cubicBezTo>
                    <a:pt x="2649" y="265"/>
                    <a:pt x="2720" y="194"/>
                    <a:pt x="2817" y="194"/>
                  </a:cubicBezTo>
                  <a:cubicBezTo>
                    <a:pt x="2910" y="194"/>
                    <a:pt x="2973" y="257"/>
                    <a:pt x="2973" y="366"/>
                  </a:cubicBezTo>
                  <a:cubicBezTo>
                    <a:pt x="2973" y="383"/>
                    <a:pt x="2973" y="383"/>
                    <a:pt x="2973" y="383"/>
                  </a:cubicBezTo>
                  <a:cubicBezTo>
                    <a:pt x="2708" y="383"/>
                    <a:pt x="2708" y="383"/>
                    <a:pt x="2708" y="383"/>
                  </a:cubicBezTo>
                  <a:cubicBezTo>
                    <a:pt x="2712" y="440"/>
                    <a:pt x="2755" y="489"/>
                    <a:pt x="2815" y="489"/>
                  </a:cubicBezTo>
                  <a:cubicBezTo>
                    <a:pt x="2862" y="489"/>
                    <a:pt x="2894" y="472"/>
                    <a:pt x="2920" y="439"/>
                  </a:cubicBezTo>
                  <a:cubicBezTo>
                    <a:pt x="2961" y="471"/>
                    <a:pt x="2961" y="471"/>
                    <a:pt x="2961" y="471"/>
                  </a:cubicBezTo>
                  <a:cubicBezTo>
                    <a:pt x="2923" y="521"/>
                    <a:pt x="2876" y="539"/>
                    <a:pt x="2815" y="539"/>
                  </a:cubicBezTo>
                  <a:close/>
                  <a:moveTo>
                    <a:pt x="2708" y="337"/>
                  </a:moveTo>
                  <a:cubicBezTo>
                    <a:pt x="2914" y="337"/>
                    <a:pt x="2914" y="337"/>
                    <a:pt x="2914" y="337"/>
                  </a:cubicBezTo>
                  <a:cubicBezTo>
                    <a:pt x="2912" y="282"/>
                    <a:pt x="2875" y="244"/>
                    <a:pt x="2815" y="244"/>
                  </a:cubicBezTo>
                  <a:cubicBezTo>
                    <a:pt x="2755" y="244"/>
                    <a:pt x="2715" y="282"/>
                    <a:pt x="2708" y="337"/>
                  </a:cubicBezTo>
                  <a:close/>
                  <a:moveTo>
                    <a:pt x="147" y="880"/>
                  </a:moveTo>
                  <a:cubicBezTo>
                    <a:pt x="149" y="880"/>
                    <a:pt x="149" y="880"/>
                    <a:pt x="149" y="880"/>
                  </a:cubicBezTo>
                  <a:cubicBezTo>
                    <a:pt x="274" y="1261"/>
                    <a:pt x="274" y="1261"/>
                    <a:pt x="274" y="1261"/>
                  </a:cubicBezTo>
                  <a:cubicBezTo>
                    <a:pt x="358" y="1261"/>
                    <a:pt x="358" y="1261"/>
                    <a:pt x="358" y="1261"/>
                  </a:cubicBezTo>
                  <a:cubicBezTo>
                    <a:pt x="489" y="880"/>
                    <a:pt x="489" y="880"/>
                    <a:pt x="489" y="880"/>
                  </a:cubicBezTo>
                  <a:cubicBezTo>
                    <a:pt x="490" y="880"/>
                    <a:pt x="490" y="880"/>
                    <a:pt x="490" y="880"/>
                  </a:cubicBezTo>
                  <a:cubicBezTo>
                    <a:pt x="490" y="1261"/>
                    <a:pt x="490" y="1261"/>
                    <a:pt x="490" y="1261"/>
                  </a:cubicBezTo>
                  <a:cubicBezTo>
                    <a:pt x="600" y="1261"/>
                    <a:pt x="600" y="1261"/>
                    <a:pt x="600" y="1261"/>
                  </a:cubicBezTo>
                  <a:cubicBezTo>
                    <a:pt x="600" y="764"/>
                    <a:pt x="600" y="764"/>
                    <a:pt x="600" y="764"/>
                  </a:cubicBezTo>
                  <a:cubicBezTo>
                    <a:pt x="434" y="764"/>
                    <a:pt x="434" y="764"/>
                    <a:pt x="434" y="764"/>
                  </a:cubicBezTo>
                  <a:cubicBezTo>
                    <a:pt x="319" y="1088"/>
                    <a:pt x="319" y="1088"/>
                    <a:pt x="319" y="1088"/>
                  </a:cubicBezTo>
                  <a:cubicBezTo>
                    <a:pt x="318" y="1088"/>
                    <a:pt x="318" y="1088"/>
                    <a:pt x="318" y="1088"/>
                  </a:cubicBezTo>
                  <a:cubicBezTo>
                    <a:pt x="203" y="764"/>
                    <a:pt x="203" y="764"/>
                    <a:pt x="203" y="764"/>
                  </a:cubicBezTo>
                  <a:cubicBezTo>
                    <a:pt x="38" y="764"/>
                    <a:pt x="38" y="764"/>
                    <a:pt x="38" y="764"/>
                  </a:cubicBezTo>
                  <a:cubicBezTo>
                    <a:pt x="38" y="1261"/>
                    <a:pt x="38" y="1261"/>
                    <a:pt x="38" y="1261"/>
                  </a:cubicBezTo>
                  <a:cubicBezTo>
                    <a:pt x="147" y="1261"/>
                    <a:pt x="147" y="1261"/>
                    <a:pt x="147" y="1261"/>
                  </a:cubicBezTo>
                  <a:lnTo>
                    <a:pt x="147" y="880"/>
                  </a:lnTo>
                  <a:close/>
                  <a:moveTo>
                    <a:pt x="1027" y="1123"/>
                  </a:moveTo>
                  <a:cubicBezTo>
                    <a:pt x="782" y="1123"/>
                    <a:pt x="782" y="1123"/>
                    <a:pt x="782" y="1123"/>
                  </a:cubicBezTo>
                  <a:cubicBezTo>
                    <a:pt x="791" y="1163"/>
                    <a:pt x="821" y="1189"/>
                    <a:pt x="862" y="1189"/>
                  </a:cubicBezTo>
                  <a:cubicBezTo>
                    <a:pt x="896" y="1189"/>
                    <a:pt x="919" y="1172"/>
                    <a:pt x="937" y="1148"/>
                  </a:cubicBezTo>
                  <a:cubicBezTo>
                    <a:pt x="1011" y="1202"/>
                    <a:pt x="1011" y="1202"/>
                    <a:pt x="1011" y="1202"/>
                  </a:cubicBezTo>
                  <a:cubicBezTo>
                    <a:pt x="977" y="1245"/>
                    <a:pt x="921" y="1269"/>
                    <a:pt x="867" y="1269"/>
                  </a:cubicBezTo>
                  <a:cubicBezTo>
                    <a:pt x="761" y="1269"/>
                    <a:pt x="677" y="1199"/>
                    <a:pt x="677" y="1090"/>
                  </a:cubicBezTo>
                  <a:cubicBezTo>
                    <a:pt x="677" y="981"/>
                    <a:pt x="761" y="911"/>
                    <a:pt x="867" y="911"/>
                  </a:cubicBezTo>
                  <a:cubicBezTo>
                    <a:pt x="965" y="911"/>
                    <a:pt x="1027" y="981"/>
                    <a:pt x="1027" y="1090"/>
                  </a:cubicBezTo>
                  <a:lnTo>
                    <a:pt x="1027" y="1123"/>
                  </a:lnTo>
                  <a:close/>
                  <a:moveTo>
                    <a:pt x="921" y="1052"/>
                  </a:moveTo>
                  <a:cubicBezTo>
                    <a:pt x="922" y="1017"/>
                    <a:pt x="895" y="987"/>
                    <a:pt x="857" y="987"/>
                  </a:cubicBezTo>
                  <a:cubicBezTo>
                    <a:pt x="810" y="987"/>
                    <a:pt x="785" y="1019"/>
                    <a:pt x="782" y="1052"/>
                  </a:cubicBezTo>
                  <a:lnTo>
                    <a:pt x="921" y="1052"/>
                  </a:lnTo>
                  <a:close/>
                  <a:moveTo>
                    <a:pt x="1246" y="1269"/>
                  </a:moveTo>
                  <a:cubicBezTo>
                    <a:pt x="1145" y="1269"/>
                    <a:pt x="1078" y="1196"/>
                    <a:pt x="1078" y="1093"/>
                  </a:cubicBezTo>
                  <a:cubicBezTo>
                    <a:pt x="1078" y="998"/>
                    <a:pt x="1137" y="911"/>
                    <a:pt x="1234" y="911"/>
                  </a:cubicBezTo>
                  <a:cubicBezTo>
                    <a:pt x="1277" y="911"/>
                    <a:pt x="1318" y="923"/>
                    <a:pt x="1342" y="956"/>
                  </a:cubicBezTo>
                  <a:cubicBezTo>
                    <a:pt x="1343" y="956"/>
                    <a:pt x="1343" y="956"/>
                    <a:pt x="1343" y="956"/>
                  </a:cubicBezTo>
                  <a:cubicBezTo>
                    <a:pt x="1343" y="730"/>
                    <a:pt x="1343" y="730"/>
                    <a:pt x="1343" y="730"/>
                  </a:cubicBezTo>
                  <a:cubicBezTo>
                    <a:pt x="1449" y="730"/>
                    <a:pt x="1449" y="730"/>
                    <a:pt x="1449" y="730"/>
                  </a:cubicBezTo>
                  <a:cubicBezTo>
                    <a:pt x="1449" y="1261"/>
                    <a:pt x="1449" y="1261"/>
                    <a:pt x="1449" y="1261"/>
                  </a:cubicBezTo>
                  <a:cubicBezTo>
                    <a:pt x="1352" y="1261"/>
                    <a:pt x="1352" y="1261"/>
                    <a:pt x="1352" y="1261"/>
                  </a:cubicBezTo>
                  <a:cubicBezTo>
                    <a:pt x="1352" y="1216"/>
                    <a:pt x="1352" y="1216"/>
                    <a:pt x="1352" y="1216"/>
                  </a:cubicBezTo>
                  <a:cubicBezTo>
                    <a:pt x="1350" y="1216"/>
                    <a:pt x="1350" y="1216"/>
                    <a:pt x="1350" y="1216"/>
                  </a:cubicBezTo>
                  <a:cubicBezTo>
                    <a:pt x="1334" y="1241"/>
                    <a:pt x="1294" y="1269"/>
                    <a:pt x="1246" y="1269"/>
                  </a:cubicBezTo>
                  <a:close/>
                  <a:moveTo>
                    <a:pt x="1352" y="1090"/>
                  </a:moveTo>
                  <a:cubicBezTo>
                    <a:pt x="1352" y="1039"/>
                    <a:pt x="1320" y="1004"/>
                    <a:pt x="1268" y="1004"/>
                  </a:cubicBezTo>
                  <a:cubicBezTo>
                    <a:pt x="1215" y="1004"/>
                    <a:pt x="1183" y="1039"/>
                    <a:pt x="1183" y="1090"/>
                  </a:cubicBezTo>
                  <a:cubicBezTo>
                    <a:pt x="1183" y="1142"/>
                    <a:pt x="1215" y="1177"/>
                    <a:pt x="1268" y="1177"/>
                  </a:cubicBezTo>
                  <a:cubicBezTo>
                    <a:pt x="1320" y="1177"/>
                    <a:pt x="1352" y="1142"/>
                    <a:pt x="1352" y="1090"/>
                  </a:cubicBezTo>
                  <a:close/>
                  <a:moveTo>
                    <a:pt x="1526" y="812"/>
                  </a:moveTo>
                  <a:cubicBezTo>
                    <a:pt x="1526" y="846"/>
                    <a:pt x="1554" y="873"/>
                    <a:pt x="1587" y="873"/>
                  </a:cubicBezTo>
                  <a:cubicBezTo>
                    <a:pt x="1621" y="873"/>
                    <a:pt x="1648" y="846"/>
                    <a:pt x="1648" y="812"/>
                  </a:cubicBezTo>
                  <a:cubicBezTo>
                    <a:pt x="1648" y="778"/>
                    <a:pt x="1621" y="751"/>
                    <a:pt x="1587" y="751"/>
                  </a:cubicBezTo>
                  <a:cubicBezTo>
                    <a:pt x="1554" y="751"/>
                    <a:pt x="1526" y="778"/>
                    <a:pt x="1526" y="812"/>
                  </a:cubicBezTo>
                  <a:close/>
                  <a:moveTo>
                    <a:pt x="1535" y="1261"/>
                  </a:moveTo>
                  <a:cubicBezTo>
                    <a:pt x="1640" y="1261"/>
                    <a:pt x="1640" y="1261"/>
                    <a:pt x="1640" y="1261"/>
                  </a:cubicBezTo>
                  <a:cubicBezTo>
                    <a:pt x="1640" y="920"/>
                    <a:pt x="1640" y="920"/>
                    <a:pt x="1640" y="920"/>
                  </a:cubicBezTo>
                  <a:cubicBezTo>
                    <a:pt x="1535" y="920"/>
                    <a:pt x="1535" y="920"/>
                    <a:pt x="1535" y="920"/>
                  </a:cubicBezTo>
                  <a:lnTo>
                    <a:pt x="1535" y="1261"/>
                  </a:lnTo>
                  <a:close/>
                  <a:moveTo>
                    <a:pt x="1704" y="1026"/>
                  </a:moveTo>
                  <a:cubicBezTo>
                    <a:pt x="1704" y="1156"/>
                    <a:pt x="1882" y="1110"/>
                    <a:pt x="1882" y="1165"/>
                  </a:cubicBezTo>
                  <a:cubicBezTo>
                    <a:pt x="1882" y="1183"/>
                    <a:pt x="1858" y="1189"/>
                    <a:pt x="1834" y="1189"/>
                  </a:cubicBezTo>
                  <a:cubicBezTo>
                    <a:pt x="1802" y="1189"/>
                    <a:pt x="1779" y="1176"/>
                    <a:pt x="1759" y="1152"/>
                  </a:cubicBezTo>
                  <a:cubicBezTo>
                    <a:pt x="1695" y="1223"/>
                    <a:pt x="1695" y="1223"/>
                    <a:pt x="1695" y="1223"/>
                  </a:cubicBezTo>
                  <a:cubicBezTo>
                    <a:pt x="1729" y="1258"/>
                    <a:pt x="1782" y="1269"/>
                    <a:pt x="1830" y="1269"/>
                  </a:cubicBezTo>
                  <a:cubicBezTo>
                    <a:pt x="1903" y="1269"/>
                    <a:pt x="1987" y="1244"/>
                    <a:pt x="1987" y="1157"/>
                  </a:cubicBezTo>
                  <a:cubicBezTo>
                    <a:pt x="1987" y="1027"/>
                    <a:pt x="1809" y="1070"/>
                    <a:pt x="1809" y="1019"/>
                  </a:cubicBezTo>
                  <a:cubicBezTo>
                    <a:pt x="1809" y="999"/>
                    <a:pt x="1830" y="991"/>
                    <a:pt x="1848" y="991"/>
                  </a:cubicBezTo>
                  <a:cubicBezTo>
                    <a:pt x="1873" y="991"/>
                    <a:pt x="1894" y="1001"/>
                    <a:pt x="1909" y="1020"/>
                  </a:cubicBezTo>
                  <a:cubicBezTo>
                    <a:pt x="1974" y="956"/>
                    <a:pt x="1974" y="956"/>
                    <a:pt x="1974" y="956"/>
                  </a:cubicBezTo>
                  <a:cubicBezTo>
                    <a:pt x="1942" y="922"/>
                    <a:pt x="1892" y="911"/>
                    <a:pt x="1847" y="911"/>
                  </a:cubicBezTo>
                  <a:cubicBezTo>
                    <a:pt x="1776" y="911"/>
                    <a:pt x="1704" y="946"/>
                    <a:pt x="1704" y="1026"/>
                  </a:cubicBezTo>
                  <a:close/>
                  <a:moveTo>
                    <a:pt x="2220" y="1004"/>
                  </a:moveTo>
                  <a:cubicBezTo>
                    <a:pt x="2242" y="1004"/>
                    <a:pt x="2262" y="1015"/>
                    <a:pt x="2272" y="1030"/>
                  </a:cubicBezTo>
                  <a:cubicBezTo>
                    <a:pt x="2342" y="957"/>
                    <a:pt x="2342" y="957"/>
                    <a:pt x="2342" y="957"/>
                  </a:cubicBezTo>
                  <a:cubicBezTo>
                    <a:pt x="2309" y="923"/>
                    <a:pt x="2260" y="911"/>
                    <a:pt x="2220" y="911"/>
                  </a:cubicBezTo>
                  <a:cubicBezTo>
                    <a:pt x="2115" y="911"/>
                    <a:pt x="2030" y="981"/>
                    <a:pt x="2030" y="1090"/>
                  </a:cubicBezTo>
                  <a:cubicBezTo>
                    <a:pt x="2030" y="1199"/>
                    <a:pt x="2115" y="1269"/>
                    <a:pt x="2220" y="1269"/>
                  </a:cubicBezTo>
                  <a:cubicBezTo>
                    <a:pt x="2260" y="1269"/>
                    <a:pt x="2309" y="1258"/>
                    <a:pt x="2342" y="1224"/>
                  </a:cubicBezTo>
                  <a:cubicBezTo>
                    <a:pt x="2272" y="1151"/>
                    <a:pt x="2272" y="1151"/>
                    <a:pt x="2272" y="1151"/>
                  </a:cubicBezTo>
                  <a:cubicBezTo>
                    <a:pt x="2260" y="1165"/>
                    <a:pt x="2243" y="1177"/>
                    <a:pt x="2220" y="1177"/>
                  </a:cubicBezTo>
                  <a:cubicBezTo>
                    <a:pt x="2167" y="1177"/>
                    <a:pt x="2136" y="1142"/>
                    <a:pt x="2136" y="1090"/>
                  </a:cubicBezTo>
                  <a:cubicBezTo>
                    <a:pt x="2136" y="1039"/>
                    <a:pt x="2167" y="1004"/>
                    <a:pt x="2220" y="1004"/>
                  </a:cubicBezTo>
                  <a:close/>
                  <a:moveTo>
                    <a:pt x="2603" y="1094"/>
                  </a:moveTo>
                  <a:cubicBezTo>
                    <a:pt x="2603" y="1261"/>
                    <a:pt x="2603" y="1261"/>
                    <a:pt x="2603" y="1261"/>
                  </a:cubicBezTo>
                  <a:cubicBezTo>
                    <a:pt x="2708" y="1261"/>
                    <a:pt x="2708" y="1261"/>
                    <a:pt x="2708" y="1261"/>
                  </a:cubicBezTo>
                  <a:cubicBezTo>
                    <a:pt x="2708" y="1073"/>
                    <a:pt x="2708" y="1073"/>
                    <a:pt x="2708" y="1073"/>
                  </a:cubicBezTo>
                  <a:cubicBezTo>
                    <a:pt x="2708" y="981"/>
                    <a:pt x="2689" y="911"/>
                    <a:pt x="2582" y="911"/>
                  </a:cubicBezTo>
                  <a:cubicBezTo>
                    <a:pt x="2531" y="911"/>
                    <a:pt x="2496" y="939"/>
                    <a:pt x="2486" y="966"/>
                  </a:cubicBezTo>
                  <a:cubicBezTo>
                    <a:pt x="2485" y="966"/>
                    <a:pt x="2485" y="966"/>
                    <a:pt x="2485" y="966"/>
                  </a:cubicBezTo>
                  <a:cubicBezTo>
                    <a:pt x="2485" y="730"/>
                    <a:pt x="2485" y="730"/>
                    <a:pt x="2485" y="730"/>
                  </a:cubicBezTo>
                  <a:cubicBezTo>
                    <a:pt x="2380" y="730"/>
                    <a:pt x="2380" y="730"/>
                    <a:pt x="2380" y="730"/>
                  </a:cubicBezTo>
                  <a:cubicBezTo>
                    <a:pt x="2380" y="1261"/>
                    <a:pt x="2380" y="1261"/>
                    <a:pt x="2380" y="1261"/>
                  </a:cubicBezTo>
                  <a:cubicBezTo>
                    <a:pt x="2485" y="1261"/>
                    <a:pt x="2485" y="1261"/>
                    <a:pt x="2485" y="1261"/>
                  </a:cubicBezTo>
                  <a:cubicBezTo>
                    <a:pt x="2485" y="1091"/>
                    <a:pt x="2485" y="1091"/>
                    <a:pt x="2485" y="1091"/>
                  </a:cubicBezTo>
                  <a:cubicBezTo>
                    <a:pt x="2485" y="1047"/>
                    <a:pt x="2493" y="1004"/>
                    <a:pt x="2548" y="1004"/>
                  </a:cubicBezTo>
                  <a:cubicBezTo>
                    <a:pt x="2602" y="1004"/>
                    <a:pt x="2603" y="1054"/>
                    <a:pt x="2603" y="1094"/>
                  </a:cubicBezTo>
                  <a:close/>
                  <a:moveTo>
                    <a:pt x="130" y="1634"/>
                  </a:moveTo>
                  <a:cubicBezTo>
                    <a:pt x="130" y="1596"/>
                    <a:pt x="173" y="1582"/>
                    <a:pt x="204" y="1582"/>
                  </a:cubicBezTo>
                  <a:cubicBezTo>
                    <a:pt x="231" y="1582"/>
                    <a:pt x="266" y="1593"/>
                    <a:pt x="283" y="1615"/>
                  </a:cubicBezTo>
                  <a:cubicBezTo>
                    <a:pt x="359" y="1533"/>
                    <a:pt x="359" y="1533"/>
                    <a:pt x="359" y="1533"/>
                  </a:cubicBezTo>
                  <a:cubicBezTo>
                    <a:pt x="317" y="1496"/>
                    <a:pt x="262" y="1481"/>
                    <a:pt x="206" y="1481"/>
                  </a:cubicBezTo>
                  <a:cubicBezTo>
                    <a:pt x="109" y="1481"/>
                    <a:pt x="17" y="1537"/>
                    <a:pt x="17" y="1643"/>
                  </a:cubicBezTo>
                  <a:cubicBezTo>
                    <a:pt x="17" y="1809"/>
                    <a:pt x="250" y="1759"/>
                    <a:pt x="250" y="1851"/>
                  </a:cubicBezTo>
                  <a:cubicBezTo>
                    <a:pt x="250" y="1886"/>
                    <a:pt x="210" y="1903"/>
                    <a:pt x="174" y="1903"/>
                  </a:cubicBezTo>
                  <a:cubicBezTo>
                    <a:pt x="137" y="1903"/>
                    <a:pt x="101" y="1885"/>
                    <a:pt x="78" y="1856"/>
                  </a:cubicBezTo>
                  <a:cubicBezTo>
                    <a:pt x="0" y="1941"/>
                    <a:pt x="0" y="1941"/>
                    <a:pt x="0" y="1941"/>
                  </a:cubicBezTo>
                  <a:cubicBezTo>
                    <a:pt x="47" y="1985"/>
                    <a:pt x="104" y="2004"/>
                    <a:pt x="168" y="2004"/>
                  </a:cubicBezTo>
                  <a:cubicBezTo>
                    <a:pt x="270" y="2004"/>
                    <a:pt x="359" y="1951"/>
                    <a:pt x="359" y="1840"/>
                  </a:cubicBezTo>
                  <a:cubicBezTo>
                    <a:pt x="359" y="1666"/>
                    <a:pt x="130" y="1724"/>
                    <a:pt x="130" y="1634"/>
                  </a:cubicBezTo>
                  <a:close/>
                  <a:moveTo>
                    <a:pt x="808" y="1818"/>
                  </a:moveTo>
                  <a:cubicBezTo>
                    <a:pt x="808" y="1912"/>
                    <a:pt x="749" y="2000"/>
                    <a:pt x="652" y="2000"/>
                  </a:cubicBezTo>
                  <a:cubicBezTo>
                    <a:pt x="609" y="2000"/>
                    <a:pt x="568" y="1988"/>
                    <a:pt x="544" y="1955"/>
                  </a:cubicBezTo>
                  <a:cubicBezTo>
                    <a:pt x="543" y="1955"/>
                    <a:pt x="543" y="1955"/>
                    <a:pt x="543" y="1955"/>
                  </a:cubicBezTo>
                  <a:cubicBezTo>
                    <a:pt x="543" y="2151"/>
                    <a:pt x="543" y="2151"/>
                    <a:pt x="543" y="2151"/>
                  </a:cubicBezTo>
                  <a:cubicBezTo>
                    <a:pt x="437" y="2151"/>
                    <a:pt x="437" y="2151"/>
                    <a:pt x="437" y="2151"/>
                  </a:cubicBezTo>
                  <a:cubicBezTo>
                    <a:pt x="437" y="1650"/>
                    <a:pt x="437" y="1650"/>
                    <a:pt x="437" y="1650"/>
                  </a:cubicBezTo>
                  <a:cubicBezTo>
                    <a:pt x="534" y="1650"/>
                    <a:pt x="534" y="1650"/>
                    <a:pt x="534" y="1650"/>
                  </a:cubicBezTo>
                  <a:cubicBezTo>
                    <a:pt x="534" y="1695"/>
                    <a:pt x="534" y="1695"/>
                    <a:pt x="534" y="1695"/>
                  </a:cubicBezTo>
                  <a:cubicBezTo>
                    <a:pt x="536" y="1695"/>
                    <a:pt x="536" y="1695"/>
                    <a:pt x="536" y="1695"/>
                  </a:cubicBezTo>
                  <a:cubicBezTo>
                    <a:pt x="552" y="1670"/>
                    <a:pt x="593" y="1641"/>
                    <a:pt x="640" y="1641"/>
                  </a:cubicBezTo>
                  <a:cubicBezTo>
                    <a:pt x="741" y="1641"/>
                    <a:pt x="808" y="1714"/>
                    <a:pt x="808" y="1818"/>
                  </a:cubicBezTo>
                  <a:close/>
                  <a:moveTo>
                    <a:pt x="703" y="1820"/>
                  </a:moveTo>
                  <a:cubicBezTo>
                    <a:pt x="703" y="1769"/>
                    <a:pt x="671" y="1734"/>
                    <a:pt x="619" y="1734"/>
                  </a:cubicBezTo>
                  <a:cubicBezTo>
                    <a:pt x="566" y="1734"/>
                    <a:pt x="534" y="1769"/>
                    <a:pt x="534" y="1820"/>
                  </a:cubicBezTo>
                  <a:cubicBezTo>
                    <a:pt x="534" y="1872"/>
                    <a:pt x="566" y="1907"/>
                    <a:pt x="619" y="1907"/>
                  </a:cubicBezTo>
                  <a:cubicBezTo>
                    <a:pt x="671" y="1907"/>
                    <a:pt x="703" y="1872"/>
                    <a:pt x="703" y="1820"/>
                  </a:cubicBezTo>
                  <a:close/>
                  <a:moveTo>
                    <a:pt x="1209" y="1820"/>
                  </a:moveTo>
                  <a:cubicBezTo>
                    <a:pt x="1209" y="1853"/>
                    <a:pt x="1209" y="1853"/>
                    <a:pt x="1209" y="1853"/>
                  </a:cubicBezTo>
                  <a:cubicBezTo>
                    <a:pt x="965" y="1853"/>
                    <a:pt x="965" y="1853"/>
                    <a:pt x="965" y="1853"/>
                  </a:cubicBezTo>
                  <a:cubicBezTo>
                    <a:pt x="973" y="1894"/>
                    <a:pt x="1004" y="1920"/>
                    <a:pt x="1044" y="1920"/>
                  </a:cubicBezTo>
                  <a:cubicBezTo>
                    <a:pt x="1079" y="1920"/>
                    <a:pt x="1102" y="1902"/>
                    <a:pt x="1119" y="1878"/>
                  </a:cubicBezTo>
                  <a:cubicBezTo>
                    <a:pt x="1193" y="1932"/>
                    <a:pt x="1193" y="1932"/>
                    <a:pt x="1193" y="1932"/>
                  </a:cubicBezTo>
                  <a:cubicBezTo>
                    <a:pt x="1159" y="1975"/>
                    <a:pt x="1104" y="2000"/>
                    <a:pt x="1049" y="2000"/>
                  </a:cubicBezTo>
                  <a:cubicBezTo>
                    <a:pt x="944" y="2000"/>
                    <a:pt x="860" y="1929"/>
                    <a:pt x="860" y="1820"/>
                  </a:cubicBezTo>
                  <a:cubicBezTo>
                    <a:pt x="860" y="1712"/>
                    <a:pt x="944" y="1641"/>
                    <a:pt x="1049" y="1641"/>
                  </a:cubicBezTo>
                  <a:cubicBezTo>
                    <a:pt x="1148" y="1641"/>
                    <a:pt x="1209" y="1712"/>
                    <a:pt x="1209" y="1820"/>
                  </a:cubicBezTo>
                  <a:close/>
                  <a:moveTo>
                    <a:pt x="1104" y="1782"/>
                  </a:moveTo>
                  <a:cubicBezTo>
                    <a:pt x="1105" y="1747"/>
                    <a:pt x="1077" y="1717"/>
                    <a:pt x="1039" y="1717"/>
                  </a:cubicBezTo>
                  <a:cubicBezTo>
                    <a:pt x="993" y="1717"/>
                    <a:pt x="968" y="1749"/>
                    <a:pt x="965" y="1782"/>
                  </a:cubicBezTo>
                  <a:lnTo>
                    <a:pt x="1104" y="1782"/>
                  </a:lnTo>
                  <a:close/>
                  <a:moveTo>
                    <a:pt x="1452" y="1734"/>
                  </a:moveTo>
                  <a:cubicBezTo>
                    <a:pt x="1474" y="1734"/>
                    <a:pt x="1494" y="1745"/>
                    <a:pt x="1504" y="1760"/>
                  </a:cubicBezTo>
                  <a:cubicBezTo>
                    <a:pt x="1574" y="1687"/>
                    <a:pt x="1574" y="1687"/>
                    <a:pt x="1574" y="1687"/>
                  </a:cubicBezTo>
                  <a:cubicBezTo>
                    <a:pt x="1541" y="1653"/>
                    <a:pt x="1492" y="1641"/>
                    <a:pt x="1452" y="1641"/>
                  </a:cubicBezTo>
                  <a:cubicBezTo>
                    <a:pt x="1347" y="1641"/>
                    <a:pt x="1263" y="1712"/>
                    <a:pt x="1263" y="1820"/>
                  </a:cubicBezTo>
                  <a:cubicBezTo>
                    <a:pt x="1263" y="1929"/>
                    <a:pt x="1347" y="2000"/>
                    <a:pt x="1452" y="2000"/>
                  </a:cubicBezTo>
                  <a:cubicBezTo>
                    <a:pt x="1492" y="2000"/>
                    <a:pt x="1541" y="1988"/>
                    <a:pt x="1574" y="1954"/>
                  </a:cubicBezTo>
                  <a:cubicBezTo>
                    <a:pt x="1504" y="1881"/>
                    <a:pt x="1504" y="1881"/>
                    <a:pt x="1504" y="1881"/>
                  </a:cubicBezTo>
                  <a:cubicBezTo>
                    <a:pt x="1492" y="1895"/>
                    <a:pt x="1476" y="1907"/>
                    <a:pt x="1452" y="1907"/>
                  </a:cubicBezTo>
                  <a:cubicBezTo>
                    <a:pt x="1400" y="1907"/>
                    <a:pt x="1368" y="1872"/>
                    <a:pt x="1368" y="1820"/>
                  </a:cubicBezTo>
                  <a:cubicBezTo>
                    <a:pt x="1368" y="1769"/>
                    <a:pt x="1400" y="1734"/>
                    <a:pt x="1452" y="1734"/>
                  </a:cubicBezTo>
                  <a:close/>
                  <a:moveTo>
                    <a:pt x="1666" y="1481"/>
                  </a:moveTo>
                  <a:cubicBezTo>
                    <a:pt x="1632" y="1481"/>
                    <a:pt x="1605" y="1509"/>
                    <a:pt x="1605" y="1542"/>
                  </a:cubicBezTo>
                  <a:cubicBezTo>
                    <a:pt x="1605" y="1576"/>
                    <a:pt x="1632" y="1603"/>
                    <a:pt x="1666" y="1603"/>
                  </a:cubicBezTo>
                  <a:cubicBezTo>
                    <a:pt x="1700" y="1603"/>
                    <a:pt x="1727" y="1576"/>
                    <a:pt x="1727" y="1542"/>
                  </a:cubicBezTo>
                  <a:cubicBezTo>
                    <a:pt x="1727" y="1509"/>
                    <a:pt x="1700" y="1481"/>
                    <a:pt x="1666" y="1481"/>
                  </a:cubicBezTo>
                  <a:close/>
                  <a:moveTo>
                    <a:pt x="1613" y="1991"/>
                  </a:moveTo>
                  <a:cubicBezTo>
                    <a:pt x="1719" y="1991"/>
                    <a:pt x="1719" y="1991"/>
                    <a:pt x="1719" y="1991"/>
                  </a:cubicBezTo>
                  <a:cubicBezTo>
                    <a:pt x="1719" y="1650"/>
                    <a:pt x="1719" y="1650"/>
                    <a:pt x="1719" y="1650"/>
                  </a:cubicBezTo>
                  <a:cubicBezTo>
                    <a:pt x="1613" y="1650"/>
                    <a:pt x="1613" y="1650"/>
                    <a:pt x="1613" y="1650"/>
                  </a:cubicBezTo>
                  <a:lnTo>
                    <a:pt x="1613" y="1991"/>
                  </a:lnTo>
                  <a:close/>
                  <a:moveTo>
                    <a:pt x="2106" y="1818"/>
                  </a:moveTo>
                  <a:cubicBezTo>
                    <a:pt x="2106" y="1991"/>
                    <a:pt x="2106" y="1991"/>
                    <a:pt x="2106" y="1991"/>
                  </a:cubicBezTo>
                  <a:cubicBezTo>
                    <a:pt x="2009" y="1991"/>
                    <a:pt x="2009" y="1991"/>
                    <a:pt x="2009" y="1991"/>
                  </a:cubicBezTo>
                  <a:cubicBezTo>
                    <a:pt x="2009" y="1948"/>
                    <a:pt x="2009" y="1948"/>
                    <a:pt x="2009" y="1948"/>
                  </a:cubicBezTo>
                  <a:cubicBezTo>
                    <a:pt x="2007" y="1948"/>
                    <a:pt x="2007" y="1948"/>
                    <a:pt x="2007" y="1948"/>
                  </a:cubicBezTo>
                  <a:cubicBezTo>
                    <a:pt x="1984" y="1985"/>
                    <a:pt x="1942" y="2000"/>
                    <a:pt x="1899" y="2000"/>
                  </a:cubicBezTo>
                  <a:cubicBezTo>
                    <a:pt x="1835" y="2000"/>
                    <a:pt x="1778" y="1963"/>
                    <a:pt x="1778" y="1894"/>
                  </a:cubicBezTo>
                  <a:cubicBezTo>
                    <a:pt x="1778" y="1776"/>
                    <a:pt x="1921" y="1774"/>
                    <a:pt x="2009" y="1774"/>
                  </a:cubicBezTo>
                  <a:cubicBezTo>
                    <a:pt x="2009" y="1737"/>
                    <a:pt x="1978" y="1713"/>
                    <a:pt x="1941" y="1713"/>
                  </a:cubicBezTo>
                  <a:cubicBezTo>
                    <a:pt x="1907" y="1713"/>
                    <a:pt x="1878" y="1728"/>
                    <a:pt x="1856" y="1754"/>
                  </a:cubicBezTo>
                  <a:cubicBezTo>
                    <a:pt x="1799" y="1696"/>
                    <a:pt x="1799" y="1696"/>
                    <a:pt x="1799" y="1696"/>
                  </a:cubicBezTo>
                  <a:cubicBezTo>
                    <a:pt x="1838" y="1660"/>
                    <a:pt x="1894" y="1641"/>
                    <a:pt x="1950" y="1641"/>
                  </a:cubicBezTo>
                  <a:cubicBezTo>
                    <a:pt x="2073" y="1641"/>
                    <a:pt x="2106" y="1704"/>
                    <a:pt x="2106" y="1818"/>
                  </a:cubicBezTo>
                  <a:close/>
                  <a:moveTo>
                    <a:pt x="2009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50" y="1842"/>
                    <a:pt x="1879" y="1844"/>
                    <a:pt x="1879" y="1891"/>
                  </a:cubicBezTo>
                  <a:cubicBezTo>
                    <a:pt x="1879" y="1916"/>
                    <a:pt x="1905" y="1928"/>
                    <a:pt x="1929" y="1928"/>
                  </a:cubicBezTo>
                  <a:cubicBezTo>
                    <a:pt x="1970" y="1928"/>
                    <a:pt x="2009" y="1906"/>
                    <a:pt x="2009" y="1864"/>
                  </a:cubicBezTo>
                  <a:lnTo>
                    <a:pt x="2009" y="1842"/>
                  </a:lnTo>
                  <a:close/>
                  <a:moveTo>
                    <a:pt x="2173" y="1991"/>
                  </a:moveTo>
                  <a:cubicBezTo>
                    <a:pt x="2278" y="1991"/>
                    <a:pt x="2278" y="1991"/>
                    <a:pt x="2278" y="1991"/>
                  </a:cubicBezTo>
                  <a:cubicBezTo>
                    <a:pt x="2278" y="1460"/>
                    <a:pt x="2278" y="1460"/>
                    <a:pt x="2278" y="1460"/>
                  </a:cubicBezTo>
                  <a:cubicBezTo>
                    <a:pt x="2173" y="1460"/>
                    <a:pt x="2173" y="1460"/>
                    <a:pt x="2173" y="1460"/>
                  </a:cubicBezTo>
                  <a:lnTo>
                    <a:pt x="2173" y="1991"/>
                  </a:lnTo>
                  <a:close/>
                  <a:moveTo>
                    <a:pt x="2408" y="1481"/>
                  </a:moveTo>
                  <a:cubicBezTo>
                    <a:pt x="2375" y="1481"/>
                    <a:pt x="2347" y="1509"/>
                    <a:pt x="2347" y="1542"/>
                  </a:cubicBezTo>
                  <a:cubicBezTo>
                    <a:pt x="2347" y="1576"/>
                    <a:pt x="2375" y="1603"/>
                    <a:pt x="2408" y="1603"/>
                  </a:cubicBezTo>
                  <a:cubicBezTo>
                    <a:pt x="2442" y="1603"/>
                    <a:pt x="2469" y="1576"/>
                    <a:pt x="2469" y="1542"/>
                  </a:cubicBezTo>
                  <a:cubicBezTo>
                    <a:pt x="2469" y="1509"/>
                    <a:pt x="2442" y="1481"/>
                    <a:pt x="2408" y="1481"/>
                  </a:cubicBezTo>
                  <a:close/>
                  <a:moveTo>
                    <a:pt x="2356" y="1991"/>
                  </a:moveTo>
                  <a:cubicBezTo>
                    <a:pt x="2461" y="1991"/>
                    <a:pt x="2461" y="1991"/>
                    <a:pt x="2461" y="1991"/>
                  </a:cubicBezTo>
                  <a:cubicBezTo>
                    <a:pt x="2461" y="1650"/>
                    <a:pt x="2461" y="1650"/>
                    <a:pt x="2461" y="1650"/>
                  </a:cubicBezTo>
                  <a:cubicBezTo>
                    <a:pt x="2356" y="1650"/>
                    <a:pt x="2356" y="1650"/>
                    <a:pt x="2356" y="1650"/>
                  </a:cubicBezTo>
                  <a:lnTo>
                    <a:pt x="2356" y="1991"/>
                  </a:lnTo>
                  <a:close/>
                  <a:moveTo>
                    <a:pt x="2630" y="1750"/>
                  </a:moveTo>
                  <a:cubicBezTo>
                    <a:pt x="2630" y="1729"/>
                    <a:pt x="2651" y="1721"/>
                    <a:pt x="2669" y="1721"/>
                  </a:cubicBezTo>
                  <a:cubicBezTo>
                    <a:pt x="2694" y="1721"/>
                    <a:pt x="2715" y="1731"/>
                    <a:pt x="2730" y="1750"/>
                  </a:cubicBezTo>
                  <a:cubicBezTo>
                    <a:pt x="2795" y="1686"/>
                    <a:pt x="2795" y="1686"/>
                    <a:pt x="2795" y="1686"/>
                  </a:cubicBezTo>
                  <a:cubicBezTo>
                    <a:pt x="2763" y="1653"/>
                    <a:pt x="2713" y="1641"/>
                    <a:pt x="2668" y="1641"/>
                  </a:cubicBezTo>
                  <a:cubicBezTo>
                    <a:pt x="2597" y="1641"/>
                    <a:pt x="2525" y="1676"/>
                    <a:pt x="2525" y="1757"/>
                  </a:cubicBezTo>
                  <a:cubicBezTo>
                    <a:pt x="2525" y="1887"/>
                    <a:pt x="2703" y="1840"/>
                    <a:pt x="2703" y="1895"/>
                  </a:cubicBezTo>
                  <a:cubicBezTo>
                    <a:pt x="2703" y="1913"/>
                    <a:pt x="2679" y="1920"/>
                    <a:pt x="2655" y="1920"/>
                  </a:cubicBezTo>
                  <a:cubicBezTo>
                    <a:pt x="2623" y="1920"/>
                    <a:pt x="2600" y="1906"/>
                    <a:pt x="2580" y="1882"/>
                  </a:cubicBezTo>
                  <a:cubicBezTo>
                    <a:pt x="2517" y="1953"/>
                    <a:pt x="2517" y="1953"/>
                    <a:pt x="2517" y="1953"/>
                  </a:cubicBezTo>
                  <a:cubicBezTo>
                    <a:pt x="2550" y="1988"/>
                    <a:pt x="2603" y="2000"/>
                    <a:pt x="2651" y="2000"/>
                  </a:cubicBezTo>
                  <a:cubicBezTo>
                    <a:pt x="2724" y="2000"/>
                    <a:pt x="2808" y="1974"/>
                    <a:pt x="2808" y="1887"/>
                  </a:cubicBezTo>
                  <a:cubicBezTo>
                    <a:pt x="2808" y="1757"/>
                    <a:pt x="2630" y="1800"/>
                    <a:pt x="2630" y="1750"/>
                  </a:cubicBezTo>
                  <a:close/>
                  <a:moveTo>
                    <a:pt x="3002" y="1549"/>
                  </a:moveTo>
                  <a:cubicBezTo>
                    <a:pt x="2897" y="1549"/>
                    <a:pt x="2897" y="1549"/>
                    <a:pt x="2897" y="1549"/>
                  </a:cubicBezTo>
                  <a:cubicBezTo>
                    <a:pt x="2897" y="1650"/>
                    <a:pt x="2897" y="1650"/>
                    <a:pt x="2897" y="1650"/>
                  </a:cubicBezTo>
                  <a:cubicBezTo>
                    <a:pt x="2829" y="1650"/>
                    <a:pt x="2829" y="1650"/>
                    <a:pt x="2829" y="1650"/>
                  </a:cubicBezTo>
                  <a:cubicBezTo>
                    <a:pt x="2829" y="1734"/>
                    <a:pt x="2829" y="1734"/>
                    <a:pt x="2829" y="1734"/>
                  </a:cubicBezTo>
                  <a:cubicBezTo>
                    <a:pt x="2897" y="1734"/>
                    <a:pt x="2897" y="1734"/>
                    <a:pt x="2897" y="1734"/>
                  </a:cubicBezTo>
                  <a:cubicBezTo>
                    <a:pt x="2897" y="1896"/>
                    <a:pt x="2897" y="1896"/>
                    <a:pt x="2897" y="1896"/>
                  </a:cubicBezTo>
                  <a:cubicBezTo>
                    <a:pt x="2897" y="1971"/>
                    <a:pt x="2951" y="2000"/>
                    <a:pt x="3021" y="2000"/>
                  </a:cubicBezTo>
                  <a:cubicBezTo>
                    <a:pt x="3046" y="2000"/>
                    <a:pt x="3072" y="1997"/>
                    <a:pt x="3095" y="1989"/>
                  </a:cubicBezTo>
                  <a:cubicBezTo>
                    <a:pt x="3095" y="1901"/>
                    <a:pt x="3095" y="1901"/>
                    <a:pt x="3095" y="1901"/>
                  </a:cubicBezTo>
                  <a:cubicBezTo>
                    <a:pt x="3086" y="1910"/>
                    <a:pt x="3063" y="1911"/>
                    <a:pt x="3052" y="1911"/>
                  </a:cubicBezTo>
                  <a:cubicBezTo>
                    <a:pt x="3006" y="1911"/>
                    <a:pt x="3002" y="1884"/>
                    <a:pt x="3002" y="1848"/>
                  </a:cubicBezTo>
                  <a:cubicBezTo>
                    <a:pt x="3002" y="1734"/>
                    <a:pt x="3002" y="1734"/>
                    <a:pt x="3002" y="1734"/>
                  </a:cubicBezTo>
                  <a:cubicBezTo>
                    <a:pt x="3095" y="1734"/>
                    <a:pt x="3095" y="1734"/>
                    <a:pt x="3095" y="1734"/>
                  </a:cubicBezTo>
                  <a:cubicBezTo>
                    <a:pt x="3095" y="1650"/>
                    <a:pt x="3095" y="1650"/>
                    <a:pt x="3095" y="1650"/>
                  </a:cubicBezTo>
                  <a:cubicBezTo>
                    <a:pt x="3002" y="1650"/>
                    <a:pt x="3002" y="1650"/>
                    <a:pt x="3002" y="1650"/>
                  </a:cubicBezTo>
                  <a:lnTo>
                    <a:pt x="3002" y="1549"/>
                  </a:lnTo>
                  <a:close/>
                  <a:moveTo>
                    <a:pt x="3487" y="1820"/>
                  </a:moveTo>
                  <a:cubicBezTo>
                    <a:pt x="3487" y="1853"/>
                    <a:pt x="3487" y="1853"/>
                    <a:pt x="3487" y="1853"/>
                  </a:cubicBezTo>
                  <a:cubicBezTo>
                    <a:pt x="3243" y="1853"/>
                    <a:pt x="3243" y="1853"/>
                    <a:pt x="3243" y="1853"/>
                  </a:cubicBezTo>
                  <a:cubicBezTo>
                    <a:pt x="3251" y="1894"/>
                    <a:pt x="3282" y="1920"/>
                    <a:pt x="3322" y="1920"/>
                  </a:cubicBezTo>
                  <a:cubicBezTo>
                    <a:pt x="3357" y="1920"/>
                    <a:pt x="3380" y="1902"/>
                    <a:pt x="3397" y="1878"/>
                  </a:cubicBezTo>
                  <a:cubicBezTo>
                    <a:pt x="3471" y="1932"/>
                    <a:pt x="3471" y="1932"/>
                    <a:pt x="3471" y="1932"/>
                  </a:cubicBezTo>
                  <a:cubicBezTo>
                    <a:pt x="3437" y="1975"/>
                    <a:pt x="3382" y="2000"/>
                    <a:pt x="3327" y="2000"/>
                  </a:cubicBezTo>
                  <a:cubicBezTo>
                    <a:pt x="3222" y="2000"/>
                    <a:pt x="3138" y="1929"/>
                    <a:pt x="3138" y="1820"/>
                  </a:cubicBezTo>
                  <a:cubicBezTo>
                    <a:pt x="3138" y="1712"/>
                    <a:pt x="3222" y="1641"/>
                    <a:pt x="3327" y="1641"/>
                  </a:cubicBezTo>
                  <a:cubicBezTo>
                    <a:pt x="3426" y="1641"/>
                    <a:pt x="3487" y="1712"/>
                    <a:pt x="3487" y="1820"/>
                  </a:cubicBezTo>
                  <a:close/>
                  <a:moveTo>
                    <a:pt x="3382" y="1782"/>
                  </a:moveTo>
                  <a:cubicBezTo>
                    <a:pt x="3383" y="1747"/>
                    <a:pt x="3355" y="1717"/>
                    <a:pt x="3317" y="1717"/>
                  </a:cubicBezTo>
                  <a:cubicBezTo>
                    <a:pt x="3271" y="1717"/>
                    <a:pt x="3246" y="1749"/>
                    <a:pt x="3243" y="1782"/>
                  </a:cubicBezTo>
                  <a:lnTo>
                    <a:pt x="3382" y="1782"/>
                  </a:lnTo>
                  <a:close/>
                  <a:moveTo>
                    <a:pt x="3754" y="1641"/>
                  </a:moveTo>
                  <a:cubicBezTo>
                    <a:pt x="3702" y="1641"/>
                    <a:pt x="3668" y="1669"/>
                    <a:pt x="3654" y="1696"/>
                  </a:cubicBezTo>
                  <a:cubicBezTo>
                    <a:pt x="3652" y="1696"/>
                    <a:pt x="3652" y="1696"/>
                    <a:pt x="3652" y="1696"/>
                  </a:cubicBezTo>
                  <a:cubicBezTo>
                    <a:pt x="3652" y="1650"/>
                    <a:pt x="3652" y="1650"/>
                    <a:pt x="3652" y="1650"/>
                  </a:cubicBezTo>
                  <a:cubicBezTo>
                    <a:pt x="3551" y="1650"/>
                    <a:pt x="3551" y="1650"/>
                    <a:pt x="3551" y="1650"/>
                  </a:cubicBezTo>
                  <a:cubicBezTo>
                    <a:pt x="3551" y="1991"/>
                    <a:pt x="3551" y="1991"/>
                    <a:pt x="3551" y="1991"/>
                  </a:cubicBezTo>
                  <a:cubicBezTo>
                    <a:pt x="3657" y="1991"/>
                    <a:pt x="3657" y="1991"/>
                    <a:pt x="3657" y="1991"/>
                  </a:cubicBezTo>
                  <a:cubicBezTo>
                    <a:pt x="3657" y="1821"/>
                    <a:pt x="3657" y="1821"/>
                    <a:pt x="3657" y="1821"/>
                  </a:cubicBezTo>
                  <a:cubicBezTo>
                    <a:pt x="3657" y="1777"/>
                    <a:pt x="3665" y="1734"/>
                    <a:pt x="3720" y="1734"/>
                  </a:cubicBezTo>
                  <a:cubicBezTo>
                    <a:pt x="3774" y="1734"/>
                    <a:pt x="3775" y="1785"/>
                    <a:pt x="3775" y="1824"/>
                  </a:cubicBezTo>
                  <a:cubicBezTo>
                    <a:pt x="3775" y="1991"/>
                    <a:pt x="3775" y="1991"/>
                    <a:pt x="3775" y="1991"/>
                  </a:cubicBezTo>
                  <a:cubicBezTo>
                    <a:pt x="3880" y="1991"/>
                    <a:pt x="3880" y="1991"/>
                    <a:pt x="3880" y="1991"/>
                  </a:cubicBezTo>
                  <a:cubicBezTo>
                    <a:pt x="3880" y="1803"/>
                    <a:pt x="3880" y="1803"/>
                    <a:pt x="3880" y="1803"/>
                  </a:cubicBezTo>
                  <a:cubicBezTo>
                    <a:pt x="3880" y="1712"/>
                    <a:pt x="3860" y="1641"/>
                    <a:pt x="3754" y="1641"/>
                  </a:cubicBezTo>
                  <a:close/>
                </a:path>
              </a:pathLst>
            </a:custGeom>
            <a:solidFill>
              <a:srgbClr val="002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</p:grpSp>
      <p:sp>
        <p:nvSpPr>
          <p:cNvPr id="19" name="Text Placeholder Gradient (PHJU)">
            <a:extLst>
              <a:ext uri="{FF2B5EF4-FFF2-40B4-BE49-F238E27FC236}">
                <a16:creationId xmlns:a16="http://schemas.microsoft.com/office/drawing/2014/main" id="{3A0369B1-2AE7-402B-8EE5-7047A0A99856}"/>
              </a:ext>
            </a:extLst>
          </p:cNvPr>
          <p:cNvSpPr>
            <a:spLocks noGrp="1" noSelect="1"/>
          </p:cNvSpPr>
          <p:nvPr>
            <p:ph type="body" sz="quarter" idx="16" hasCustomPrompt="1"/>
            <p:custDataLst>
              <p:custData r:id="rId1"/>
            </p:custDataLst>
          </p:nvPr>
        </p:nvSpPr>
        <p:spPr bwMode="gray">
          <a:xfrm>
            <a:off x="8737287" y="0"/>
            <a:ext cx="3451769" cy="4928318"/>
          </a:xfrm>
          <a:gradFill flip="none" rotWithShape="1">
            <a:gsLst>
              <a:gs pos="14000">
                <a:srgbClr val="FFFFFF">
                  <a:alpha val="50000"/>
                </a:srgbClr>
              </a:gs>
              <a:gs pos="28000">
                <a:srgbClr val="FFFFFF">
                  <a:alpha val="75000"/>
                </a:srgbClr>
              </a:gs>
              <a:gs pos="2000">
                <a:srgbClr val="FFFFFF">
                  <a:alpha val="2000"/>
                </a:srgbClr>
              </a:gs>
              <a:gs pos="0">
                <a:srgbClr val="FFFFFF">
                  <a:alpha val="1000"/>
                </a:srgbClr>
              </a:gs>
              <a:gs pos="72000">
                <a:srgbClr val="FFFFFF"/>
              </a:gs>
              <a:gs pos="40000">
                <a:srgbClr val="FFFFFF">
                  <a:alpha val="90000"/>
                </a:srgbClr>
              </a:gs>
              <a:gs pos="54000">
                <a:srgbClr val="FFFFFF"/>
              </a:gs>
            </a:gsLst>
            <a:lin ang="0" scaled="1"/>
            <a:tileRect/>
          </a:gra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lvl="0" indent="0" algn="l" defTabSz="1088610" rtl="0" eaLnBrk="1" latinLnBrk="0" hangingPunct="1">
              <a:spcBef>
                <a:spcPts val="0"/>
              </a:spcBef>
              <a:buFontTx/>
              <a:buNone/>
            </a:pPr>
            <a:r>
              <a:rPr lang="en-GB"/>
              <a:t> </a:t>
            </a:r>
          </a:p>
        </p:txBody>
      </p:sp>
      <p:sp>
        <p:nvSpPr>
          <p:cNvPr id="1847" name="Text Placeholder 1846 (PHJU)">
            <a:extLst>
              <a:ext uri="{FF2B5EF4-FFF2-40B4-BE49-F238E27FC236}">
                <a16:creationId xmlns:a16="http://schemas.microsoft.com/office/drawing/2014/main" id="{6261FB7D-5C61-4BEC-BA95-3BD641221814}"/>
              </a:ext>
            </a:extLst>
          </p:cNvPr>
          <p:cNvSpPr>
            <a:spLocks noGrp="1" noSelect="1"/>
          </p:cNvSpPr>
          <p:nvPr>
            <p:ph type="body" sz="quarter" idx="15" hasCustomPrompt="1"/>
            <p:custDataLst>
              <p:custData r:id="rId2"/>
            </p:custDataLst>
          </p:nvPr>
        </p:nvSpPr>
        <p:spPr bwMode="gray">
          <a:xfrm>
            <a:off x="7619099" y="-6480"/>
            <a:ext cx="4585206" cy="3366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lvl="0" indent="0" algn="l" defTabSz="1088610" rtl="0" eaLnBrk="1" latinLnBrk="0" hangingPunct="1">
              <a:spcBef>
                <a:spcPts val="0"/>
              </a:spcBef>
              <a:buFontTx/>
              <a:buNone/>
            </a:pPr>
            <a:r>
              <a:rPr lang="en-GB"/>
              <a:t> </a:t>
            </a:r>
          </a:p>
        </p:txBody>
      </p:sp>
      <p:pic>
        <p:nvPicPr>
          <p:cNvPr id="16" name="Tijdelijke aanduiding voor afbeelding 2">
            <a:extLst>
              <a:ext uri="{FF2B5EF4-FFF2-40B4-BE49-F238E27FC236}">
                <a16:creationId xmlns:a16="http://schemas.microsoft.com/office/drawing/2014/main" id="{3957F425-62CB-41BF-A118-FCA2B1799EAE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5"/>
          <a:srcRect t="431" b="431"/>
          <a:stretch>
            <a:fillRect/>
          </a:stretch>
        </p:blipFill>
        <p:spPr bwMode="gray">
          <a:xfrm>
            <a:off x="6605" y="1621441"/>
            <a:ext cx="12188825" cy="31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04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iting (iconen)">
    <p:bg>
      <p:bgPr>
        <a:solidFill>
          <a:schemeClr val="accent6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C1354FB7-AF9A-4B98-8CAE-6FBBFB1B1DDC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10650943" y="4505938"/>
            <a:ext cx="1541062" cy="2352675"/>
            <a:chOff x="6711" y="2836"/>
            <a:chExt cx="971" cy="1482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1C8ADFF-431E-42ED-97C8-3F52E346F885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817" y="3167"/>
              <a:ext cx="853" cy="964"/>
            </a:xfrm>
            <a:custGeom>
              <a:avLst/>
              <a:gdLst>
                <a:gd name="T0" fmla="*/ 3847 w 4263"/>
                <a:gd name="T1" fmla="*/ 4225 h 4823"/>
                <a:gd name="T2" fmla="*/ 3620 w 4263"/>
                <a:gd name="T3" fmla="*/ 3831 h 4823"/>
                <a:gd name="T4" fmla="*/ 3550 w 4263"/>
                <a:gd name="T5" fmla="*/ 4070 h 4823"/>
                <a:gd name="T6" fmla="*/ 3513 w 4263"/>
                <a:gd name="T7" fmla="*/ 4238 h 4823"/>
                <a:gd name="T8" fmla="*/ 3492 w 4263"/>
                <a:gd name="T9" fmla="*/ 4239 h 4823"/>
                <a:gd name="T10" fmla="*/ 3916 w 4263"/>
                <a:gd name="T11" fmla="*/ 4239 h 4823"/>
                <a:gd name="T12" fmla="*/ 3825 w 4263"/>
                <a:gd name="T13" fmla="*/ 4485 h 4823"/>
                <a:gd name="T14" fmla="*/ 4046 w 4263"/>
                <a:gd name="T15" fmla="*/ 4440 h 4823"/>
                <a:gd name="T16" fmla="*/ 3852 w 4263"/>
                <a:gd name="T17" fmla="*/ 4480 h 4823"/>
                <a:gd name="T18" fmla="*/ 3840 w 4263"/>
                <a:gd name="T19" fmla="*/ 4481 h 4823"/>
                <a:gd name="T20" fmla="*/ 3881 w 4263"/>
                <a:gd name="T21" fmla="*/ 4391 h 4823"/>
                <a:gd name="T22" fmla="*/ 3887 w 4263"/>
                <a:gd name="T23" fmla="*/ 4723 h 4823"/>
                <a:gd name="T24" fmla="*/ 3772 w 4263"/>
                <a:gd name="T25" fmla="*/ 4646 h 4823"/>
                <a:gd name="T26" fmla="*/ 3812 w 4263"/>
                <a:gd name="T27" fmla="*/ 4823 h 4823"/>
                <a:gd name="T28" fmla="*/ 3773 w 4263"/>
                <a:gd name="T29" fmla="*/ 4689 h 4823"/>
                <a:gd name="T30" fmla="*/ 3749 w 4263"/>
                <a:gd name="T31" fmla="*/ 4755 h 4823"/>
                <a:gd name="T32" fmla="*/ 404 w 4263"/>
                <a:gd name="T33" fmla="*/ 3268 h 4823"/>
                <a:gd name="T34" fmla="*/ 431 w 4263"/>
                <a:gd name="T35" fmla="*/ 3368 h 4823"/>
                <a:gd name="T36" fmla="*/ 506 w 4263"/>
                <a:gd name="T37" fmla="*/ 3423 h 4823"/>
                <a:gd name="T38" fmla="*/ 779 w 4263"/>
                <a:gd name="T39" fmla="*/ 3801 h 4823"/>
                <a:gd name="T40" fmla="*/ 506 w 4263"/>
                <a:gd name="T41" fmla="*/ 3456 h 4823"/>
                <a:gd name="T42" fmla="*/ 404 w 4263"/>
                <a:gd name="T43" fmla="*/ 3690 h 4823"/>
                <a:gd name="T44" fmla="*/ 314 w 4263"/>
                <a:gd name="T45" fmla="*/ 3265 h 4823"/>
                <a:gd name="T46" fmla="*/ 431 w 4263"/>
                <a:gd name="T47" fmla="*/ 3231 h 4823"/>
                <a:gd name="T48" fmla="*/ 479 w 4263"/>
                <a:gd name="T49" fmla="*/ 3231 h 4823"/>
                <a:gd name="T50" fmla="*/ 431 w 4263"/>
                <a:gd name="T51" fmla="*/ 3258 h 4823"/>
                <a:gd name="T52" fmla="*/ 479 w 4263"/>
                <a:gd name="T53" fmla="*/ 3341 h 4823"/>
                <a:gd name="T54" fmla="*/ 479 w 4263"/>
                <a:gd name="T55" fmla="*/ 3313 h 4823"/>
                <a:gd name="T56" fmla="*/ 3711 w 4263"/>
                <a:gd name="T57" fmla="*/ 908 h 4823"/>
                <a:gd name="T58" fmla="*/ 4211 w 4263"/>
                <a:gd name="T59" fmla="*/ 599 h 4823"/>
                <a:gd name="T60" fmla="*/ 3944 w 4263"/>
                <a:gd name="T61" fmla="*/ 532 h 4823"/>
                <a:gd name="T62" fmla="*/ 3854 w 4263"/>
                <a:gd name="T63" fmla="*/ 628 h 4823"/>
                <a:gd name="T64" fmla="*/ 3573 w 4263"/>
                <a:gd name="T65" fmla="*/ 387 h 4823"/>
                <a:gd name="T66" fmla="*/ 4000 w 4263"/>
                <a:gd name="T67" fmla="*/ 625 h 4823"/>
                <a:gd name="T68" fmla="*/ 3922 w 4263"/>
                <a:gd name="T69" fmla="*/ 703 h 4823"/>
                <a:gd name="T70" fmla="*/ 3573 w 4263"/>
                <a:gd name="T71" fmla="*/ 387 h 4823"/>
                <a:gd name="T72" fmla="*/ 3746 w 4263"/>
                <a:gd name="T73" fmla="*/ 260 h 4823"/>
                <a:gd name="T74" fmla="*/ 4015 w 4263"/>
                <a:gd name="T75" fmla="*/ 244 h 4823"/>
                <a:gd name="T76" fmla="*/ 3933 w 4263"/>
                <a:gd name="T77" fmla="*/ 360 h 4823"/>
                <a:gd name="T78" fmla="*/ 3819 w 4263"/>
                <a:gd name="T79" fmla="*/ 260 h 4823"/>
                <a:gd name="T80" fmla="*/ 3746 w 4263"/>
                <a:gd name="T81" fmla="*/ 180 h 4823"/>
                <a:gd name="T82" fmla="*/ 3685 w 4263"/>
                <a:gd name="T83" fmla="*/ 52 h 4823"/>
                <a:gd name="T84" fmla="*/ 3835 w 4263"/>
                <a:gd name="T85" fmla="*/ 45 h 4823"/>
                <a:gd name="T86" fmla="*/ 4034 w 4263"/>
                <a:gd name="T87" fmla="*/ 703 h 4823"/>
                <a:gd name="T88" fmla="*/ 3806 w 4263"/>
                <a:gd name="T89" fmla="*/ 220 h 4823"/>
                <a:gd name="T90" fmla="*/ 3782 w 4263"/>
                <a:gd name="T91" fmla="*/ 196 h 4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63" h="4823">
                  <a:moveTo>
                    <a:pt x="3467" y="4246"/>
                  </a:moveTo>
                  <a:cubicBezTo>
                    <a:pt x="3477" y="4341"/>
                    <a:pt x="3558" y="4416"/>
                    <a:pt x="3656" y="4416"/>
                  </a:cubicBezTo>
                  <a:cubicBezTo>
                    <a:pt x="3761" y="4416"/>
                    <a:pt x="3847" y="4330"/>
                    <a:pt x="3847" y="4225"/>
                  </a:cubicBezTo>
                  <a:cubicBezTo>
                    <a:pt x="3847" y="4206"/>
                    <a:pt x="3844" y="4188"/>
                    <a:pt x="3839" y="4171"/>
                  </a:cubicBezTo>
                  <a:cubicBezTo>
                    <a:pt x="3834" y="4137"/>
                    <a:pt x="3824" y="4104"/>
                    <a:pt x="3808" y="4073"/>
                  </a:cubicBezTo>
                  <a:cubicBezTo>
                    <a:pt x="3732" y="3925"/>
                    <a:pt x="3620" y="3831"/>
                    <a:pt x="3620" y="3831"/>
                  </a:cubicBezTo>
                  <a:cubicBezTo>
                    <a:pt x="3620" y="3831"/>
                    <a:pt x="3618" y="3911"/>
                    <a:pt x="3557" y="3982"/>
                  </a:cubicBezTo>
                  <a:cubicBezTo>
                    <a:pt x="3444" y="4113"/>
                    <a:pt x="3467" y="4246"/>
                    <a:pt x="3467" y="4246"/>
                  </a:cubicBezTo>
                  <a:close/>
                  <a:moveTo>
                    <a:pt x="3550" y="4070"/>
                  </a:moveTo>
                  <a:cubicBezTo>
                    <a:pt x="3555" y="4067"/>
                    <a:pt x="3561" y="4068"/>
                    <a:pt x="3564" y="4073"/>
                  </a:cubicBezTo>
                  <a:cubicBezTo>
                    <a:pt x="3567" y="4078"/>
                    <a:pt x="3566" y="4084"/>
                    <a:pt x="3561" y="4087"/>
                  </a:cubicBezTo>
                  <a:cubicBezTo>
                    <a:pt x="3559" y="4089"/>
                    <a:pt x="3506" y="4124"/>
                    <a:pt x="3513" y="4238"/>
                  </a:cubicBezTo>
                  <a:cubicBezTo>
                    <a:pt x="3513" y="4243"/>
                    <a:pt x="3509" y="4248"/>
                    <a:pt x="3503" y="4249"/>
                  </a:cubicBezTo>
                  <a:cubicBezTo>
                    <a:pt x="3503" y="4249"/>
                    <a:pt x="3503" y="4249"/>
                    <a:pt x="3503" y="4249"/>
                  </a:cubicBezTo>
                  <a:cubicBezTo>
                    <a:pt x="3497" y="4249"/>
                    <a:pt x="3493" y="4244"/>
                    <a:pt x="3492" y="4239"/>
                  </a:cubicBezTo>
                  <a:cubicBezTo>
                    <a:pt x="3484" y="4112"/>
                    <a:pt x="3547" y="4071"/>
                    <a:pt x="3550" y="4070"/>
                  </a:cubicBezTo>
                  <a:close/>
                  <a:moveTo>
                    <a:pt x="4027" y="4382"/>
                  </a:moveTo>
                  <a:cubicBezTo>
                    <a:pt x="3982" y="4294"/>
                    <a:pt x="3916" y="4239"/>
                    <a:pt x="3916" y="4239"/>
                  </a:cubicBezTo>
                  <a:cubicBezTo>
                    <a:pt x="3916" y="4239"/>
                    <a:pt x="3915" y="4286"/>
                    <a:pt x="3879" y="4328"/>
                  </a:cubicBezTo>
                  <a:cubicBezTo>
                    <a:pt x="3811" y="4406"/>
                    <a:pt x="3825" y="4485"/>
                    <a:pt x="3825" y="4485"/>
                  </a:cubicBezTo>
                  <a:cubicBezTo>
                    <a:pt x="3825" y="4485"/>
                    <a:pt x="3825" y="4485"/>
                    <a:pt x="3825" y="4485"/>
                  </a:cubicBezTo>
                  <a:cubicBezTo>
                    <a:pt x="3831" y="4542"/>
                    <a:pt x="3879" y="4586"/>
                    <a:pt x="3937" y="4586"/>
                  </a:cubicBezTo>
                  <a:cubicBezTo>
                    <a:pt x="4000" y="4586"/>
                    <a:pt x="4051" y="4535"/>
                    <a:pt x="4051" y="4473"/>
                  </a:cubicBezTo>
                  <a:cubicBezTo>
                    <a:pt x="4051" y="4461"/>
                    <a:pt x="4049" y="4451"/>
                    <a:pt x="4046" y="4440"/>
                  </a:cubicBezTo>
                  <a:cubicBezTo>
                    <a:pt x="4043" y="4420"/>
                    <a:pt x="4037" y="4400"/>
                    <a:pt x="4027" y="4382"/>
                  </a:cubicBezTo>
                  <a:close/>
                  <a:moveTo>
                    <a:pt x="3881" y="4391"/>
                  </a:moveTo>
                  <a:cubicBezTo>
                    <a:pt x="3879" y="4392"/>
                    <a:pt x="3848" y="4412"/>
                    <a:pt x="3852" y="4480"/>
                  </a:cubicBezTo>
                  <a:cubicBezTo>
                    <a:pt x="3853" y="4484"/>
                    <a:pt x="3850" y="4486"/>
                    <a:pt x="3846" y="4487"/>
                  </a:cubicBezTo>
                  <a:cubicBezTo>
                    <a:pt x="3846" y="4487"/>
                    <a:pt x="3846" y="4487"/>
                    <a:pt x="3846" y="4487"/>
                  </a:cubicBezTo>
                  <a:cubicBezTo>
                    <a:pt x="3843" y="4487"/>
                    <a:pt x="3840" y="4484"/>
                    <a:pt x="3840" y="4481"/>
                  </a:cubicBezTo>
                  <a:cubicBezTo>
                    <a:pt x="3835" y="4405"/>
                    <a:pt x="3873" y="4381"/>
                    <a:pt x="3874" y="4380"/>
                  </a:cubicBezTo>
                  <a:cubicBezTo>
                    <a:pt x="3877" y="4379"/>
                    <a:pt x="3881" y="4379"/>
                    <a:pt x="3883" y="4382"/>
                  </a:cubicBezTo>
                  <a:cubicBezTo>
                    <a:pt x="3885" y="4385"/>
                    <a:pt x="3884" y="4389"/>
                    <a:pt x="3881" y="4391"/>
                  </a:cubicBezTo>
                  <a:close/>
                  <a:moveTo>
                    <a:pt x="3812" y="4823"/>
                  </a:moveTo>
                  <a:cubicBezTo>
                    <a:pt x="3855" y="4823"/>
                    <a:pt x="3890" y="4788"/>
                    <a:pt x="3890" y="4745"/>
                  </a:cubicBezTo>
                  <a:cubicBezTo>
                    <a:pt x="3890" y="4737"/>
                    <a:pt x="3889" y="4730"/>
                    <a:pt x="3887" y="4723"/>
                  </a:cubicBezTo>
                  <a:cubicBezTo>
                    <a:pt x="3885" y="4709"/>
                    <a:pt x="3881" y="4695"/>
                    <a:pt x="3874" y="4683"/>
                  </a:cubicBezTo>
                  <a:cubicBezTo>
                    <a:pt x="3843" y="4622"/>
                    <a:pt x="3797" y="4584"/>
                    <a:pt x="3797" y="4584"/>
                  </a:cubicBezTo>
                  <a:cubicBezTo>
                    <a:pt x="3797" y="4584"/>
                    <a:pt x="3797" y="4617"/>
                    <a:pt x="3772" y="4646"/>
                  </a:cubicBezTo>
                  <a:cubicBezTo>
                    <a:pt x="3725" y="4699"/>
                    <a:pt x="3735" y="4753"/>
                    <a:pt x="3735" y="4753"/>
                  </a:cubicBezTo>
                  <a:cubicBezTo>
                    <a:pt x="3735" y="4753"/>
                    <a:pt x="3735" y="4753"/>
                    <a:pt x="3735" y="4753"/>
                  </a:cubicBezTo>
                  <a:cubicBezTo>
                    <a:pt x="3739" y="4792"/>
                    <a:pt x="3772" y="4823"/>
                    <a:pt x="3812" y="4823"/>
                  </a:cubicBezTo>
                  <a:close/>
                  <a:moveTo>
                    <a:pt x="3769" y="4681"/>
                  </a:moveTo>
                  <a:cubicBezTo>
                    <a:pt x="3771" y="4680"/>
                    <a:pt x="3773" y="4681"/>
                    <a:pt x="3775" y="4683"/>
                  </a:cubicBezTo>
                  <a:cubicBezTo>
                    <a:pt x="3776" y="4685"/>
                    <a:pt x="3775" y="4687"/>
                    <a:pt x="3773" y="4689"/>
                  </a:cubicBezTo>
                  <a:cubicBezTo>
                    <a:pt x="3772" y="4689"/>
                    <a:pt x="3751" y="4704"/>
                    <a:pt x="3754" y="4750"/>
                  </a:cubicBezTo>
                  <a:cubicBezTo>
                    <a:pt x="3754" y="4752"/>
                    <a:pt x="3752" y="4754"/>
                    <a:pt x="3750" y="4755"/>
                  </a:cubicBezTo>
                  <a:cubicBezTo>
                    <a:pt x="3749" y="4755"/>
                    <a:pt x="3749" y="4755"/>
                    <a:pt x="3749" y="4755"/>
                  </a:cubicBezTo>
                  <a:cubicBezTo>
                    <a:pt x="3747" y="4755"/>
                    <a:pt x="3745" y="4753"/>
                    <a:pt x="3745" y="4751"/>
                  </a:cubicBezTo>
                  <a:cubicBezTo>
                    <a:pt x="3742" y="4699"/>
                    <a:pt x="3768" y="4682"/>
                    <a:pt x="3769" y="4681"/>
                  </a:cubicBezTo>
                  <a:close/>
                  <a:moveTo>
                    <a:pt x="404" y="3268"/>
                  </a:moveTo>
                  <a:cubicBezTo>
                    <a:pt x="404" y="3423"/>
                    <a:pt x="404" y="3423"/>
                    <a:pt x="404" y="3423"/>
                  </a:cubicBezTo>
                  <a:cubicBezTo>
                    <a:pt x="431" y="3395"/>
                    <a:pt x="431" y="3395"/>
                    <a:pt x="431" y="3395"/>
                  </a:cubicBezTo>
                  <a:cubicBezTo>
                    <a:pt x="431" y="3368"/>
                    <a:pt x="431" y="3368"/>
                    <a:pt x="431" y="3368"/>
                  </a:cubicBezTo>
                  <a:cubicBezTo>
                    <a:pt x="479" y="3368"/>
                    <a:pt x="479" y="3368"/>
                    <a:pt x="479" y="3368"/>
                  </a:cubicBezTo>
                  <a:cubicBezTo>
                    <a:pt x="479" y="3395"/>
                    <a:pt x="479" y="3395"/>
                    <a:pt x="479" y="3395"/>
                  </a:cubicBezTo>
                  <a:cubicBezTo>
                    <a:pt x="506" y="3423"/>
                    <a:pt x="506" y="3423"/>
                    <a:pt x="506" y="3423"/>
                  </a:cubicBezTo>
                  <a:cubicBezTo>
                    <a:pt x="506" y="3268"/>
                    <a:pt x="506" y="3268"/>
                    <a:pt x="506" y="3268"/>
                  </a:cubicBezTo>
                  <a:cubicBezTo>
                    <a:pt x="506" y="3268"/>
                    <a:pt x="506" y="3175"/>
                    <a:pt x="596" y="3265"/>
                  </a:cubicBezTo>
                  <a:cubicBezTo>
                    <a:pt x="596" y="3265"/>
                    <a:pt x="910" y="3594"/>
                    <a:pt x="779" y="3801"/>
                  </a:cubicBezTo>
                  <a:cubicBezTo>
                    <a:pt x="763" y="3825"/>
                    <a:pt x="713" y="3854"/>
                    <a:pt x="659" y="3777"/>
                  </a:cubicBezTo>
                  <a:cubicBezTo>
                    <a:pt x="634" y="3741"/>
                    <a:pt x="521" y="3810"/>
                    <a:pt x="506" y="3690"/>
                  </a:cubicBezTo>
                  <a:cubicBezTo>
                    <a:pt x="506" y="3456"/>
                    <a:pt x="506" y="3456"/>
                    <a:pt x="506" y="3456"/>
                  </a:cubicBezTo>
                  <a:cubicBezTo>
                    <a:pt x="455" y="3405"/>
                    <a:pt x="455" y="3405"/>
                    <a:pt x="455" y="3405"/>
                  </a:cubicBezTo>
                  <a:cubicBezTo>
                    <a:pt x="404" y="3456"/>
                    <a:pt x="404" y="3456"/>
                    <a:pt x="404" y="3456"/>
                  </a:cubicBezTo>
                  <a:cubicBezTo>
                    <a:pt x="404" y="3690"/>
                    <a:pt x="404" y="3690"/>
                    <a:pt x="404" y="3690"/>
                  </a:cubicBezTo>
                  <a:cubicBezTo>
                    <a:pt x="389" y="3810"/>
                    <a:pt x="277" y="3741"/>
                    <a:pt x="252" y="3777"/>
                  </a:cubicBezTo>
                  <a:cubicBezTo>
                    <a:pt x="198" y="3854"/>
                    <a:pt x="147" y="3825"/>
                    <a:pt x="132" y="3801"/>
                  </a:cubicBezTo>
                  <a:cubicBezTo>
                    <a:pt x="0" y="3594"/>
                    <a:pt x="314" y="3265"/>
                    <a:pt x="314" y="3265"/>
                  </a:cubicBezTo>
                  <a:cubicBezTo>
                    <a:pt x="404" y="3175"/>
                    <a:pt x="404" y="3268"/>
                    <a:pt x="404" y="3268"/>
                  </a:cubicBezTo>
                  <a:close/>
                  <a:moveTo>
                    <a:pt x="479" y="3231"/>
                  </a:moveTo>
                  <a:cubicBezTo>
                    <a:pt x="431" y="3231"/>
                    <a:pt x="431" y="3231"/>
                    <a:pt x="431" y="3231"/>
                  </a:cubicBezTo>
                  <a:cubicBezTo>
                    <a:pt x="431" y="3203"/>
                    <a:pt x="431" y="3203"/>
                    <a:pt x="431" y="3203"/>
                  </a:cubicBezTo>
                  <a:cubicBezTo>
                    <a:pt x="479" y="3203"/>
                    <a:pt x="479" y="3203"/>
                    <a:pt x="479" y="3203"/>
                  </a:cubicBezTo>
                  <a:lnTo>
                    <a:pt x="479" y="3231"/>
                  </a:lnTo>
                  <a:close/>
                  <a:moveTo>
                    <a:pt x="479" y="3286"/>
                  </a:moveTo>
                  <a:cubicBezTo>
                    <a:pt x="431" y="3286"/>
                    <a:pt x="431" y="3286"/>
                    <a:pt x="431" y="3286"/>
                  </a:cubicBezTo>
                  <a:cubicBezTo>
                    <a:pt x="431" y="3258"/>
                    <a:pt x="431" y="3258"/>
                    <a:pt x="431" y="3258"/>
                  </a:cubicBezTo>
                  <a:cubicBezTo>
                    <a:pt x="479" y="3258"/>
                    <a:pt x="479" y="3258"/>
                    <a:pt x="479" y="3258"/>
                  </a:cubicBezTo>
                  <a:lnTo>
                    <a:pt x="479" y="3286"/>
                  </a:lnTo>
                  <a:close/>
                  <a:moveTo>
                    <a:pt x="479" y="3341"/>
                  </a:moveTo>
                  <a:cubicBezTo>
                    <a:pt x="431" y="3341"/>
                    <a:pt x="431" y="3341"/>
                    <a:pt x="431" y="3341"/>
                  </a:cubicBezTo>
                  <a:cubicBezTo>
                    <a:pt x="431" y="3313"/>
                    <a:pt x="431" y="3313"/>
                    <a:pt x="431" y="3313"/>
                  </a:cubicBezTo>
                  <a:cubicBezTo>
                    <a:pt x="479" y="3313"/>
                    <a:pt x="479" y="3313"/>
                    <a:pt x="479" y="3313"/>
                  </a:cubicBezTo>
                  <a:lnTo>
                    <a:pt x="479" y="3341"/>
                  </a:lnTo>
                  <a:close/>
                  <a:moveTo>
                    <a:pt x="3785" y="827"/>
                  </a:moveTo>
                  <a:cubicBezTo>
                    <a:pt x="3754" y="847"/>
                    <a:pt x="3727" y="874"/>
                    <a:pt x="3711" y="908"/>
                  </a:cubicBezTo>
                  <a:cubicBezTo>
                    <a:pt x="4064" y="908"/>
                    <a:pt x="4064" y="908"/>
                    <a:pt x="4064" y="908"/>
                  </a:cubicBezTo>
                  <a:cubicBezTo>
                    <a:pt x="4047" y="874"/>
                    <a:pt x="4021" y="846"/>
                    <a:pt x="3989" y="827"/>
                  </a:cubicBezTo>
                  <a:cubicBezTo>
                    <a:pt x="4096" y="793"/>
                    <a:pt x="4180" y="707"/>
                    <a:pt x="4211" y="599"/>
                  </a:cubicBezTo>
                  <a:cubicBezTo>
                    <a:pt x="4263" y="599"/>
                    <a:pt x="4263" y="599"/>
                    <a:pt x="4263" y="599"/>
                  </a:cubicBezTo>
                  <a:cubicBezTo>
                    <a:pt x="4263" y="532"/>
                    <a:pt x="4263" y="532"/>
                    <a:pt x="4263" y="532"/>
                  </a:cubicBezTo>
                  <a:cubicBezTo>
                    <a:pt x="3944" y="532"/>
                    <a:pt x="3944" y="532"/>
                    <a:pt x="3944" y="532"/>
                  </a:cubicBezTo>
                  <a:cubicBezTo>
                    <a:pt x="3944" y="599"/>
                    <a:pt x="3944" y="599"/>
                    <a:pt x="3944" y="599"/>
                  </a:cubicBezTo>
                  <a:cubicBezTo>
                    <a:pt x="3957" y="599"/>
                    <a:pt x="3957" y="599"/>
                    <a:pt x="3957" y="599"/>
                  </a:cubicBezTo>
                  <a:cubicBezTo>
                    <a:pt x="3927" y="617"/>
                    <a:pt x="3892" y="628"/>
                    <a:pt x="3854" y="628"/>
                  </a:cubicBezTo>
                  <a:cubicBezTo>
                    <a:pt x="3744" y="628"/>
                    <a:pt x="3654" y="539"/>
                    <a:pt x="3654" y="428"/>
                  </a:cubicBezTo>
                  <a:cubicBezTo>
                    <a:pt x="3654" y="414"/>
                    <a:pt x="3656" y="400"/>
                    <a:pt x="3659" y="387"/>
                  </a:cubicBezTo>
                  <a:cubicBezTo>
                    <a:pt x="3573" y="387"/>
                    <a:pt x="3573" y="387"/>
                    <a:pt x="3573" y="387"/>
                  </a:cubicBezTo>
                  <a:cubicBezTo>
                    <a:pt x="3559" y="424"/>
                    <a:pt x="3550" y="464"/>
                    <a:pt x="3550" y="506"/>
                  </a:cubicBezTo>
                  <a:cubicBezTo>
                    <a:pt x="3550" y="657"/>
                    <a:pt x="3649" y="784"/>
                    <a:pt x="3785" y="827"/>
                  </a:cubicBezTo>
                  <a:close/>
                  <a:moveTo>
                    <a:pt x="4000" y="625"/>
                  </a:moveTo>
                  <a:cubicBezTo>
                    <a:pt x="4043" y="625"/>
                    <a:pt x="4077" y="660"/>
                    <a:pt x="4077" y="703"/>
                  </a:cubicBezTo>
                  <a:cubicBezTo>
                    <a:pt x="4077" y="746"/>
                    <a:pt x="4043" y="781"/>
                    <a:pt x="4000" y="781"/>
                  </a:cubicBezTo>
                  <a:cubicBezTo>
                    <a:pt x="3957" y="781"/>
                    <a:pt x="3922" y="746"/>
                    <a:pt x="3922" y="703"/>
                  </a:cubicBezTo>
                  <a:cubicBezTo>
                    <a:pt x="3922" y="660"/>
                    <a:pt x="3957" y="625"/>
                    <a:pt x="4000" y="625"/>
                  </a:cubicBezTo>
                  <a:close/>
                  <a:moveTo>
                    <a:pt x="3659" y="387"/>
                  </a:moveTo>
                  <a:cubicBezTo>
                    <a:pt x="3573" y="387"/>
                    <a:pt x="3573" y="387"/>
                    <a:pt x="3573" y="387"/>
                  </a:cubicBezTo>
                  <a:cubicBezTo>
                    <a:pt x="3602" y="310"/>
                    <a:pt x="3657" y="247"/>
                    <a:pt x="3729" y="209"/>
                  </a:cubicBezTo>
                  <a:cubicBezTo>
                    <a:pt x="3728" y="212"/>
                    <a:pt x="3728" y="216"/>
                    <a:pt x="3728" y="220"/>
                  </a:cubicBezTo>
                  <a:cubicBezTo>
                    <a:pt x="3728" y="236"/>
                    <a:pt x="3735" y="250"/>
                    <a:pt x="3746" y="260"/>
                  </a:cubicBezTo>
                  <a:cubicBezTo>
                    <a:pt x="3702" y="289"/>
                    <a:pt x="3670" y="334"/>
                    <a:pt x="3659" y="387"/>
                  </a:cubicBezTo>
                  <a:close/>
                  <a:moveTo>
                    <a:pt x="3835" y="45"/>
                  </a:moveTo>
                  <a:cubicBezTo>
                    <a:pt x="4015" y="244"/>
                    <a:pt x="4015" y="244"/>
                    <a:pt x="4015" y="244"/>
                  </a:cubicBezTo>
                  <a:cubicBezTo>
                    <a:pt x="4001" y="256"/>
                    <a:pt x="4001" y="256"/>
                    <a:pt x="4001" y="256"/>
                  </a:cubicBezTo>
                  <a:cubicBezTo>
                    <a:pt x="4024" y="281"/>
                    <a:pt x="4024" y="281"/>
                    <a:pt x="4024" y="281"/>
                  </a:cubicBezTo>
                  <a:cubicBezTo>
                    <a:pt x="3933" y="360"/>
                    <a:pt x="3933" y="360"/>
                    <a:pt x="3933" y="360"/>
                  </a:cubicBezTo>
                  <a:cubicBezTo>
                    <a:pt x="3910" y="335"/>
                    <a:pt x="3910" y="335"/>
                    <a:pt x="3910" y="335"/>
                  </a:cubicBezTo>
                  <a:cubicBezTo>
                    <a:pt x="3897" y="346"/>
                    <a:pt x="3897" y="346"/>
                    <a:pt x="3897" y="346"/>
                  </a:cubicBezTo>
                  <a:cubicBezTo>
                    <a:pt x="3819" y="260"/>
                    <a:pt x="3819" y="260"/>
                    <a:pt x="3819" y="260"/>
                  </a:cubicBezTo>
                  <a:cubicBezTo>
                    <a:pt x="3830" y="250"/>
                    <a:pt x="3837" y="236"/>
                    <a:pt x="3837" y="220"/>
                  </a:cubicBezTo>
                  <a:cubicBezTo>
                    <a:pt x="3837" y="190"/>
                    <a:pt x="3812" y="166"/>
                    <a:pt x="3782" y="166"/>
                  </a:cubicBezTo>
                  <a:cubicBezTo>
                    <a:pt x="3768" y="166"/>
                    <a:pt x="3756" y="171"/>
                    <a:pt x="3746" y="180"/>
                  </a:cubicBezTo>
                  <a:cubicBezTo>
                    <a:pt x="3717" y="147"/>
                    <a:pt x="3717" y="147"/>
                    <a:pt x="3717" y="147"/>
                  </a:cubicBezTo>
                  <a:cubicBezTo>
                    <a:pt x="3747" y="120"/>
                    <a:pt x="3747" y="120"/>
                    <a:pt x="3747" y="120"/>
                  </a:cubicBezTo>
                  <a:cubicBezTo>
                    <a:pt x="3685" y="52"/>
                    <a:pt x="3685" y="52"/>
                    <a:pt x="3685" y="52"/>
                  </a:cubicBezTo>
                  <a:cubicBezTo>
                    <a:pt x="3744" y="0"/>
                    <a:pt x="3744" y="0"/>
                    <a:pt x="3744" y="0"/>
                  </a:cubicBezTo>
                  <a:cubicBezTo>
                    <a:pt x="3807" y="69"/>
                    <a:pt x="3807" y="69"/>
                    <a:pt x="3807" y="69"/>
                  </a:cubicBezTo>
                  <a:lnTo>
                    <a:pt x="3835" y="45"/>
                  </a:lnTo>
                  <a:close/>
                  <a:moveTo>
                    <a:pt x="3965" y="703"/>
                  </a:moveTo>
                  <a:cubicBezTo>
                    <a:pt x="3965" y="684"/>
                    <a:pt x="3981" y="668"/>
                    <a:pt x="4000" y="668"/>
                  </a:cubicBezTo>
                  <a:cubicBezTo>
                    <a:pt x="4019" y="668"/>
                    <a:pt x="4034" y="684"/>
                    <a:pt x="4034" y="703"/>
                  </a:cubicBezTo>
                  <a:cubicBezTo>
                    <a:pt x="4034" y="722"/>
                    <a:pt x="4019" y="737"/>
                    <a:pt x="4000" y="737"/>
                  </a:cubicBezTo>
                  <a:cubicBezTo>
                    <a:pt x="3981" y="737"/>
                    <a:pt x="3965" y="722"/>
                    <a:pt x="3965" y="703"/>
                  </a:cubicBezTo>
                  <a:close/>
                  <a:moveTo>
                    <a:pt x="3806" y="220"/>
                  </a:moveTo>
                  <a:cubicBezTo>
                    <a:pt x="3806" y="234"/>
                    <a:pt x="3796" y="244"/>
                    <a:pt x="3782" y="244"/>
                  </a:cubicBezTo>
                  <a:cubicBezTo>
                    <a:pt x="3769" y="244"/>
                    <a:pt x="3758" y="234"/>
                    <a:pt x="3758" y="220"/>
                  </a:cubicBezTo>
                  <a:cubicBezTo>
                    <a:pt x="3758" y="207"/>
                    <a:pt x="3769" y="196"/>
                    <a:pt x="3782" y="196"/>
                  </a:cubicBezTo>
                  <a:cubicBezTo>
                    <a:pt x="3796" y="196"/>
                    <a:pt x="3806" y="207"/>
                    <a:pt x="3806" y="220"/>
                  </a:cubicBezTo>
                  <a:close/>
                </a:path>
              </a:pathLst>
            </a:custGeom>
            <a:solidFill>
              <a:srgbClr val="EA5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D4783468-1D40-44FF-A177-59BAB3CD531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6711" y="2836"/>
              <a:ext cx="971" cy="1482"/>
            </a:xfrm>
            <a:custGeom>
              <a:avLst/>
              <a:gdLst>
                <a:gd name="T0" fmla="*/ 1761 w 4853"/>
                <a:gd name="T1" fmla="*/ 4465 h 7413"/>
                <a:gd name="T2" fmla="*/ 1891 w 4853"/>
                <a:gd name="T3" fmla="*/ 5403 h 7413"/>
                <a:gd name="T4" fmla="*/ 4296 w 4853"/>
                <a:gd name="T5" fmla="*/ 6929 h 7413"/>
                <a:gd name="T6" fmla="*/ 4064 w 4853"/>
                <a:gd name="T7" fmla="*/ 6593 h 7413"/>
                <a:gd name="T8" fmla="*/ 4404 w 4853"/>
                <a:gd name="T9" fmla="*/ 6927 h 7413"/>
                <a:gd name="T10" fmla="*/ 2103 w 4853"/>
                <a:gd name="T11" fmla="*/ 3896 h 7413"/>
                <a:gd name="T12" fmla="*/ 2545 w 4853"/>
                <a:gd name="T13" fmla="*/ 3552 h 7413"/>
                <a:gd name="T14" fmla="*/ 3014 w 4853"/>
                <a:gd name="T15" fmla="*/ 3925 h 7413"/>
                <a:gd name="T16" fmla="*/ 3091 w 4853"/>
                <a:gd name="T17" fmla="*/ 4746 h 7413"/>
                <a:gd name="T18" fmla="*/ 392 w 4853"/>
                <a:gd name="T19" fmla="*/ 5432 h 7413"/>
                <a:gd name="T20" fmla="*/ 2361 w 4853"/>
                <a:gd name="T21" fmla="*/ 4347 h 7413"/>
                <a:gd name="T22" fmla="*/ 4235 w 4853"/>
                <a:gd name="T23" fmla="*/ 4840 h 7413"/>
                <a:gd name="T24" fmla="*/ 4295 w 4853"/>
                <a:gd name="T25" fmla="*/ 5032 h 7413"/>
                <a:gd name="T26" fmla="*/ 3984 w 4853"/>
                <a:gd name="T27" fmla="*/ 4526 h 7413"/>
                <a:gd name="T28" fmla="*/ 1118 w 4853"/>
                <a:gd name="T29" fmla="*/ 7206 h 7413"/>
                <a:gd name="T30" fmla="*/ 68 w 4853"/>
                <a:gd name="T31" fmla="*/ 4871 h 7413"/>
                <a:gd name="T32" fmla="*/ 2174 w 4853"/>
                <a:gd name="T33" fmla="*/ 6551 h 7413"/>
                <a:gd name="T34" fmla="*/ 2296 w 4853"/>
                <a:gd name="T35" fmla="*/ 6496 h 7413"/>
                <a:gd name="T36" fmla="*/ 2424 w 4853"/>
                <a:gd name="T37" fmla="*/ 6256 h 7413"/>
                <a:gd name="T38" fmla="*/ 114 w 4853"/>
                <a:gd name="T39" fmla="*/ 6452 h 7413"/>
                <a:gd name="T40" fmla="*/ 262 w 4853"/>
                <a:gd name="T41" fmla="*/ 6792 h 7413"/>
                <a:gd name="T42" fmla="*/ 1077 w 4853"/>
                <a:gd name="T43" fmla="*/ 6946 h 7413"/>
                <a:gd name="T44" fmla="*/ 1883 w 4853"/>
                <a:gd name="T45" fmla="*/ 4952 h 7413"/>
                <a:gd name="T46" fmla="*/ 1362 w 4853"/>
                <a:gd name="T47" fmla="*/ 6179 h 7413"/>
                <a:gd name="T48" fmla="*/ 2620 w 4853"/>
                <a:gd name="T49" fmla="*/ 4972 h 7413"/>
                <a:gd name="T50" fmla="*/ 2937 w 4853"/>
                <a:gd name="T51" fmla="*/ 5493 h 7413"/>
                <a:gd name="T52" fmla="*/ 3337 w 4853"/>
                <a:gd name="T53" fmla="*/ 5004 h 7413"/>
                <a:gd name="T54" fmla="*/ 3273 w 4853"/>
                <a:gd name="T55" fmla="*/ 5189 h 7413"/>
                <a:gd name="T56" fmla="*/ 3334 w 4853"/>
                <a:gd name="T57" fmla="*/ 6304 h 7413"/>
                <a:gd name="T58" fmla="*/ 3801 w 4853"/>
                <a:gd name="T59" fmla="*/ 4691 h 7413"/>
                <a:gd name="T60" fmla="*/ 679 w 4853"/>
                <a:gd name="T61" fmla="*/ 4691 h 7413"/>
                <a:gd name="T62" fmla="*/ 518 w 4853"/>
                <a:gd name="T63" fmla="*/ 4528 h 7413"/>
                <a:gd name="T64" fmla="*/ 1730 w 4853"/>
                <a:gd name="T65" fmla="*/ 6854 h 7413"/>
                <a:gd name="T66" fmla="*/ 1833 w 4853"/>
                <a:gd name="T67" fmla="*/ 7011 h 7413"/>
                <a:gd name="T68" fmla="*/ 2563 w 4853"/>
                <a:gd name="T69" fmla="*/ 7177 h 7413"/>
                <a:gd name="T70" fmla="*/ 2181 w 4853"/>
                <a:gd name="T71" fmla="*/ 7194 h 7413"/>
                <a:gd name="T72" fmla="*/ 2204 w 4853"/>
                <a:gd name="T73" fmla="*/ 7372 h 7413"/>
                <a:gd name="T74" fmla="*/ 2038 w 4853"/>
                <a:gd name="T75" fmla="*/ 6857 h 7413"/>
                <a:gd name="T76" fmla="*/ 2890 w 4853"/>
                <a:gd name="T77" fmla="*/ 6363 h 7413"/>
                <a:gd name="T78" fmla="*/ 2822 w 4853"/>
                <a:gd name="T79" fmla="*/ 6605 h 7413"/>
                <a:gd name="T80" fmla="*/ 3002 w 4853"/>
                <a:gd name="T81" fmla="*/ 6900 h 7413"/>
                <a:gd name="T82" fmla="*/ 3095 w 4853"/>
                <a:gd name="T83" fmla="*/ 6623 h 7413"/>
                <a:gd name="T84" fmla="*/ 3216 w 4853"/>
                <a:gd name="T85" fmla="*/ 6391 h 7413"/>
                <a:gd name="T86" fmla="*/ 3323 w 4853"/>
                <a:gd name="T87" fmla="*/ 7086 h 7413"/>
                <a:gd name="T88" fmla="*/ 3415 w 4853"/>
                <a:gd name="T89" fmla="*/ 7007 h 7413"/>
                <a:gd name="T90" fmla="*/ 4811 w 4853"/>
                <a:gd name="T91" fmla="*/ 541 h 7413"/>
                <a:gd name="T92" fmla="*/ 4826 w 4853"/>
                <a:gd name="T93" fmla="*/ 1547 h 7413"/>
                <a:gd name="T94" fmla="*/ 3352 w 4853"/>
                <a:gd name="T95" fmla="*/ 1545 h 7413"/>
                <a:gd name="T96" fmla="*/ 4183 w 4853"/>
                <a:gd name="T97" fmla="*/ 3613 h 7413"/>
                <a:gd name="T98" fmla="*/ 4009 w 4853"/>
                <a:gd name="T99" fmla="*/ 3388 h 7413"/>
                <a:gd name="T100" fmla="*/ 3782 w 4853"/>
                <a:gd name="T101" fmla="*/ 3526 h 7413"/>
                <a:gd name="T102" fmla="*/ 4622 w 4853"/>
                <a:gd name="T103" fmla="*/ 3696 h 7413"/>
                <a:gd name="T104" fmla="*/ 4630 w 4853"/>
                <a:gd name="T105" fmla="*/ 3357 h 7413"/>
                <a:gd name="T106" fmla="*/ 3292 w 4853"/>
                <a:gd name="T107" fmla="*/ 2840 h 7413"/>
                <a:gd name="T108" fmla="*/ 3218 w 4853"/>
                <a:gd name="T109" fmla="*/ 3020 h 7413"/>
                <a:gd name="T110" fmla="*/ 4213 w 4853"/>
                <a:gd name="T111" fmla="*/ 2840 h 7413"/>
                <a:gd name="T112" fmla="*/ 4586 w 4853"/>
                <a:gd name="T113" fmla="*/ 1007 h 7413"/>
                <a:gd name="T114" fmla="*/ 4137 w 4853"/>
                <a:gd name="T115" fmla="*/ 1095 h 7413"/>
                <a:gd name="T116" fmla="*/ 3747 w 4853"/>
                <a:gd name="T117" fmla="*/ 622 h 7413"/>
                <a:gd name="T118" fmla="*/ 4563 w 4853"/>
                <a:gd name="T119" fmla="*/ 3179 h 7413"/>
                <a:gd name="T120" fmla="*/ 4804 w 4853"/>
                <a:gd name="T121" fmla="*/ 2847 h 7413"/>
                <a:gd name="T122" fmla="*/ 4552 w 4853"/>
                <a:gd name="T123" fmla="*/ 3869 h 7413"/>
                <a:gd name="T124" fmla="*/ 4787 w 4853"/>
                <a:gd name="T125" fmla="*/ 4056 h 7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53" h="7413">
                  <a:moveTo>
                    <a:pt x="1551" y="4468"/>
                  </a:moveTo>
                  <a:cubicBezTo>
                    <a:pt x="1479" y="4468"/>
                    <a:pt x="1479" y="4468"/>
                    <a:pt x="1479" y="4468"/>
                  </a:cubicBezTo>
                  <a:cubicBezTo>
                    <a:pt x="1479" y="4409"/>
                    <a:pt x="1479" y="4409"/>
                    <a:pt x="1479" y="4409"/>
                  </a:cubicBezTo>
                  <a:cubicBezTo>
                    <a:pt x="1551" y="4409"/>
                    <a:pt x="1551" y="4409"/>
                    <a:pt x="1551" y="4409"/>
                  </a:cubicBezTo>
                  <a:cubicBezTo>
                    <a:pt x="1551" y="4335"/>
                    <a:pt x="1551" y="4335"/>
                    <a:pt x="1551" y="4335"/>
                  </a:cubicBezTo>
                  <a:cubicBezTo>
                    <a:pt x="1610" y="4335"/>
                    <a:pt x="1610" y="4335"/>
                    <a:pt x="1610" y="4335"/>
                  </a:cubicBezTo>
                  <a:cubicBezTo>
                    <a:pt x="1610" y="4409"/>
                    <a:pt x="1610" y="4409"/>
                    <a:pt x="1610" y="4409"/>
                  </a:cubicBezTo>
                  <a:cubicBezTo>
                    <a:pt x="1685" y="4409"/>
                    <a:pt x="1685" y="4409"/>
                    <a:pt x="1685" y="4409"/>
                  </a:cubicBezTo>
                  <a:cubicBezTo>
                    <a:pt x="1685" y="4468"/>
                    <a:pt x="1685" y="4468"/>
                    <a:pt x="1685" y="4468"/>
                  </a:cubicBezTo>
                  <a:cubicBezTo>
                    <a:pt x="1610" y="4468"/>
                    <a:pt x="1610" y="4468"/>
                    <a:pt x="1610" y="4468"/>
                  </a:cubicBezTo>
                  <a:cubicBezTo>
                    <a:pt x="1610" y="4541"/>
                    <a:pt x="1610" y="4541"/>
                    <a:pt x="1610" y="4541"/>
                  </a:cubicBezTo>
                  <a:cubicBezTo>
                    <a:pt x="1551" y="4541"/>
                    <a:pt x="1551" y="4541"/>
                    <a:pt x="1551" y="4541"/>
                  </a:cubicBezTo>
                  <a:lnTo>
                    <a:pt x="1551" y="4468"/>
                  </a:lnTo>
                  <a:close/>
                  <a:moveTo>
                    <a:pt x="1092" y="4695"/>
                  </a:moveTo>
                  <a:cubicBezTo>
                    <a:pt x="1092" y="4182"/>
                    <a:pt x="1092" y="4182"/>
                    <a:pt x="1092" y="4182"/>
                  </a:cubicBezTo>
                  <a:cubicBezTo>
                    <a:pt x="1092" y="4138"/>
                    <a:pt x="1127" y="4102"/>
                    <a:pt x="1171" y="4102"/>
                  </a:cubicBezTo>
                  <a:cubicBezTo>
                    <a:pt x="1344" y="4102"/>
                    <a:pt x="1344" y="4102"/>
                    <a:pt x="1344" y="4102"/>
                  </a:cubicBezTo>
                  <a:cubicBezTo>
                    <a:pt x="1343" y="4094"/>
                    <a:pt x="1342" y="4085"/>
                    <a:pt x="1342" y="4076"/>
                  </a:cubicBezTo>
                  <a:cubicBezTo>
                    <a:pt x="1342" y="4046"/>
                    <a:pt x="1342" y="4046"/>
                    <a:pt x="1342" y="4046"/>
                  </a:cubicBezTo>
                  <a:cubicBezTo>
                    <a:pt x="1342" y="3980"/>
                    <a:pt x="1395" y="3927"/>
                    <a:pt x="1461" y="3927"/>
                  </a:cubicBezTo>
                  <a:cubicBezTo>
                    <a:pt x="1660" y="3927"/>
                    <a:pt x="1660" y="3927"/>
                    <a:pt x="1660" y="3927"/>
                  </a:cubicBezTo>
                  <a:cubicBezTo>
                    <a:pt x="1726" y="3927"/>
                    <a:pt x="1780" y="3980"/>
                    <a:pt x="1780" y="4046"/>
                  </a:cubicBezTo>
                  <a:cubicBezTo>
                    <a:pt x="1780" y="4076"/>
                    <a:pt x="1780" y="4076"/>
                    <a:pt x="1780" y="4076"/>
                  </a:cubicBezTo>
                  <a:cubicBezTo>
                    <a:pt x="1780" y="4085"/>
                    <a:pt x="1778" y="4094"/>
                    <a:pt x="1777" y="4102"/>
                  </a:cubicBezTo>
                  <a:cubicBezTo>
                    <a:pt x="1950" y="4102"/>
                    <a:pt x="1950" y="4102"/>
                    <a:pt x="1950" y="4102"/>
                  </a:cubicBezTo>
                  <a:cubicBezTo>
                    <a:pt x="1994" y="4102"/>
                    <a:pt x="2029" y="4138"/>
                    <a:pt x="2029" y="4182"/>
                  </a:cubicBezTo>
                  <a:cubicBezTo>
                    <a:pt x="2029" y="4695"/>
                    <a:pt x="2029" y="4695"/>
                    <a:pt x="2029" y="4695"/>
                  </a:cubicBezTo>
                  <a:cubicBezTo>
                    <a:pt x="2029" y="4739"/>
                    <a:pt x="1994" y="4774"/>
                    <a:pt x="1950" y="4774"/>
                  </a:cubicBezTo>
                  <a:cubicBezTo>
                    <a:pt x="1171" y="4774"/>
                    <a:pt x="1171" y="4774"/>
                    <a:pt x="1171" y="4774"/>
                  </a:cubicBezTo>
                  <a:cubicBezTo>
                    <a:pt x="1127" y="4774"/>
                    <a:pt x="1092" y="4739"/>
                    <a:pt x="1092" y="4695"/>
                  </a:cubicBezTo>
                  <a:close/>
                  <a:moveTo>
                    <a:pt x="1421" y="4076"/>
                  </a:moveTo>
                  <a:cubicBezTo>
                    <a:pt x="1421" y="4086"/>
                    <a:pt x="1425" y="4095"/>
                    <a:pt x="1431" y="4102"/>
                  </a:cubicBezTo>
                  <a:cubicBezTo>
                    <a:pt x="1690" y="4102"/>
                    <a:pt x="1690" y="4102"/>
                    <a:pt x="1690" y="4102"/>
                  </a:cubicBezTo>
                  <a:cubicBezTo>
                    <a:pt x="1696" y="4095"/>
                    <a:pt x="1700" y="4086"/>
                    <a:pt x="1700" y="4076"/>
                  </a:cubicBezTo>
                  <a:cubicBezTo>
                    <a:pt x="1700" y="4046"/>
                    <a:pt x="1700" y="4046"/>
                    <a:pt x="1700" y="4046"/>
                  </a:cubicBezTo>
                  <a:cubicBezTo>
                    <a:pt x="1700" y="4024"/>
                    <a:pt x="1682" y="4006"/>
                    <a:pt x="1660" y="4006"/>
                  </a:cubicBezTo>
                  <a:cubicBezTo>
                    <a:pt x="1461" y="4006"/>
                    <a:pt x="1461" y="4006"/>
                    <a:pt x="1461" y="4006"/>
                  </a:cubicBezTo>
                  <a:cubicBezTo>
                    <a:pt x="1439" y="4006"/>
                    <a:pt x="1421" y="4024"/>
                    <a:pt x="1421" y="4046"/>
                  </a:cubicBezTo>
                  <a:lnTo>
                    <a:pt x="1421" y="4076"/>
                  </a:lnTo>
                  <a:close/>
                  <a:moveTo>
                    <a:pt x="1358" y="4367"/>
                  </a:moveTo>
                  <a:cubicBezTo>
                    <a:pt x="1358" y="4406"/>
                    <a:pt x="1376" y="4441"/>
                    <a:pt x="1403" y="4465"/>
                  </a:cubicBezTo>
                  <a:cubicBezTo>
                    <a:pt x="1403" y="4465"/>
                    <a:pt x="1403" y="4465"/>
                    <a:pt x="1403" y="4465"/>
                  </a:cubicBezTo>
                  <a:cubicBezTo>
                    <a:pt x="1585" y="4637"/>
                    <a:pt x="1585" y="4637"/>
                    <a:pt x="1585" y="4637"/>
                  </a:cubicBezTo>
                  <a:cubicBezTo>
                    <a:pt x="1761" y="4465"/>
                    <a:pt x="1761" y="4465"/>
                    <a:pt x="1761" y="4465"/>
                  </a:cubicBezTo>
                  <a:cubicBezTo>
                    <a:pt x="1761" y="4465"/>
                    <a:pt x="1761" y="4465"/>
                    <a:pt x="1761" y="4465"/>
                  </a:cubicBezTo>
                  <a:cubicBezTo>
                    <a:pt x="1788" y="4441"/>
                    <a:pt x="1806" y="4406"/>
                    <a:pt x="1806" y="4367"/>
                  </a:cubicBezTo>
                  <a:cubicBezTo>
                    <a:pt x="1806" y="4297"/>
                    <a:pt x="1749" y="4239"/>
                    <a:pt x="1678" y="4239"/>
                  </a:cubicBezTo>
                  <a:cubicBezTo>
                    <a:pt x="1640" y="4239"/>
                    <a:pt x="1606" y="4256"/>
                    <a:pt x="1582" y="4283"/>
                  </a:cubicBezTo>
                  <a:cubicBezTo>
                    <a:pt x="1559" y="4256"/>
                    <a:pt x="1524" y="4239"/>
                    <a:pt x="1486" y="4239"/>
                  </a:cubicBezTo>
                  <a:cubicBezTo>
                    <a:pt x="1416" y="4239"/>
                    <a:pt x="1358" y="4297"/>
                    <a:pt x="1358" y="4367"/>
                  </a:cubicBezTo>
                  <a:close/>
                  <a:moveTo>
                    <a:pt x="2224" y="4962"/>
                  </a:moveTo>
                  <a:cubicBezTo>
                    <a:pt x="2221" y="4960"/>
                    <a:pt x="2219" y="4959"/>
                    <a:pt x="2216" y="4957"/>
                  </a:cubicBezTo>
                  <a:cubicBezTo>
                    <a:pt x="2216" y="5065"/>
                    <a:pt x="2216" y="5065"/>
                    <a:pt x="2216" y="5065"/>
                  </a:cubicBezTo>
                  <a:cubicBezTo>
                    <a:pt x="2230" y="5050"/>
                    <a:pt x="2230" y="5050"/>
                    <a:pt x="2230" y="5050"/>
                  </a:cubicBezTo>
                  <a:cubicBezTo>
                    <a:pt x="2252" y="5024"/>
                    <a:pt x="2250" y="4985"/>
                    <a:pt x="2224" y="4962"/>
                  </a:cubicBezTo>
                  <a:close/>
                  <a:moveTo>
                    <a:pt x="2216" y="4957"/>
                  </a:moveTo>
                  <a:cubicBezTo>
                    <a:pt x="2216" y="5065"/>
                    <a:pt x="2216" y="5065"/>
                    <a:pt x="2216" y="5065"/>
                  </a:cubicBezTo>
                  <a:cubicBezTo>
                    <a:pt x="1793" y="5554"/>
                    <a:pt x="1793" y="5554"/>
                    <a:pt x="1793" y="5554"/>
                  </a:cubicBezTo>
                  <a:cubicBezTo>
                    <a:pt x="1778" y="5572"/>
                    <a:pt x="1754" y="5579"/>
                    <a:pt x="1733" y="5574"/>
                  </a:cubicBezTo>
                  <a:cubicBezTo>
                    <a:pt x="1633" y="5689"/>
                    <a:pt x="1633" y="5689"/>
                    <a:pt x="1633" y="5689"/>
                  </a:cubicBezTo>
                  <a:cubicBezTo>
                    <a:pt x="1623" y="5701"/>
                    <a:pt x="1604" y="5702"/>
                    <a:pt x="1592" y="5692"/>
                  </a:cubicBezTo>
                  <a:cubicBezTo>
                    <a:pt x="1580" y="5681"/>
                    <a:pt x="1579" y="5663"/>
                    <a:pt x="1589" y="5651"/>
                  </a:cubicBezTo>
                  <a:cubicBezTo>
                    <a:pt x="1689" y="5536"/>
                    <a:pt x="1689" y="5536"/>
                    <a:pt x="1689" y="5536"/>
                  </a:cubicBezTo>
                  <a:cubicBezTo>
                    <a:pt x="1681" y="5515"/>
                    <a:pt x="1684" y="5491"/>
                    <a:pt x="1700" y="5473"/>
                  </a:cubicBezTo>
                  <a:cubicBezTo>
                    <a:pt x="2136" y="4969"/>
                    <a:pt x="2136" y="4969"/>
                    <a:pt x="2136" y="4969"/>
                  </a:cubicBezTo>
                  <a:cubicBezTo>
                    <a:pt x="2157" y="4945"/>
                    <a:pt x="2191" y="4941"/>
                    <a:pt x="2216" y="4957"/>
                  </a:cubicBezTo>
                  <a:close/>
                  <a:moveTo>
                    <a:pt x="2161" y="5035"/>
                  </a:moveTo>
                  <a:cubicBezTo>
                    <a:pt x="2156" y="5031"/>
                    <a:pt x="2149" y="5031"/>
                    <a:pt x="2146" y="5036"/>
                  </a:cubicBezTo>
                  <a:cubicBezTo>
                    <a:pt x="1725" y="5522"/>
                    <a:pt x="1725" y="5522"/>
                    <a:pt x="1725" y="5522"/>
                  </a:cubicBezTo>
                  <a:cubicBezTo>
                    <a:pt x="1721" y="5526"/>
                    <a:pt x="1721" y="5533"/>
                    <a:pt x="1726" y="5537"/>
                  </a:cubicBezTo>
                  <a:cubicBezTo>
                    <a:pt x="1731" y="5541"/>
                    <a:pt x="1737" y="5541"/>
                    <a:pt x="1741" y="5536"/>
                  </a:cubicBezTo>
                  <a:cubicBezTo>
                    <a:pt x="1747" y="5529"/>
                    <a:pt x="1747" y="5529"/>
                    <a:pt x="1747" y="5529"/>
                  </a:cubicBezTo>
                  <a:cubicBezTo>
                    <a:pt x="1767" y="5546"/>
                    <a:pt x="1767" y="5546"/>
                    <a:pt x="1767" y="5546"/>
                  </a:cubicBezTo>
                  <a:cubicBezTo>
                    <a:pt x="1770" y="5549"/>
                    <a:pt x="1774" y="5548"/>
                    <a:pt x="1777" y="5545"/>
                  </a:cubicBezTo>
                  <a:cubicBezTo>
                    <a:pt x="1780" y="5542"/>
                    <a:pt x="1779" y="5538"/>
                    <a:pt x="1776" y="5535"/>
                  </a:cubicBezTo>
                  <a:cubicBezTo>
                    <a:pt x="1757" y="5518"/>
                    <a:pt x="1757" y="5518"/>
                    <a:pt x="1757" y="5518"/>
                  </a:cubicBezTo>
                  <a:cubicBezTo>
                    <a:pt x="1789" y="5481"/>
                    <a:pt x="1789" y="5481"/>
                    <a:pt x="1789" y="5481"/>
                  </a:cubicBezTo>
                  <a:cubicBezTo>
                    <a:pt x="1808" y="5498"/>
                    <a:pt x="1808" y="5498"/>
                    <a:pt x="1808" y="5498"/>
                  </a:cubicBezTo>
                  <a:cubicBezTo>
                    <a:pt x="1811" y="5501"/>
                    <a:pt x="1816" y="5500"/>
                    <a:pt x="1818" y="5497"/>
                  </a:cubicBezTo>
                  <a:cubicBezTo>
                    <a:pt x="1821" y="5494"/>
                    <a:pt x="1821" y="5490"/>
                    <a:pt x="1817" y="5487"/>
                  </a:cubicBezTo>
                  <a:cubicBezTo>
                    <a:pt x="1798" y="5470"/>
                    <a:pt x="1798" y="5470"/>
                    <a:pt x="1798" y="5470"/>
                  </a:cubicBezTo>
                  <a:cubicBezTo>
                    <a:pt x="1830" y="5434"/>
                    <a:pt x="1830" y="5434"/>
                    <a:pt x="1830" y="5434"/>
                  </a:cubicBezTo>
                  <a:cubicBezTo>
                    <a:pt x="1849" y="5450"/>
                    <a:pt x="1849" y="5450"/>
                    <a:pt x="1849" y="5450"/>
                  </a:cubicBezTo>
                  <a:cubicBezTo>
                    <a:pt x="1852" y="5453"/>
                    <a:pt x="1857" y="5453"/>
                    <a:pt x="1860" y="5450"/>
                  </a:cubicBezTo>
                  <a:cubicBezTo>
                    <a:pt x="1862" y="5447"/>
                    <a:pt x="1862" y="5442"/>
                    <a:pt x="1859" y="5439"/>
                  </a:cubicBezTo>
                  <a:cubicBezTo>
                    <a:pt x="1840" y="5423"/>
                    <a:pt x="1840" y="5423"/>
                    <a:pt x="1840" y="5423"/>
                  </a:cubicBezTo>
                  <a:cubicBezTo>
                    <a:pt x="1871" y="5386"/>
                    <a:pt x="1871" y="5386"/>
                    <a:pt x="1871" y="5386"/>
                  </a:cubicBezTo>
                  <a:cubicBezTo>
                    <a:pt x="1891" y="5403"/>
                    <a:pt x="1891" y="5403"/>
                    <a:pt x="1891" y="5403"/>
                  </a:cubicBezTo>
                  <a:cubicBezTo>
                    <a:pt x="1894" y="5405"/>
                    <a:pt x="1898" y="5405"/>
                    <a:pt x="1901" y="5402"/>
                  </a:cubicBezTo>
                  <a:cubicBezTo>
                    <a:pt x="1903" y="5399"/>
                    <a:pt x="1903" y="5394"/>
                    <a:pt x="1900" y="5392"/>
                  </a:cubicBezTo>
                  <a:cubicBezTo>
                    <a:pt x="1881" y="5375"/>
                    <a:pt x="1881" y="5375"/>
                    <a:pt x="1881" y="5375"/>
                  </a:cubicBezTo>
                  <a:cubicBezTo>
                    <a:pt x="1913" y="5338"/>
                    <a:pt x="1913" y="5338"/>
                    <a:pt x="1913" y="5338"/>
                  </a:cubicBezTo>
                  <a:cubicBezTo>
                    <a:pt x="1932" y="5355"/>
                    <a:pt x="1932" y="5355"/>
                    <a:pt x="1932" y="5355"/>
                  </a:cubicBezTo>
                  <a:cubicBezTo>
                    <a:pt x="1935" y="5358"/>
                    <a:pt x="1940" y="5357"/>
                    <a:pt x="1942" y="5354"/>
                  </a:cubicBezTo>
                  <a:cubicBezTo>
                    <a:pt x="1945" y="5351"/>
                    <a:pt x="1944" y="5347"/>
                    <a:pt x="1941" y="5344"/>
                  </a:cubicBezTo>
                  <a:cubicBezTo>
                    <a:pt x="1922" y="5327"/>
                    <a:pt x="1922" y="5327"/>
                    <a:pt x="1922" y="5327"/>
                  </a:cubicBezTo>
                  <a:cubicBezTo>
                    <a:pt x="1954" y="5291"/>
                    <a:pt x="1954" y="5291"/>
                    <a:pt x="1954" y="5291"/>
                  </a:cubicBezTo>
                  <a:cubicBezTo>
                    <a:pt x="1973" y="5307"/>
                    <a:pt x="1973" y="5307"/>
                    <a:pt x="1973" y="5307"/>
                  </a:cubicBezTo>
                  <a:cubicBezTo>
                    <a:pt x="1976" y="5310"/>
                    <a:pt x="1981" y="5310"/>
                    <a:pt x="1983" y="5307"/>
                  </a:cubicBezTo>
                  <a:cubicBezTo>
                    <a:pt x="1986" y="5303"/>
                    <a:pt x="1986" y="5299"/>
                    <a:pt x="1983" y="5296"/>
                  </a:cubicBezTo>
                  <a:cubicBezTo>
                    <a:pt x="1963" y="5280"/>
                    <a:pt x="1963" y="5280"/>
                    <a:pt x="1963" y="5280"/>
                  </a:cubicBezTo>
                  <a:cubicBezTo>
                    <a:pt x="1995" y="5243"/>
                    <a:pt x="1995" y="5243"/>
                    <a:pt x="1995" y="5243"/>
                  </a:cubicBezTo>
                  <a:cubicBezTo>
                    <a:pt x="2015" y="5260"/>
                    <a:pt x="2015" y="5260"/>
                    <a:pt x="2015" y="5260"/>
                  </a:cubicBezTo>
                  <a:cubicBezTo>
                    <a:pt x="2018" y="5262"/>
                    <a:pt x="2022" y="5262"/>
                    <a:pt x="2025" y="5259"/>
                  </a:cubicBezTo>
                  <a:cubicBezTo>
                    <a:pt x="2027" y="5256"/>
                    <a:pt x="2027" y="5251"/>
                    <a:pt x="2024" y="5249"/>
                  </a:cubicBezTo>
                  <a:cubicBezTo>
                    <a:pt x="2005" y="5232"/>
                    <a:pt x="2005" y="5232"/>
                    <a:pt x="2005" y="5232"/>
                  </a:cubicBezTo>
                  <a:cubicBezTo>
                    <a:pt x="2037" y="5195"/>
                    <a:pt x="2037" y="5195"/>
                    <a:pt x="2037" y="5195"/>
                  </a:cubicBezTo>
                  <a:cubicBezTo>
                    <a:pt x="2056" y="5212"/>
                    <a:pt x="2056" y="5212"/>
                    <a:pt x="2056" y="5212"/>
                  </a:cubicBezTo>
                  <a:cubicBezTo>
                    <a:pt x="2059" y="5214"/>
                    <a:pt x="2063" y="5214"/>
                    <a:pt x="2066" y="5211"/>
                  </a:cubicBezTo>
                  <a:cubicBezTo>
                    <a:pt x="2069" y="5208"/>
                    <a:pt x="2068" y="5203"/>
                    <a:pt x="2065" y="5201"/>
                  </a:cubicBezTo>
                  <a:cubicBezTo>
                    <a:pt x="2046" y="5184"/>
                    <a:pt x="2046" y="5184"/>
                    <a:pt x="2046" y="5184"/>
                  </a:cubicBezTo>
                  <a:cubicBezTo>
                    <a:pt x="2078" y="5147"/>
                    <a:pt x="2078" y="5147"/>
                    <a:pt x="2078" y="5147"/>
                  </a:cubicBezTo>
                  <a:cubicBezTo>
                    <a:pt x="2097" y="5164"/>
                    <a:pt x="2097" y="5164"/>
                    <a:pt x="2097" y="5164"/>
                  </a:cubicBezTo>
                  <a:cubicBezTo>
                    <a:pt x="2100" y="5167"/>
                    <a:pt x="2105" y="5166"/>
                    <a:pt x="2107" y="5163"/>
                  </a:cubicBezTo>
                  <a:cubicBezTo>
                    <a:pt x="2110" y="5160"/>
                    <a:pt x="2110" y="5156"/>
                    <a:pt x="2107" y="5153"/>
                  </a:cubicBezTo>
                  <a:cubicBezTo>
                    <a:pt x="2087" y="5136"/>
                    <a:pt x="2087" y="5136"/>
                    <a:pt x="2087" y="5136"/>
                  </a:cubicBezTo>
                  <a:cubicBezTo>
                    <a:pt x="2119" y="5100"/>
                    <a:pt x="2119" y="5100"/>
                    <a:pt x="2119" y="5100"/>
                  </a:cubicBezTo>
                  <a:cubicBezTo>
                    <a:pt x="2138" y="5116"/>
                    <a:pt x="2138" y="5116"/>
                    <a:pt x="2138" y="5116"/>
                  </a:cubicBezTo>
                  <a:cubicBezTo>
                    <a:pt x="2141" y="5119"/>
                    <a:pt x="2146" y="5119"/>
                    <a:pt x="2149" y="5116"/>
                  </a:cubicBezTo>
                  <a:cubicBezTo>
                    <a:pt x="2151" y="5113"/>
                    <a:pt x="2151" y="5108"/>
                    <a:pt x="2148" y="5105"/>
                  </a:cubicBezTo>
                  <a:cubicBezTo>
                    <a:pt x="2129" y="5089"/>
                    <a:pt x="2129" y="5089"/>
                    <a:pt x="2129" y="5089"/>
                  </a:cubicBezTo>
                  <a:cubicBezTo>
                    <a:pt x="2162" y="5050"/>
                    <a:pt x="2162" y="5050"/>
                    <a:pt x="2162" y="5050"/>
                  </a:cubicBezTo>
                  <a:cubicBezTo>
                    <a:pt x="2166" y="5046"/>
                    <a:pt x="2166" y="5039"/>
                    <a:pt x="2161" y="5035"/>
                  </a:cubicBezTo>
                  <a:close/>
                  <a:moveTo>
                    <a:pt x="4296" y="6834"/>
                  </a:moveTo>
                  <a:cubicBezTo>
                    <a:pt x="4254" y="6834"/>
                    <a:pt x="4254" y="6834"/>
                    <a:pt x="4254" y="6834"/>
                  </a:cubicBezTo>
                  <a:cubicBezTo>
                    <a:pt x="4254" y="6887"/>
                    <a:pt x="4254" y="6887"/>
                    <a:pt x="4254" y="6887"/>
                  </a:cubicBezTo>
                  <a:cubicBezTo>
                    <a:pt x="4202" y="6887"/>
                    <a:pt x="4202" y="6887"/>
                    <a:pt x="4202" y="6887"/>
                  </a:cubicBezTo>
                  <a:cubicBezTo>
                    <a:pt x="4202" y="6929"/>
                    <a:pt x="4202" y="6929"/>
                    <a:pt x="4202" y="6929"/>
                  </a:cubicBezTo>
                  <a:cubicBezTo>
                    <a:pt x="4254" y="6929"/>
                    <a:pt x="4254" y="6929"/>
                    <a:pt x="4254" y="6929"/>
                  </a:cubicBezTo>
                  <a:cubicBezTo>
                    <a:pt x="4254" y="6982"/>
                    <a:pt x="4254" y="6982"/>
                    <a:pt x="4254" y="6982"/>
                  </a:cubicBezTo>
                  <a:cubicBezTo>
                    <a:pt x="4296" y="6982"/>
                    <a:pt x="4296" y="6982"/>
                    <a:pt x="4296" y="6982"/>
                  </a:cubicBezTo>
                  <a:cubicBezTo>
                    <a:pt x="4296" y="6929"/>
                    <a:pt x="4296" y="6929"/>
                    <a:pt x="4296" y="6929"/>
                  </a:cubicBezTo>
                  <a:cubicBezTo>
                    <a:pt x="4349" y="6929"/>
                    <a:pt x="4349" y="6929"/>
                    <a:pt x="4349" y="6929"/>
                  </a:cubicBezTo>
                  <a:cubicBezTo>
                    <a:pt x="4349" y="6887"/>
                    <a:pt x="4349" y="6887"/>
                    <a:pt x="4349" y="6887"/>
                  </a:cubicBezTo>
                  <a:cubicBezTo>
                    <a:pt x="4296" y="6887"/>
                    <a:pt x="4296" y="6887"/>
                    <a:pt x="4296" y="6887"/>
                  </a:cubicBezTo>
                  <a:lnTo>
                    <a:pt x="4296" y="6834"/>
                  </a:lnTo>
                  <a:close/>
                  <a:moveTo>
                    <a:pt x="3777" y="7108"/>
                  </a:moveTo>
                  <a:cubicBezTo>
                    <a:pt x="3732" y="7108"/>
                    <a:pt x="3695" y="7145"/>
                    <a:pt x="3695" y="7190"/>
                  </a:cubicBezTo>
                  <a:cubicBezTo>
                    <a:pt x="3695" y="7236"/>
                    <a:pt x="3732" y="7273"/>
                    <a:pt x="3777" y="7273"/>
                  </a:cubicBezTo>
                  <a:cubicBezTo>
                    <a:pt x="3823" y="7273"/>
                    <a:pt x="3860" y="7236"/>
                    <a:pt x="3860" y="7190"/>
                  </a:cubicBezTo>
                  <a:cubicBezTo>
                    <a:pt x="3860" y="7145"/>
                    <a:pt x="3823" y="7108"/>
                    <a:pt x="3777" y="7108"/>
                  </a:cubicBezTo>
                  <a:close/>
                  <a:moveTo>
                    <a:pt x="4358" y="7108"/>
                  </a:moveTo>
                  <a:cubicBezTo>
                    <a:pt x="4313" y="7108"/>
                    <a:pt x="4276" y="7145"/>
                    <a:pt x="4276" y="7190"/>
                  </a:cubicBezTo>
                  <a:cubicBezTo>
                    <a:pt x="4276" y="7236"/>
                    <a:pt x="4313" y="7273"/>
                    <a:pt x="4358" y="7273"/>
                  </a:cubicBezTo>
                  <a:cubicBezTo>
                    <a:pt x="4404" y="7273"/>
                    <a:pt x="4441" y="7236"/>
                    <a:pt x="4441" y="7190"/>
                  </a:cubicBezTo>
                  <a:cubicBezTo>
                    <a:pt x="4441" y="7145"/>
                    <a:pt x="4404" y="7108"/>
                    <a:pt x="4358" y="7108"/>
                  </a:cubicBezTo>
                  <a:close/>
                  <a:moveTo>
                    <a:pt x="3851" y="6562"/>
                  </a:moveTo>
                  <a:cubicBezTo>
                    <a:pt x="3849" y="6567"/>
                    <a:pt x="3851" y="6572"/>
                    <a:pt x="3856" y="6574"/>
                  </a:cubicBezTo>
                  <a:cubicBezTo>
                    <a:pt x="3932" y="6609"/>
                    <a:pt x="3932" y="6609"/>
                    <a:pt x="3932" y="6609"/>
                  </a:cubicBezTo>
                  <a:cubicBezTo>
                    <a:pt x="3934" y="6610"/>
                    <a:pt x="3935" y="6610"/>
                    <a:pt x="3936" y="6610"/>
                  </a:cubicBezTo>
                  <a:cubicBezTo>
                    <a:pt x="3940" y="6610"/>
                    <a:pt x="3943" y="6608"/>
                    <a:pt x="3944" y="6605"/>
                  </a:cubicBezTo>
                  <a:cubicBezTo>
                    <a:pt x="3946" y="6600"/>
                    <a:pt x="3944" y="6595"/>
                    <a:pt x="3940" y="6593"/>
                  </a:cubicBezTo>
                  <a:cubicBezTo>
                    <a:pt x="3863" y="6558"/>
                    <a:pt x="3863" y="6558"/>
                    <a:pt x="3863" y="6558"/>
                  </a:cubicBezTo>
                  <a:cubicBezTo>
                    <a:pt x="3859" y="6556"/>
                    <a:pt x="3853" y="6558"/>
                    <a:pt x="3851" y="6562"/>
                  </a:cubicBezTo>
                  <a:close/>
                  <a:moveTo>
                    <a:pt x="3926" y="6514"/>
                  </a:moveTo>
                  <a:cubicBezTo>
                    <a:pt x="3982" y="6576"/>
                    <a:pt x="3982" y="6576"/>
                    <a:pt x="3982" y="6576"/>
                  </a:cubicBezTo>
                  <a:cubicBezTo>
                    <a:pt x="3984" y="6578"/>
                    <a:pt x="3987" y="6579"/>
                    <a:pt x="3989" y="6579"/>
                  </a:cubicBezTo>
                  <a:cubicBezTo>
                    <a:pt x="3991" y="6579"/>
                    <a:pt x="3993" y="6578"/>
                    <a:pt x="3995" y="6577"/>
                  </a:cubicBezTo>
                  <a:cubicBezTo>
                    <a:pt x="3999" y="6573"/>
                    <a:pt x="3999" y="6567"/>
                    <a:pt x="3996" y="6564"/>
                  </a:cubicBezTo>
                  <a:cubicBezTo>
                    <a:pt x="3939" y="6502"/>
                    <a:pt x="3939" y="6502"/>
                    <a:pt x="3939" y="6502"/>
                  </a:cubicBezTo>
                  <a:cubicBezTo>
                    <a:pt x="3936" y="6498"/>
                    <a:pt x="3930" y="6498"/>
                    <a:pt x="3926" y="6501"/>
                  </a:cubicBezTo>
                  <a:cubicBezTo>
                    <a:pt x="3922" y="6505"/>
                    <a:pt x="3922" y="6510"/>
                    <a:pt x="3926" y="6514"/>
                  </a:cubicBezTo>
                  <a:close/>
                  <a:moveTo>
                    <a:pt x="4094" y="6501"/>
                  </a:moveTo>
                  <a:cubicBezTo>
                    <a:pt x="4090" y="6498"/>
                    <a:pt x="4085" y="6498"/>
                    <a:pt x="4081" y="6502"/>
                  </a:cubicBezTo>
                  <a:cubicBezTo>
                    <a:pt x="4025" y="6564"/>
                    <a:pt x="4025" y="6564"/>
                    <a:pt x="4025" y="6564"/>
                  </a:cubicBezTo>
                  <a:cubicBezTo>
                    <a:pt x="4021" y="6567"/>
                    <a:pt x="4021" y="6573"/>
                    <a:pt x="4025" y="6577"/>
                  </a:cubicBezTo>
                  <a:cubicBezTo>
                    <a:pt x="4027" y="6578"/>
                    <a:pt x="4029" y="6579"/>
                    <a:pt x="4031" y="6579"/>
                  </a:cubicBezTo>
                  <a:cubicBezTo>
                    <a:pt x="4034" y="6579"/>
                    <a:pt x="4036" y="6578"/>
                    <a:pt x="4038" y="6576"/>
                  </a:cubicBezTo>
                  <a:cubicBezTo>
                    <a:pt x="4095" y="6514"/>
                    <a:pt x="4095" y="6514"/>
                    <a:pt x="4095" y="6514"/>
                  </a:cubicBezTo>
                  <a:cubicBezTo>
                    <a:pt x="4098" y="6510"/>
                    <a:pt x="4098" y="6505"/>
                    <a:pt x="4094" y="6501"/>
                  </a:cubicBezTo>
                  <a:close/>
                  <a:moveTo>
                    <a:pt x="4068" y="6610"/>
                  </a:moveTo>
                  <a:cubicBezTo>
                    <a:pt x="4069" y="6610"/>
                    <a:pt x="4070" y="6610"/>
                    <a:pt x="4071" y="6609"/>
                  </a:cubicBezTo>
                  <a:cubicBezTo>
                    <a:pt x="4148" y="6574"/>
                    <a:pt x="4148" y="6574"/>
                    <a:pt x="4148" y="6574"/>
                  </a:cubicBezTo>
                  <a:cubicBezTo>
                    <a:pt x="4152" y="6572"/>
                    <a:pt x="4154" y="6567"/>
                    <a:pt x="4152" y="6562"/>
                  </a:cubicBezTo>
                  <a:cubicBezTo>
                    <a:pt x="4150" y="6558"/>
                    <a:pt x="4145" y="6556"/>
                    <a:pt x="4140" y="6558"/>
                  </a:cubicBezTo>
                  <a:cubicBezTo>
                    <a:pt x="4064" y="6593"/>
                    <a:pt x="4064" y="6593"/>
                    <a:pt x="4064" y="6593"/>
                  </a:cubicBezTo>
                  <a:cubicBezTo>
                    <a:pt x="4059" y="6595"/>
                    <a:pt x="4057" y="6600"/>
                    <a:pt x="4059" y="6605"/>
                  </a:cubicBezTo>
                  <a:cubicBezTo>
                    <a:pt x="4061" y="6608"/>
                    <a:pt x="4064" y="6610"/>
                    <a:pt x="4068" y="6610"/>
                  </a:cubicBezTo>
                  <a:close/>
                  <a:moveTo>
                    <a:pt x="4557" y="6725"/>
                  </a:moveTo>
                  <a:cubicBezTo>
                    <a:pt x="4557" y="7085"/>
                    <a:pt x="4557" y="7085"/>
                    <a:pt x="4557" y="7085"/>
                  </a:cubicBezTo>
                  <a:cubicBezTo>
                    <a:pt x="4557" y="7125"/>
                    <a:pt x="4534" y="7158"/>
                    <a:pt x="4505" y="7158"/>
                  </a:cubicBezTo>
                  <a:cubicBezTo>
                    <a:pt x="4477" y="7158"/>
                    <a:pt x="4454" y="7158"/>
                    <a:pt x="4454" y="7158"/>
                  </a:cubicBezTo>
                  <a:cubicBezTo>
                    <a:pt x="4441" y="7118"/>
                    <a:pt x="4403" y="7089"/>
                    <a:pt x="4359" y="7089"/>
                  </a:cubicBezTo>
                  <a:cubicBezTo>
                    <a:pt x="4315" y="7089"/>
                    <a:pt x="4277" y="7118"/>
                    <a:pt x="4265" y="7158"/>
                  </a:cubicBezTo>
                  <a:cubicBezTo>
                    <a:pt x="3928" y="7158"/>
                    <a:pt x="3928" y="7158"/>
                    <a:pt x="3928" y="7158"/>
                  </a:cubicBezTo>
                  <a:cubicBezTo>
                    <a:pt x="3879" y="7158"/>
                    <a:pt x="3879" y="7158"/>
                    <a:pt x="3879" y="7158"/>
                  </a:cubicBezTo>
                  <a:cubicBezTo>
                    <a:pt x="3872" y="7158"/>
                    <a:pt x="3872" y="7158"/>
                    <a:pt x="3872" y="7158"/>
                  </a:cubicBezTo>
                  <a:cubicBezTo>
                    <a:pt x="3860" y="7118"/>
                    <a:pt x="3822" y="7089"/>
                    <a:pt x="3778" y="7089"/>
                  </a:cubicBezTo>
                  <a:cubicBezTo>
                    <a:pt x="3734" y="7089"/>
                    <a:pt x="3696" y="7118"/>
                    <a:pt x="3683" y="7158"/>
                  </a:cubicBezTo>
                  <a:cubicBezTo>
                    <a:pt x="3650" y="7158"/>
                    <a:pt x="3650" y="7158"/>
                    <a:pt x="3650" y="7158"/>
                  </a:cubicBezTo>
                  <a:cubicBezTo>
                    <a:pt x="3631" y="7158"/>
                    <a:pt x="3616" y="7125"/>
                    <a:pt x="3616" y="7085"/>
                  </a:cubicBezTo>
                  <a:cubicBezTo>
                    <a:pt x="3616" y="7052"/>
                    <a:pt x="3616" y="7052"/>
                    <a:pt x="3616" y="7052"/>
                  </a:cubicBezTo>
                  <a:cubicBezTo>
                    <a:pt x="3616" y="7012"/>
                    <a:pt x="3637" y="6955"/>
                    <a:pt x="3664" y="6925"/>
                  </a:cubicBezTo>
                  <a:cubicBezTo>
                    <a:pt x="3760" y="6813"/>
                    <a:pt x="3760" y="6813"/>
                    <a:pt x="3760" y="6813"/>
                  </a:cubicBezTo>
                  <a:cubicBezTo>
                    <a:pt x="3786" y="6783"/>
                    <a:pt x="3823" y="6759"/>
                    <a:pt x="3843" y="6759"/>
                  </a:cubicBezTo>
                  <a:cubicBezTo>
                    <a:pt x="3863" y="6759"/>
                    <a:pt x="3879" y="6759"/>
                    <a:pt x="3879" y="6759"/>
                  </a:cubicBezTo>
                  <a:cubicBezTo>
                    <a:pt x="3879" y="6706"/>
                    <a:pt x="3879" y="6706"/>
                    <a:pt x="3879" y="6706"/>
                  </a:cubicBezTo>
                  <a:cubicBezTo>
                    <a:pt x="3879" y="6677"/>
                    <a:pt x="3892" y="6653"/>
                    <a:pt x="3909" y="6653"/>
                  </a:cubicBezTo>
                  <a:cubicBezTo>
                    <a:pt x="3926" y="6653"/>
                    <a:pt x="3940" y="6653"/>
                    <a:pt x="3940" y="6653"/>
                  </a:cubicBezTo>
                  <a:cubicBezTo>
                    <a:pt x="3948" y="6628"/>
                    <a:pt x="3971" y="6610"/>
                    <a:pt x="3999" y="6610"/>
                  </a:cubicBezTo>
                  <a:cubicBezTo>
                    <a:pt x="4027" y="6610"/>
                    <a:pt x="4050" y="6628"/>
                    <a:pt x="4058" y="6653"/>
                  </a:cubicBezTo>
                  <a:cubicBezTo>
                    <a:pt x="4484" y="6653"/>
                    <a:pt x="4484" y="6653"/>
                    <a:pt x="4484" y="6653"/>
                  </a:cubicBezTo>
                  <a:cubicBezTo>
                    <a:pt x="4525" y="6653"/>
                    <a:pt x="4557" y="6685"/>
                    <a:pt x="4557" y="6725"/>
                  </a:cubicBezTo>
                  <a:close/>
                  <a:moveTo>
                    <a:pt x="3881" y="6871"/>
                  </a:moveTo>
                  <a:cubicBezTo>
                    <a:pt x="3881" y="6851"/>
                    <a:pt x="3871" y="6834"/>
                    <a:pt x="3858" y="6834"/>
                  </a:cubicBezTo>
                  <a:cubicBezTo>
                    <a:pt x="3844" y="6834"/>
                    <a:pt x="3823" y="6846"/>
                    <a:pt x="3809" y="6861"/>
                  </a:cubicBezTo>
                  <a:cubicBezTo>
                    <a:pt x="3752" y="6921"/>
                    <a:pt x="3752" y="6921"/>
                    <a:pt x="3752" y="6921"/>
                  </a:cubicBezTo>
                  <a:cubicBezTo>
                    <a:pt x="3738" y="6935"/>
                    <a:pt x="3743" y="6947"/>
                    <a:pt x="3763" y="6947"/>
                  </a:cubicBezTo>
                  <a:cubicBezTo>
                    <a:pt x="3845" y="6947"/>
                    <a:pt x="3845" y="6947"/>
                    <a:pt x="3845" y="6947"/>
                  </a:cubicBezTo>
                  <a:cubicBezTo>
                    <a:pt x="3865" y="6947"/>
                    <a:pt x="3881" y="6931"/>
                    <a:pt x="3881" y="6911"/>
                  </a:cubicBezTo>
                  <a:lnTo>
                    <a:pt x="3881" y="6871"/>
                  </a:lnTo>
                  <a:close/>
                  <a:moveTo>
                    <a:pt x="4436" y="6857"/>
                  </a:moveTo>
                  <a:cubicBezTo>
                    <a:pt x="4436" y="6806"/>
                    <a:pt x="4395" y="6765"/>
                    <a:pt x="4344" y="6765"/>
                  </a:cubicBezTo>
                  <a:cubicBezTo>
                    <a:pt x="4317" y="6765"/>
                    <a:pt x="4292" y="6777"/>
                    <a:pt x="4276" y="6797"/>
                  </a:cubicBezTo>
                  <a:cubicBezTo>
                    <a:pt x="4259" y="6777"/>
                    <a:pt x="4234" y="6765"/>
                    <a:pt x="4207" y="6765"/>
                  </a:cubicBezTo>
                  <a:cubicBezTo>
                    <a:pt x="4156" y="6765"/>
                    <a:pt x="4115" y="6806"/>
                    <a:pt x="4115" y="6857"/>
                  </a:cubicBezTo>
                  <a:cubicBezTo>
                    <a:pt x="4115" y="6885"/>
                    <a:pt x="4128" y="6910"/>
                    <a:pt x="4148" y="6927"/>
                  </a:cubicBezTo>
                  <a:cubicBezTo>
                    <a:pt x="4148" y="6927"/>
                    <a:pt x="4148" y="6927"/>
                    <a:pt x="4148" y="6927"/>
                  </a:cubicBezTo>
                  <a:cubicBezTo>
                    <a:pt x="4278" y="7051"/>
                    <a:pt x="4278" y="7051"/>
                    <a:pt x="4278" y="7051"/>
                  </a:cubicBezTo>
                  <a:cubicBezTo>
                    <a:pt x="4404" y="6927"/>
                    <a:pt x="4404" y="6927"/>
                    <a:pt x="4404" y="6927"/>
                  </a:cubicBezTo>
                  <a:cubicBezTo>
                    <a:pt x="4404" y="6927"/>
                    <a:pt x="4404" y="6927"/>
                    <a:pt x="4404" y="6927"/>
                  </a:cubicBezTo>
                  <a:cubicBezTo>
                    <a:pt x="4423" y="6910"/>
                    <a:pt x="4436" y="6885"/>
                    <a:pt x="4436" y="6857"/>
                  </a:cubicBezTo>
                  <a:close/>
                  <a:moveTo>
                    <a:pt x="2232" y="3499"/>
                  </a:moveTo>
                  <a:cubicBezTo>
                    <a:pt x="2227" y="3494"/>
                    <a:pt x="2222" y="3490"/>
                    <a:pt x="2216" y="3486"/>
                  </a:cubicBezTo>
                  <a:cubicBezTo>
                    <a:pt x="2216" y="3628"/>
                    <a:pt x="2216" y="3628"/>
                    <a:pt x="2216" y="3628"/>
                  </a:cubicBezTo>
                  <a:cubicBezTo>
                    <a:pt x="2289" y="3557"/>
                    <a:pt x="2289" y="3557"/>
                    <a:pt x="2289" y="3557"/>
                  </a:cubicBezTo>
                  <a:lnTo>
                    <a:pt x="2232" y="3499"/>
                  </a:lnTo>
                  <a:close/>
                  <a:moveTo>
                    <a:pt x="2036" y="3497"/>
                  </a:moveTo>
                  <a:cubicBezTo>
                    <a:pt x="1981" y="3550"/>
                    <a:pt x="1981" y="3638"/>
                    <a:pt x="2034" y="3693"/>
                  </a:cubicBezTo>
                  <a:cubicBezTo>
                    <a:pt x="2091" y="3751"/>
                    <a:pt x="2091" y="3751"/>
                    <a:pt x="2091" y="3751"/>
                  </a:cubicBezTo>
                  <a:cubicBezTo>
                    <a:pt x="2216" y="3628"/>
                    <a:pt x="2216" y="3628"/>
                    <a:pt x="2216" y="3628"/>
                  </a:cubicBezTo>
                  <a:cubicBezTo>
                    <a:pt x="2216" y="3486"/>
                    <a:pt x="2216" y="3486"/>
                    <a:pt x="2216" y="3486"/>
                  </a:cubicBezTo>
                  <a:cubicBezTo>
                    <a:pt x="2163" y="3445"/>
                    <a:pt x="2086" y="3448"/>
                    <a:pt x="2036" y="3497"/>
                  </a:cubicBezTo>
                  <a:close/>
                  <a:moveTo>
                    <a:pt x="2516" y="3791"/>
                  </a:moveTo>
                  <a:cubicBezTo>
                    <a:pt x="2318" y="3984"/>
                    <a:pt x="2318" y="3984"/>
                    <a:pt x="2318" y="3984"/>
                  </a:cubicBezTo>
                  <a:cubicBezTo>
                    <a:pt x="2379" y="4046"/>
                    <a:pt x="2379" y="4046"/>
                    <a:pt x="2379" y="4046"/>
                  </a:cubicBezTo>
                  <a:cubicBezTo>
                    <a:pt x="2433" y="4101"/>
                    <a:pt x="2520" y="4102"/>
                    <a:pt x="2575" y="4049"/>
                  </a:cubicBezTo>
                  <a:cubicBezTo>
                    <a:pt x="2603" y="4022"/>
                    <a:pt x="2617" y="3986"/>
                    <a:pt x="2617" y="3950"/>
                  </a:cubicBezTo>
                  <a:cubicBezTo>
                    <a:pt x="2617" y="3915"/>
                    <a:pt x="2604" y="3880"/>
                    <a:pt x="2577" y="3853"/>
                  </a:cubicBezTo>
                  <a:lnTo>
                    <a:pt x="2516" y="3791"/>
                  </a:lnTo>
                  <a:close/>
                  <a:moveTo>
                    <a:pt x="2216" y="3858"/>
                  </a:moveTo>
                  <a:cubicBezTo>
                    <a:pt x="2216" y="4051"/>
                    <a:pt x="2216" y="4051"/>
                    <a:pt x="2216" y="4051"/>
                  </a:cubicBezTo>
                  <a:cubicBezTo>
                    <a:pt x="2192" y="4070"/>
                    <a:pt x="2162" y="4080"/>
                    <a:pt x="2133" y="4080"/>
                  </a:cubicBezTo>
                  <a:cubicBezTo>
                    <a:pt x="2097" y="4080"/>
                    <a:pt x="2061" y="4066"/>
                    <a:pt x="2034" y="4038"/>
                  </a:cubicBezTo>
                  <a:cubicBezTo>
                    <a:pt x="1980" y="3983"/>
                    <a:pt x="1982" y="3896"/>
                    <a:pt x="2036" y="3842"/>
                  </a:cubicBezTo>
                  <a:cubicBezTo>
                    <a:pt x="2216" y="3666"/>
                    <a:pt x="2216" y="3666"/>
                    <a:pt x="2216" y="3666"/>
                  </a:cubicBezTo>
                  <a:cubicBezTo>
                    <a:pt x="2216" y="3734"/>
                    <a:pt x="2216" y="3734"/>
                    <a:pt x="2216" y="3734"/>
                  </a:cubicBezTo>
                  <a:cubicBezTo>
                    <a:pt x="2183" y="3767"/>
                    <a:pt x="2182" y="3821"/>
                    <a:pt x="2214" y="3856"/>
                  </a:cubicBezTo>
                  <a:cubicBezTo>
                    <a:pt x="2216" y="3858"/>
                    <a:pt x="2216" y="3858"/>
                    <a:pt x="2216" y="3858"/>
                  </a:cubicBezTo>
                  <a:cubicBezTo>
                    <a:pt x="2216" y="3858"/>
                    <a:pt x="2216" y="3858"/>
                    <a:pt x="2216" y="3858"/>
                  </a:cubicBezTo>
                  <a:close/>
                  <a:moveTo>
                    <a:pt x="2088" y="3997"/>
                  </a:moveTo>
                  <a:cubicBezTo>
                    <a:pt x="2089" y="3987"/>
                    <a:pt x="2082" y="3979"/>
                    <a:pt x="2072" y="3978"/>
                  </a:cubicBezTo>
                  <a:cubicBezTo>
                    <a:pt x="2063" y="3977"/>
                    <a:pt x="2054" y="3984"/>
                    <a:pt x="2053" y="3994"/>
                  </a:cubicBezTo>
                  <a:cubicBezTo>
                    <a:pt x="2053" y="4004"/>
                    <a:pt x="2060" y="4012"/>
                    <a:pt x="2069" y="4013"/>
                  </a:cubicBezTo>
                  <a:cubicBezTo>
                    <a:pt x="2079" y="4014"/>
                    <a:pt x="2087" y="4006"/>
                    <a:pt x="2088" y="3997"/>
                  </a:cubicBezTo>
                  <a:close/>
                  <a:moveTo>
                    <a:pt x="2110" y="3942"/>
                  </a:moveTo>
                  <a:cubicBezTo>
                    <a:pt x="2111" y="3933"/>
                    <a:pt x="2104" y="3924"/>
                    <a:pt x="2094" y="3923"/>
                  </a:cubicBezTo>
                  <a:cubicBezTo>
                    <a:pt x="2085" y="3922"/>
                    <a:pt x="2076" y="3930"/>
                    <a:pt x="2076" y="3939"/>
                  </a:cubicBezTo>
                  <a:cubicBezTo>
                    <a:pt x="2075" y="3949"/>
                    <a:pt x="2082" y="3957"/>
                    <a:pt x="2092" y="3958"/>
                  </a:cubicBezTo>
                  <a:cubicBezTo>
                    <a:pt x="2101" y="3959"/>
                    <a:pt x="2110" y="3952"/>
                    <a:pt x="2110" y="3942"/>
                  </a:cubicBezTo>
                  <a:close/>
                  <a:moveTo>
                    <a:pt x="2122" y="3880"/>
                  </a:moveTo>
                  <a:cubicBezTo>
                    <a:pt x="2123" y="3871"/>
                    <a:pt x="2116" y="3862"/>
                    <a:pt x="2106" y="3861"/>
                  </a:cubicBezTo>
                  <a:cubicBezTo>
                    <a:pt x="2097" y="3860"/>
                    <a:pt x="2088" y="3868"/>
                    <a:pt x="2087" y="3877"/>
                  </a:cubicBezTo>
                  <a:cubicBezTo>
                    <a:pt x="2086" y="3887"/>
                    <a:pt x="2094" y="3895"/>
                    <a:pt x="2103" y="3896"/>
                  </a:cubicBezTo>
                  <a:cubicBezTo>
                    <a:pt x="2113" y="3897"/>
                    <a:pt x="2121" y="3890"/>
                    <a:pt x="2122" y="3880"/>
                  </a:cubicBezTo>
                  <a:close/>
                  <a:moveTo>
                    <a:pt x="2155" y="3991"/>
                  </a:moveTo>
                  <a:cubicBezTo>
                    <a:pt x="2155" y="3982"/>
                    <a:pt x="2148" y="3973"/>
                    <a:pt x="2139" y="3972"/>
                  </a:cubicBezTo>
                  <a:cubicBezTo>
                    <a:pt x="2129" y="3972"/>
                    <a:pt x="2120" y="3979"/>
                    <a:pt x="2120" y="3988"/>
                  </a:cubicBezTo>
                  <a:cubicBezTo>
                    <a:pt x="2119" y="3998"/>
                    <a:pt x="2126" y="4007"/>
                    <a:pt x="2136" y="4007"/>
                  </a:cubicBezTo>
                  <a:cubicBezTo>
                    <a:pt x="2145" y="4008"/>
                    <a:pt x="2154" y="4001"/>
                    <a:pt x="2155" y="3991"/>
                  </a:cubicBezTo>
                  <a:close/>
                  <a:moveTo>
                    <a:pt x="2166" y="3929"/>
                  </a:moveTo>
                  <a:cubicBezTo>
                    <a:pt x="2167" y="3920"/>
                    <a:pt x="2160" y="3911"/>
                    <a:pt x="2150" y="3910"/>
                  </a:cubicBezTo>
                  <a:cubicBezTo>
                    <a:pt x="2141" y="3910"/>
                    <a:pt x="2132" y="3917"/>
                    <a:pt x="2131" y="3926"/>
                  </a:cubicBezTo>
                  <a:cubicBezTo>
                    <a:pt x="2131" y="3936"/>
                    <a:pt x="2138" y="3944"/>
                    <a:pt x="2147" y="3945"/>
                  </a:cubicBezTo>
                  <a:cubicBezTo>
                    <a:pt x="2157" y="3946"/>
                    <a:pt x="2165" y="3939"/>
                    <a:pt x="2166" y="3929"/>
                  </a:cubicBezTo>
                  <a:close/>
                  <a:moveTo>
                    <a:pt x="2209" y="3980"/>
                  </a:moveTo>
                  <a:cubicBezTo>
                    <a:pt x="2210" y="3970"/>
                    <a:pt x="2202" y="3962"/>
                    <a:pt x="2193" y="3961"/>
                  </a:cubicBezTo>
                  <a:cubicBezTo>
                    <a:pt x="2183" y="3960"/>
                    <a:pt x="2175" y="3967"/>
                    <a:pt x="2174" y="3977"/>
                  </a:cubicBezTo>
                  <a:cubicBezTo>
                    <a:pt x="2173" y="3986"/>
                    <a:pt x="2180" y="3995"/>
                    <a:pt x="2190" y="3996"/>
                  </a:cubicBezTo>
                  <a:cubicBezTo>
                    <a:pt x="2200" y="3997"/>
                    <a:pt x="2208" y="3989"/>
                    <a:pt x="2209" y="3980"/>
                  </a:cubicBezTo>
                  <a:close/>
                  <a:moveTo>
                    <a:pt x="2230" y="4040"/>
                  </a:moveTo>
                  <a:cubicBezTo>
                    <a:pt x="2225" y="4044"/>
                    <a:pt x="2221" y="4048"/>
                    <a:pt x="2216" y="4051"/>
                  </a:cubicBezTo>
                  <a:cubicBezTo>
                    <a:pt x="2216" y="3858"/>
                    <a:pt x="2216" y="3858"/>
                    <a:pt x="2216" y="3858"/>
                  </a:cubicBezTo>
                  <a:cubicBezTo>
                    <a:pt x="2248" y="3893"/>
                    <a:pt x="2302" y="3895"/>
                    <a:pt x="2337" y="3863"/>
                  </a:cubicBezTo>
                  <a:cubicBezTo>
                    <a:pt x="2407" y="3798"/>
                    <a:pt x="2407" y="3798"/>
                    <a:pt x="2407" y="3798"/>
                  </a:cubicBezTo>
                  <a:cubicBezTo>
                    <a:pt x="2442" y="3766"/>
                    <a:pt x="2444" y="3712"/>
                    <a:pt x="2412" y="3677"/>
                  </a:cubicBezTo>
                  <a:cubicBezTo>
                    <a:pt x="2405" y="3669"/>
                    <a:pt x="2405" y="3669"/>
                    <a:pt x="2405" y="3669"/>
                  </a:cubicBezTo>
                  <a:cubicBezTo>
                    <a:pt x="2373" y="3635"/>
                    <a:pt x="2320" y="3633"/>
                    <a:pt x="2286" y="3666"/>
                  </a:cubicBezTo>
                  <a:cubicBezTo>
                    <a:pt x="2217" y="3734"/>
                    <a:pt x="2217" y="3734"/>
                    <a:pt x="2217" y="3734"/>
                  </a:cubicBezTo>
                  <a:cubicBezTo>
                    <a:pt x="2217" y="3734"/>
                    <a:pt x="2217" y="3734"/>
                    <a:pt x="2216" y="3734"/>
                  </a:cubicBezTo>
                  <a:cubicBezTo>
                    <a:pt x="2216" y="3666"/>
                    <a:pt x="2216" y="3666"/>
                    <a:pt x="2216" y="3666"/>
                  </a:cubicBezTo>
                  <a:cubicBezTo>
                    <a:pt x="2390" y="3497"/>
                    <a:pt x="2390" y="3497"/>
                    <a:pt x="2390" y="3497"/>
                  </a:cubicBezTo>
                  <a:cubicBezTo>
                    <a:pt x="2445" y="3444"/>
                    <a:pt x="2532" y="3445"/>
                    <a:pt x="2586" y="3499"/>
                  </a:cubicBezTo>
                  <a:cubicBezTo>
                    <a:pt x="2639" y="3554"/>
                    <a:pt x="2638" y="3642"/>
                    <a:pt x="2583" y="3695"/>
                  </a:cubicBezTo>
                  <a:lnTo>
                    <a:pt x="2230" y="4040"/>
                  </a:lnTo>
                  <a:close/>
                  <a:moveTo>
                    <a:pt x="2426" y="3576"/>
                  </a:moveTo>
                  <a:cubicBezTo>
                    <a:pt x="2426" y="3567"/>
                    <a:pt x="2418" y="3559"/>
                    <a:pt x="2409" y="3559"/>
                  </a:cubicBezTo>
                  <a:cubicBezTo>
                    <a:pt x="2399" y="3559"/>
                    <a:pt x="2391" y="3567"/>
                    <a:pt x="2391" y="3576"/>
                  </a:cubicBezTo>
                  <a:cubicBezTo>
                    <a:pt x="2391" y="3586"/>
                    <a:pt x="2399" y="3594"/>
                    <a:pt x="2409" y="3594"/>
                  </a:cubicBezTo>
                  <a:cubicBezTo>
                    <a:pt x="2418" y="3594"/>
                    <a:pt x="2426" y="3586"/>
                    <a:pt x="2426" y="3576"/>
                  </a:cubicBezTo>
                  <a:close/>
                  <a:moveTo>
                    <a:pt x="2518" y="3671"/>
                  </a:moveTo>
                  <a:cubicBezTo>
                    <a:pt x="2518" y="3661"/>
                    <a:pt x="2510" y="3653"/>
                    <a:pt x="2501" y="3653"/>
                  </a:cubicBezTo>
                  <a:cubicBezTo>
                    <a:pt x="2491" y="3653"/>
                    <a:pt x="2483" y="3661"/>
                    <a:pt x="2483" y="3671"/>
                  </a:cubicBezTo>
                  <a:cubicBezTo>
                    <a:pt x="2483" y="3681"/>
                    <a:pt x="2491" y="3688"/>
                    <a:pt x="2501" y="3688"/>
                  </a:cubicBezTo>
                  <a:cubicBezTo>
                    <a:pt x="2510" y="3688"/>
                    <a:pt x="2518" y="3681"/>
                    <a:pt x="2518" y="3671"/>
                  </a:cubicBezTo>
                  <a:close/>
                  <a:moveTo>
                    <a:pt x="2510" y="3552"/>
                  </a:moveTo>
                  <a:cubicBezTo>
                    <a:pt x="2510" y="3562"/>
                    <a:pt x="2518" y="3570"/>
                    <a:pt x="2528" y="3570"/>
                  </a:cubicBezTo>
                  <a:cubicBezTo>
                    <a:pt x="2537" y="3570"/>
                    <a:pt x="2545" y="3562"/>
                    <a:pt x="2545" y="3552"/>
                  </a:cubicBezTo>
                  <a:cubicBezTo>
                    <a:pt x="2545" y="3543"/>
                    <a:pt x="2537" y="3535"/>
                    <a:pt x="2528" y="3535"/>
                  </a:cubicBezTo>
                  <a:cubicBezTo>
                    <a:pt x="2518" y="3535"/>
                    <a:pt x="2510" y="3543"/>
                    <a:pt x="2510" y="3552"/>
                  </a:cubicBezTo>
                  <a:close/>
                  <a:moveTo>
                    <a:pt x="2499" y="3618"/>
                  </a:moveTo>
                  <a:cubicBezTo>
                    <a:pt x="2499" y="3627"/>
                    <a:pt x="2507" y="3635"/>
                    <a:pt x="2517" y="3635"/>
                  </a:cubicBezTo>
                  <a:cubicBezTo>
                    <a:pt x="2526" y="3635"/>
                    <a:pt x="2534" y="3627"/>
                    <a:pt x="2534" y="3618"/>
                  </a:cubicBezTo>
                  <a:cubicBezTo>
                    <a:pt x="2534" y="3608"/>
                    <a:pt x="2526" y="3600"/>
                    <a:pt x="2517" y="3600"/>
                  </a:cubicBezTo>
                  <a:cubicBezTo>
                    <a:pt x="2507" y="3600"/>
                    <a:pt x="2499" y="3608"/>
                    <a:pt x="2499" y="3618"/>
                  </a:cubicBezTo>
                  <a:close/>
                  <a:moveTo>
                    <a:pt x="2454" y="3570"/>
                  </a:moveTo>
                  <a:cubicBezTo>
                    <a:pt x="2454" y="3579"/>
                    <a:pt x="2462" y="3587"/>
                    <a:pt x="2471" y="3587"/>
                  </a:cubicBezTo>
                  <a:cubicBezTo>
                    <a:pt x="2481" y="3587"/>
                    <a:pt x="2489" y="3579"/>
                    <a:pt x="2489" y="3570"/>
                  </a:cubicBezTo>
                  <a:cubicBezTo>
                    <a:pt x="2489" y="3560"/>
                    <a:pt x="2481" y="3552"/>
                    <a:pt x="2471" y="3552"/>
                  </a:cubicBezTo>
                  <a:cubicBezTo>
                    <a:pt x="2462" y="3552"/>
                    <a:pt x="2454" y="3560"/>
                    <a:pt x="2454" y="3570"/>
                  </a:cubicBezTo>
                  <a:close/>
                  <a:moveTo>
                    <a:pt x="2436" y="3624"/>
                  </a:moveTo>
                  <a:cubicBezTo>
                    <a:pt x="2436" y="3634"/>
                    <a:pt x="2444" y="3642"/>
                    <a:pt x="2454" y="3642"/>
                  </a:cubicBezTo>
                  <a:cubicBezTo>
                    <a:pt x="2464" y="3642"/>
                    <a:pt x="2471" y="3634"/>
                    <a:pt x="2471" y="3624"/>
                  </a:cubicBezTo>
                  <a:cubicBezTo>
                    <a:pt x="2471" y="3615"/>
                    <a:pt x="2464" y="3607"/>
                    <a:pt x="2454" y="3607"/>
                  </a:cubicBezTo>
                  <a:cubicBezTo>
                    <a:pt x="2444" y="3607"/>
                    <a:pt x="2436" y="3615"/>
                    <a:pt x="2436" y="3624"/>
                  </a:cubicBezTo>
                  <a:close/>
                  <a:moveTo>
                    <a:pt x="3096" y="3915"/>
                  </a:moveTo>
                  <a:cubicBezTo>
                    <a:pt x="3077" y="3915"/>
                    <a:pt x="3077" y="3915"/>
                    <a:pt x="3077" y="3915"/>
                  </a:cubicBezTo>
                  <a:cubicBezTo>
                    <a:pt x="3077" y="3938"/>
                    <a:pt x="3077" y="3938"/>
                    <a:pt x="3077" y="3938"/>
                  </a:cubicBezTo>
                  <a:cubicBezTo>
                    <a:pt x="3053" y="3938"/>
                    <a:pt x="3053" y="3938"/>
                    <a:pt x="3053" y="3938"/>
                  </a:cubicBezTo>
                  <a:cubicBezTo>
                    <a:pt x="3053" y="3957"/>
                    <a:pt x="3053" y="3957"/>
                    <a:pt x="3053" y="3957"/>
                  </a:cubicBezTo>
                  <a:cubicBezTo>
                    <a:pt x="3077" y="3957"/>
                    <a:pt x="3077" y="3957"/>
                    <a:pt x="3077" y="3957"/>
                  </a:cubicBezTo>
                  <a:cubicBezTo>
                    <a:pt x="3077" y="3981"/>
                    <a:pt x="3077" y="3981"/>
                    <a:pt x="3077" y="3981"/>
                  </a:cubicBezTo>
                  <a:cubicBezTo>
                    <a:pt x="3096" y="3981"/>
                    <a:pt x="3096" y="3981"/>
                    <a:pt x="3096" y="3981"/>
                  </a:cubicBezTo>
                  <a:cubicBezTo>
                    <a:pt x="3096" y="3957"/>
                    <a:pt x="3096" y="3957"/>
                    <a:pt x="3096" y="3957"/>
                  </a:cubicBezTo>
                  <a:cubicBezTo>
                    <a:pt x="3102" y="3957"/>
                    <a:pt x="3102" y="3957"/>
                    <a:pt x="3102" y="3957"/>
                  </a:cubicBezTo>
                  <a:cubicBezTo>
                    <a:pt x="3102" y="3938"/>
                    <a:pt x="3102" y="3938"/>
                    <a:pt x="3102" y="3938"/>
                  </a:cubicBezTo>
                  <a:cubicBezTo>
                    <a:pt x="3096" y="3938"/>
                    <a:pt x="3096" y="3938"/>
                    <a:pt x="3096" y="3938"/>
                  </a:cubicBezTo>
                  <a:lnTo>
                    <a:pt x="3096" y="3915"/>
                  </a:lnTo>
                  <a:close/>
                  <a:moveTo>
                    <a:pt x="3120" y="3957"/>
                  </a:moveTo>
                  <a:cubicBezTo>
                    <a:pt x="3120" y="3938"/>
                    <a:pt x="3120" y="3938"/>
                    <a:pt x="3120" y="3938"/>
                  </a:cubicBezTo>
                  <a:cubicBezTo>
                    <a:pt x="3102" y="3938"/>
                    <a:pt x="3102" y="3938"/>
                    <a:pt x="3102" y="3938"/>
                  </a:cubicBezTo>
                  <a:cubicBezTo>
                    <a:pt x="3102" y="3957"/>
                    <a:pt x="3102" y="3957"/>
                    <a:pt x="3102" y="3957"/>
                  </a:cubicBezTo>
                  <a:lnTo>
                    <a:pt x="3120" y="3957"/>
                  </a:lnTo>
                  <a:close/>
                  <a:moveTo>
                    <a:pt x="2891" y="3901"/>
                  </a:moveTo>
                  <a:cubicBezTo>
                    <a:pt x="2891" y="4104"/>
                    <a:pt x="2891" y="4104"/>
                    <a:pt x="2891" y="4104"/>
                  </a:cubicBezTo>
                  <a:cubicBezTo>
                    <a:pt x="2891" y="4104"/>
                    <a:pt x="2953" y="4041"/>
                    <a:pt x="3084" y="4039"/>
                  </a:cubicBezTo>
                  <a:cubicBezTo>
                    <a:pt x="3091" y="4039"/>
                    <a:pt x="3096" y="4040"/>
                    <a:pt x="3102" y="4040"/>
                  </a:cubicBezTo>
                  <a:cubicBezTo>
                    <a:pt x="3102" y="3998"/>
                    <a:pt x="3102" y="3998"/>
                    <a:pt x="3102" y="3998"/>
                  </a:cubicBezTo>
                  <a:cubicBezTo>
                    <a:pt x="3088" y="4013"/>
                    <a:pt x="3088" y="4013"/>
                    <a:pt x="3088" y="4013"/>
                  </a:cubicBezTo>
                  <a:cubicBezTo>
                    <a:pt x="3029" y="3957"/>
                    <a:pt x="3029" y="3957"/>
                    <a:pt x="3029" y="3957"/>
                  </a:cubicBezTo>
                  <a:cubicBezTo>
                    <a:pt x="3029" y="3957"/>
                    <a:pt x="3029" y="3957"/>
                    <a:pt x="3029" y="3957"/>
                  </a:cubicBezTo>
                  <a:cubicBezTo>
                    <a:pt x="3020" y="3949"/>
                    <a:pt x="3014" y="3938"/>
                    <a:pt x="3014" y="3925"/>
                  </a:cubicBezTo>
                  <a:cubicBezTo>
                    <a:pt x="3014" y="3902"/>
                    <a:pt x="3033" y="3883"/>
                    <a:pt x="3056" y="3883"/>
                  </a:cubicBezTo>
                  <a:cubicBezTo>
                    <a:pt x="3068" y="3883"/>
                    <a:pt x="3079" y="3889"/>
                    <a:pt x="3087" y="3898"/>
                  </a:cubicBezTo>
                  <a:cubicBezTo>
                    <a:pt x="3091" y="3893"/>
                    <a:pt x="3096" y="3889"/>
                    <a:pt x="3102" y="3887"/>
                  </a:cubicBezTo>
                  <a:cubicBezTo>
                    <a:pt x="3102" y="3834"/>
                    <a:pt x="3102" y="3834"/>
                    <a:pt x="3102" y="3834"/>
                  </a:cubicBezTo>
                  <a:cubicBezTo>
                    <a:pt x="3039" y="3829"/>
                    <a:pt x="2965" y="3844"/>
                    <a:pt x="2891" y="3901"/>
                  </a:cubicBezTo>
                  <a:close/>
                  <a:moveTo>
                    <a:pt x="3118" y="3883"/>
                  </a:moveTo>
                  <a:cubicBezTo>
                    <a:pt x="3141" y="3883"/>
                    <a:pt x="3159" y="3902"/>
                    <a:pt x="3159" y="3925"/>
                  </a:cubicBezTo>
                  <a:cubicBezTo>
                    <a:pt x="3159" y="3938"/>
                    <a:pt x="3154" y="3949"/>
                    <a:pt x="3145" y="3957"/>
                  </a:cubicBezTo>
                  <a:cubicBezTo>
                    <a:pt x="3145" y="3957"/>
                    <a:pt x="3145" y="3957"/>
                    <a:pt x="3145" y="3957"/>
                  </a:cubicBezTo>
                  <a:cubicBezTo>
                    <a:pt x="3102" y="3998"/>
                    <a:pt x="3102" y="3998"/>
                    <a:pt x="3102" y="3998"/>
                  </a:cubicBezTo>
                  <a:cubicBezTo>
                    <a:pt x="3102" y="4040"/>
                    <a:pt x="3102" y="4040"/>
                    <a:pt x="3102" y="4040"/>
                  </a:cubicBezTo>
                  <a:cubicBezTo>
                    <a:pt x="3221" y="4044"/>
                    <a:pt x="3283" y="4104"/>
                    <a:pt x="3283" y="4104"/>
                  </a:cubicBezTo>
                  <a:cubicBezTo>
                    <a:pt x="3283" y="3901"/>
                    <a:pt x="3283" y="3901"/>
                    <a:pt x="3283" y="3901"/>
                  </a:cubicBezTo>
                  <a:cubicBezTo>
                    <a:pt x="3283" y="3901"/>
                    <a:pt x="3207" y="3842"/>
                    <a:pt x="3102" y="3834"/>
                  </a:cubicBezTo>
                  <a:cubicBezTo>
                    <a:pt x="3102" y="3887"/>
                    <a:pt x="3102" y="3887"/>
                    <a:pt x="3102" y="3887"/>
                  </a:cubicBezTo>
                  <a:cubicBezTo>
                    <a:pt x="3107" y="3885"/>
                    <a:pt x="3112" y="3883"/>
                    <a:pt x="3118" y="3883"/>
                  </a:cubicBezTo>
                  <a:close/>
                  <a:moveTo>
                    <a:pt x="3087" y="4075"/>
                  </a:moveTo>
                  <a:cubicBezTo>
                    <a:pt x="2972" y="4077"/>
                    <a:pt x="2917" y="4129"/>
                    <a:pt x="2915" y="4131"/>
                  </a:cubicBezTo>
                  <a:cubicBezTo>
                    <a:pt x="2877" y="4168"/>
                    <a:pt x="2877" y="4168"/>
                    <a:pt x="2877" y="4168"/>
                  </a:cubicBezTo>
                  <a:cubicBezTo>
                    <a:pt x="2876" y="4172"/>
                    <a:pt x="2876" y="4176"/>
                    <a:pt x="2876" y="4180"/>
                  </a:cubicBezTo>
                  <a:cubicBezTo>
                    <a:pt x="2876" y="4296"/>
                    <a:pt x="2970" y="4443"/>
                    <a:pt x="3087" y="4443"/>
                  </a:cubicBezTo>
                  <a:cubicBezTo>
                    <a:pt x="3092" y="4443"/>
                    <a:pt x="3097" y="4442"/>
                    <a:pt x="3102" y="4441"/>
                  </a:cubicBezTo>
                  <a:cubicBezTo>
                    <a:pt x="3102" y="4076"/>
                    <a:pt x="3102" y="4076"/>
                    <a:pt x="3102" y="4076"/>
                  </a:cubicBezTo>
                  <a:cubicBezTo>
                    <a:pt x="3099" y="4076"/>
                    <a:pt x="3096" y="4075"/>
                    <a:pt x="3093" y="4075"/>
                  </a:cubicBezTo>
                  <a:lnTo>
                    <a:pt x="3087" y="4075"/>
                  </a:lnTo>
                  <a:close/>
                  <a:moveTo>
                    <a:pt x="3298" y="4180"/>
                  </a:moveTo>
                  <a:cubicBezTo>
                    <a:pt x="3298" y="4174"/>
                    <a:pt x="3297" y="4169"/>
                    <a:pt x="3297" y="4164"/>
                  </a:cubicBezTo>
                  <a:cubicBezTo>
                    <a:pt x="3264" y="4131"/>
                    <a:pt x="3264" y="4131"/>
                    <a:pt x="3264" y="4131"/>
                  </a:cubicBezTo>
                  <a:cubicBezTo>
                    <a:pt x="3261" y="4128"/>
                    <a:pt x="3207" y="4079"/>
                    <a:pt x="3102" y="4076"/>
                  </a:cubicBezTo>
                  <a:cubicBezTo>
                    <a:pt x="3102" y="4441"/>
                    <a:pt x="3102" y="4441"/>
                    <a:pt x="3102" y="4441"/>
                  </a:cubicBezTo>
                  <a:cubicBezTo>
                    <a:pt x="3211" y="4429"/>
                    <a:pt x="3298" y="4291"/>
                    <a:pt x="3298" y="4180"/>
                  </a:cubicBezTo>
                  <a:close/>
                  <a:moveTo>
                    <a:pt x="3102" y="4841"/>
                  </a:moveTo>
                  <a:cubicBezTo>
                    <a:pt x="3102" y="4727"/>
                    <a:pt x="3102" y="4727"/>
                    <a:pt x="3102" y="4727"/>
                  </a:cubicBezTo>
                  <a:cubicBezTo>
                    <a:pt x="3306" y="4378"/>
                    <a:pt x="3306" y="4378"/>
                    <a:pt x="3306" y="4378"/>
                  </a:cubicBezTo>
                  <a:cubicBezTo>
                    <a:pt x="3306" y="4378"/>
                    <a:pt x="3484" y="4394"/>
                    <a:pt x="3534" y="4641"/>
                  </a:cubicBezTo>
                  <a:cubicBezTo>
                    <a:pt x="3543" y="4685"/>
                    <a:pt x="3523" y="4753"/>
                    <a:pt x="3484" y="4775"/>
                  </a:cubicBezTo>
                  <a:cubicBezTo>
                    <a:pt x="3424" y="4807"/>
                    <a:pt x="3312" y="4842"/>
                    <a:pt x="3102" y="4841"/>
                  </a:cubicBezTo>
                  <a:close/>
                  <a:moveTo>
                    <a:pt x="3206" y="4755"/>
                  </a:moveTo>
                  <a:cubicBezTo>
                    <a:pt x="3197" y="4795"/>
                    <a:pt x="3197" y="4795"/>
                    <a:pt x="3197" y="4795"/>
                  </a:cubicBezTo>
                  <a:cubicBezTo>
                    <a:pt x="3215" y="4799"/>
                    <a:pt x="3234" y="4801"/>
                    <a:pt x="3252" y="4801"/>
                  </a:cubicBezTo>
                  <a:cubicBezTo>
                    <a:pt x="3328" y="4801"/>
                    <a:pt x="3398" y="4772"/>
                    <a:pt x="3401" y="4770"/>
                  </a:cubicBezTo>
                  <a:cubicBezTo>
                    <a:pt x="3386" y="4733"/>
                    <a:pt x="3386" y="4733"/>
                    <a:pt x="3386" y="4733"/>
                  </a:cubicBezTo>
                  <a:cubicBezTo>
                    <a:pt x="3385" y="4733"/>
                    <a:pt x="3287" y="4774"/>
                    <a:pt x="3206" y="4755"/>
                  </a:cubicBezTo>
                  <a:close/>
                  <a:moveTo>
                    <a:pt x="3091" y="4746"/>
                  </a:moveTo>
                  <a:cubicBezTo>
                    <a:pt x="3102" y="4727"/>
                    <a:pt x="3102" y="4727"/>
                    <a:pt x="3102" y="4727"/>
                  </a:cubicBezTo>
                  <a:cubicBezTo>
                    <a:pt x="3102" y="4841"/>
                    <a:pt x="3102" y="4841"/>
                    <a:pt x="3102" y="4841"/>
                  </a:cubicBezTo>
                  <a:cubicBezTo>
                    <a:pt x="3102" y="4841"/>
                    <a:pt x="3102" y="4841"/>
                    <a:pt x="3102" y="4841"/>
                  </a:cubicBezTo>
                  <a:cubicBezTo>
                    <a:pt x="2892" y="4842"/>
                    <a:pt x="2779" y="4807"/>
                    <a:pt x="2720" y="4775"/>
                  </a:cubicBezTo>
                  <a:cubicBezTo>
                    <a:pt x="2681" y="4753"/>
                    <a:pt x="2660" y="4685"/>
                    <a:pt x="2669" y="4641"/>
                  </a:cubicBezTo>
                  <a:cubicBezTo>
                    <a:pt x="2720" y="4394"/>
                    <a:pt x="2897" y="4378"/>
                    <a:pt x="2897" y="4378"/>
                  </a:cubicBezTo>
                  <a:lnTo>
                    <a:pt x="3091" y="4746"/>
                  </a:lnTo>
                  <a:close/>
                  <a:moveTo>
                    <a:pt x="2986" y="4787"/>
                  </a:moveTo>
                  <a:cubicBezTo>
                    <a:pt x="2977" y="4747"/>
                    <a:pt x="2977" y="4747"/>
                    <a:pt x="2977" y="4747"/>
                  </a:cubicBezTo>
                  <a:cubicBezTo>
                    <a:pt x="2896" y="4766"/>
                    <a:pt x="2799" y="4725"/>
                    <a:pt x="2798" y="4725"/>
                  </a:cubicBezTo>
                  <a:cubicBezTo>
                    <a:pt x="2782" y="4763"/>
                    <a:pt x="2782" y="4763"/>
                    <a:pt x="2782" y="4763"/>
                  </a:cubicBezTo>
                  <a:cubicBezTo>
                    <a:pt x="2786" y="4764"/>
                    <a:pt x="2855" y="4793"/>
                    <a:pt x="2931" y="4793"/>
                  </a:cubicBezTo>
                  <a:cubicBezTo>
                    <a:pt x="2949" y="4793"/>
                    <a:pt x="2968" y="4791"/>
                    <a:pt x="2986" y="4787"/>
                  </a:cubicBezTo>
                  <a:close/>
                  <a:moveTo>
                    <a:pt x="414" y="6363"/>
                  </a:moveTo>
                  <a:cubicBezTo>
                    <a:pt x="323" y="6363"/>
                    <a:pt x="236" y="6315"/>
                    <a:pt x="196" y="6244"/>
                  </a:cubicBezTo>
                  <a:cubicBezTo>
                    <a:pt x="170" y="6195"/>
                    <a:pt x="170" y="6142"/>
                    <a:pt x="197" y="6098"/>
                  </a:cubicBezTo>
                  <a:cubicBezTo>
                    <a:pt x="226" y="6052"/>
                    <a:pt x="242" y="6009"/>
                    <a:pt x="251" y="5979"/>
                  </a:cubicBezTo>
                  <a:cubicBezTo>
                    <a:pt x="236" y="5975"/>
                    <a:pt x="220" y="5969"/>
                    <a:pt x="205" y="5961"/>
                  </a:cubicBezTo>
                  <a:cubicBezTo>
                    <a:pt x="187" y="5951"/>
                    <a:pt x="177" y="5933"/>
                    <a:pt x="175" y="5914"/>
                  </a:cubicBezTo>
                  <a:cubicBezTo>
                    <a:pt x="93" y="5837"/>
                    <a:pt x="56" y="5704"/>
                    <a:pt x="53" y="5696"/>
                  </a:cubicBezTo>
                  <a:cubicBezTo>
                    <a:pt x="49" y="5679"/>
                    <a:pt x="57" y="5662"/>
                    <a:pt x="71" y="5654"/>
                  </a:cubicBezTo>
                  <a:cubicBezTo>
                    <a:pt x="59" y="5551"/>
                    <a:pt x="98" y="5499"/>
                    <a:pt x="121" y="5478"/>
                  </a:cubicBezTo>
                  <a:cubicBezTo>
                    <a:pt x="119" y="5468"/>
                    <a:pt x="123" y="5457"/>
                    <a:pt x="132" y="5452"/>
                  </a:cubicBezTo>
                  <a:cubicBezTo>
                    <a:pt x="174" y="5424"/>
                    <a:pt x="174" y="5424"/>
                    <a:pt x="174" y="5424"/>
                  </a:cubicBezTo>
                  <a:cubicBezTo>
                    <a:pt x="185" y="5417"/>
                    <a:pt x="199" y="5420"/>
                    <a:pt x="205" y="5432"/>
                  </a:cubicBezTo>
                  <a:cubicBezTo>
                    <a:pt x="225" y="5471"/>
                    <a:pt x="225" y="5471"/>
                    <a:pt x="225" y="5471"/>
                  </a:cubicBezTo>
                  <a:cubicBezTo>
                    <a:pt x="231" y="5483"/>
                    <a:pt x="226" y="5496"/>
                    <a:pt x="213" y="5499"/>
                  </a:cubicBezTo>
                  <a:cubicBezTo>
                    <a:pt x="165" y="5513"/>
                    <a:pt x="165" y="5513"/>
                    <a:pt x="165" y="5513"/>
                  </a:cubicBezTo>
                  <a:cubicBezTo>
                    <a:pt x="153" y="5517"/>
                    <a:pt x="139" y="5511"/>
                    <a:pt x="132" y="5501"/>
                  </a:cubicBezTo>
                  <a:cubicBezTo>
                    <a:pt x="113" y="5521"/>
                    <a:pt x="85" y="5565"/>
                    <a:pt x="95" y="5651"/>
                  </a:cubicBezTo>
                  <a:cubicBezTo>
                    <a:pt x="108" y="5653"/>
                    <a:pt x="119" y="5663"/>
                    <a:pt x="123" y="5676"/>
                  </a:cubicBezTo>
                  <a:cubicBezTo>
                    <a:pt x="134" y="5717"/>
                    <a:pt x="167" y="5801"/>
                    <a:pt x="215" y="5852"/>
                  </a:cubicBezTo>
                  <a:cubicBezTo>
                    <a:pt x="231" y="5847"/>
                    <a:pt x="248" y="5847"/>
                    <a:pt x="264" y="5856"/>
                  </a:cubicBezTo>
                  <a:cubicBezTo>
                    <a:pt x="275" y="5862"/>
                    <a:pt x="286" y="5865"/>
                    <a:pt x="297" y="5866"/>
                  </a:cubicBezTo>
                  <a:cubicBezTo>
                    <a:pt x="299" y="5866"/>
                    <a:pt x="299" y="5866"/>
                    <a:pt x="299" y="5866"/>
                  </a:cubicBezTo>
                  <a:cubicBezTo>
                    <a:pt x="309" y="5865"/>
                    <a:pt x="320" y="5863"/>
                    <a:pt x="330" y="5857"/>
                  </a:cubicBezTo>
                  <a:cubicBezTo>
                    <a:pt x="346" y="5849"/>
                    <a:pt x="364" y="5848"/>
                    <a:pt x="380" y="5854"/>
                  </a:cubicBezTo>
                  <a:cubicBezTo>
                    <a:pt x="429" y="5803"/>
                    <a:pt x="462" y="5718"/>
                    <a:pt x="474" y="5676"/>
                  </a:cubicBezTo>
                  <a:cubicBezTo>
                    <a:pt x="478" y="5663"/>
                    <a:pt x="489" y="5653"/>
                    <a:pt x="502" y="5651"/>
                  </a:cubicBezTo>
                  <a:cubicBezTo>
                    <a:pt x="511" y="5565"/>
                    <a:pt x="484" y="5521"/>
                    <a:pt x="465" y="5501"/>
                  </a:cubicBezTo>
                  <a:cubicBezTo>
                    <a:pt x="458" y="5511"/>
                    <a:pt x="443" y="5517"/>
                    <a:pt x="431" y="5513"/>
                  </a:cubicBezTo>
                  <a:cubicBezTo>
                    <a:pt x="383" y="5499"/>
                    <a:pt x="383" y="5499"/>
                    <a:pt x="383" y="5499"/>
                  </a:cubicBezTo>
                  <a:cubicBezTo>
                    <a:pt x="371" y="5496"/>
                    <a:pt x="365" y="5483"/>
                    <a:pt x="371" y="5471"/>
                  </a:cubicBezTo>
                  <a:cubicBezTo>
                    <a:pt x="392" y="5432"/>
                    <a:pt x="392" y="5432"/>
                    <a:pt x="392" y="5432"/>
                  </a:cubicBezTo>
                  <a:cubicBezTo>
                    <a:pt x="398" y="5420"/>
                    <a:pt x="412" y="5417"/>
                    <a:pt x="423" y="5424"/>
                  </a:cubicBezTo>
                  <a:cubicBezTo>
                    <a:pt x="465" y="5452"/>
                    <a:pt x="465" y="5452"/>
                    <a:pt x="465" y="5452"/>
                  </a:cubicBezTo>
                  <a:cubicBezTo>
                    <a:pt x="474" y="5457"/>
                    <a:pt x="478" y="5468"/>
                    <a:pt x="476" y="5478"/>
                  </a:cubicBezTo>
                  <a:cubicBezTo>
                    <a:pt x="499" y="5499"/>
                    <a:pt x="537" y="5551"/>
                    <a:pt x="526" y="5654"/>
                  </a:cubicBezTo>
                  <a:cubicBezTo>
                    <a:pt x="540" y="5662"/>
                    <a:pt x="548" y="5679"/>
                    <a:pt x="543" y="5696"/>
                  </a:cubicBezTo>
                  <a:cubicBezTo>
                    <a:pt x="541" y="5704"/>
                    <a:pt x="502" y="5841"/>
                    <a:pt x="418" y="5918"/>
                  </a:cubicBezTo>
                  <a:cubicBezTo>
                    <a:pt x="415" y="5936"/>
                    <a:pt x="404" y="5953"/>
                    <a:pt x="387" y="5963"/>
                  </a:cubicBezTo>
                  <a:cubicBezTo>
                    <a:pt x="367" y="5973"/>
                    <a:pt x="346" y="5980"/>
                    <a:pt x="325" y="5983"/>
                  </a:cubicBezTo>
                  <a:cubicBezTo>
                    <a:pt x="316" y="6018"/>
                    <a:pt x="296" y="6075"/>
                    <a:pt x="258" y="6136"/>
                  </a:cubicBezTo>
                  <a:cubicBezTo>
                    <a:pt x="241" y="6164"/>
                    <a:pt x="249" y="6191"/>
                    <a:pt x="259" y="6209"/>
                  </a:cubicBezTo>
                  <a:cubicBezTo>
                    <a:pt x="286" y="6257"/>
                    <a:pt x="350" y="6291"/>
                    <a:pt x="414" y="6291"/>
                  </a:cubicBezTo>
                  <a:cubicBezTo>
                    <a:pt x="464" y="6291"/>
                    <a:pt x="495" y="6263"/>
                    <a:pt x="512" y="6240"/>
                  </a:cubicBezTo>
                  <a:cubicBezTo>
                    <a:pt x="552" y="6185"/>
                    <a:pt x="561" y="6097"/>
                    <a:pt x="534" y="6010"/>
                  </a:cubicBezTo>
                  <a:cubicBezTo>
                    <a:pt x="491" y="5873"/>
                    <a:pt x="552" y="5786"/>
                    <a:pt x="605" y="5747"/>
                  </a:cubicBezTo>
                  <a:cubicBezTo>
                    <a:pt x="603" y="5738"/>
                    <a:pt x="602" y="5728"/>
                    <a:pt x="602" y="5718"/>
                  </a:cubicBezTo>
                  <a:cubicBezTo>
                    <a:pt x="602" y="5647"/>
                    <a:pt x="659" y="5590"/>
                    <a:pt x="730" y="5590"/>
                  </a:cubicBezTo>
                  <a:cubicBezTo>
                    <a:pt x="800" y="5590"/>
                    <a:pt x="857" y="5647"/>
                    <a:pt x="857" y="5718"/>
                  </a:cubicBezTo>
                  <a:cubicBezTo>
                    <a:pt x="857" y="5789"/>
                    <a:pt x="800" y="5846"/>
                    <a:pt x="730" y="5846"/>
                  </a:cubicBezTo>
                  <a:cubicBezTo>
                    <a:pt x="695" y="5846"/>
                    <a:pt x="664" y="5832"/>
                    <a:pt x="641" y="5810"/>
                  </a:cubicBezTo>
                  <a:cubicBezTo>
                    <a:pt x="613" y="5833"/>
                    <a:pt x="570" y="5887"/>
                    <a:pt x="602" y="5989"/>
                  </a:cubicBezTo>
                  <a:cubicBezTo>
                    <a:pt x="637" y="6098"/>
                    <a:pt x="624" y="6208"/>
                    <a:pt x="570" y="6282"/>
                  </a:cubicBezTo>
                  <a:cubicBezTo>
                    <a:pt x="532" y="6334"/>
                    <a:pt x="476" y="6363"/>
                    <a:pt x="414" y="6363"/>
                  </a:cubicBezTo>
                  <a:close/>
                  <a:moveTo>
                    <a:pt x="680" y="5718"/>
                  </a:moveTo>
                  <a:cubicBezTo>
                    <a:pt x="680" y="5746"/>
                    <a:pt x="702" y="5768"/>
                    <a:pt x="730" y="5768"/>
                  </a:cubicBezTo>
                  <a:cubicBezTo>
                    <a:pt x="757" y="5768"/>
                    <a:pt x="780" y="5746"/>
                    <a:pt x="780" y="5718"/>
                  </a:cubicBezTo>
                  <a:cubicBezTo>
                    <a:pt x="780" y="5690"/>
                    <a:pt x="757" y="5668"/>
                    <a:pt x="730" y="5668"/>
                  </a:cubicBezTo>
                  <a:cubicBezTo>
                    <a:pt x="702" y="5668"/>
                    <a:pt x="680" y="5690"/>
                    <a:pt x="680" y="5718"/>
                  </a:cubicBezTo>
                  <a:close/>
                  <a:moveTo>
                    <a:pt x="2557" y="4268"/>
                  </a:moveTo>
                  <a:cubicBezTo>
                    <a:pt x="2557" y="4286"/>
                    <a:pt x="2541" y="4302"/>
                    <a:pt x="2523" y="4302"/>
                  </a:cubicBezTo>
                  <a:cubicBezTo>
                    <a:pt x="2508" y="4302"/>
                    <a:pt x="2508" y="4302"/>
                    <a:pt x="2508" y="4302"/>
                  </a:cubicBezTo>
                  <a:cubicBezTo>
                    <a:pt x="2508" y="4871"/>
                    <a:pt x="2508" y="4871"/>
                    <a:pt x="2508" y="4871"/>
                  </a:cubicBezTo>
                  <a:cubicBezTo>
                    <a:pt x="2508" y="4922"/>
                    <a:pt x="2466" y="4963"/>
                    <a:pt x="2415" y="4963"/>
                  </a:cubicBezTo>
                  <a:cubicBezTo>
                    <a:pt x="2364" y="4963"/>
                    <a:pt x="2322" y="4922"/>
                    <a:pt x="2322" y="4871"/>
                  </a:cubicBezTo>
                  <a:cubicBezTo>
                    <a:pt x="2322" y="4302"/>
                    <a:pt x="2322" y="4302"/>
                    <a:pt x="2322" y="4302"/>
                  </a:cubicBezTo>
                  <a:cubicBezTo>
                    <a:pt x="2307" y="4302"/>
                    <a:pt x="2307" y="4302"/>
                    <a:pt x="2307" y="4302"/>
                  </a:cubicBezTo>
                  <a:cubicBezTo>
                    <a:pt x="2289" y="4302"/>
                    <a:pt x="2273" y="4286"/>
                    <a:pt x="2273" y="4268"/>
                  </a:cubicBezTo>
                  <a:cubicBezTo>
                    <a:pt x="2273" y="4249"/>
                    <a:pt x="2289" y="4234"/>
                    <a:pt x="2307" y="4234"/>
                  </a:cubicBezTo>
                  <a:cubicBezTo>
                    <a:pt x="2523" y="4234"/>
                    <a:pt x="2523" y="4234"/>
                    <a:pt x="2523" y="4234"/>
                  </a:cubicBezTo>
                  <a:cubicBezTo>
                    <a:pt x="2541" y="4234"/>
                    <a:pt x="2557" y="4249"/>
                    <a:pt x="2557" y="4268"/>
                  </a:cubicBezTo>
                  <a:close/>
                  <a:moveTo>
                    <a:pt x="2469" y="4558"/>
                  </a:moveTo>
                  <a:cubicBezTo>
                    <a:pt x="2388" y="4558"/>
                    <a:pt x="2388" y="4558"/>
                    <a:pt x="2388" y="4558"/>
                  </a:cubicBezTo>
                  <a:cubicBezTo>
                    <a:pt x="2388" y="4347"/>
                    <a:pt x="2388" y="4347"/>
                    <a:pt x="2388" y="4347"/>
                  </a:cubicBezTo>
                  <a:cubicBezTo>
                    <a:pt x="2388" y="4339"/>
                    <a:pt x="2382" y="4333"/>
                    <a:pt x="2375" y="4333"/>
                  </a:cubicBezTo>
                  <a:cubicBezTo>
                    <a:pt x="2367" y="4333"/>
                    <a:pt x="2361" y="4339"/>
                    <a:pt x="2361" y="4347"/>
                  </a:cubicBezTo>
                  <a:cubicBezTo>
                    <a:pt x="2361" y="4558"/>
                    <a:pt x="2361" y="4558"/>
                    <a:pt x="2361" y="4558"/>
                  </a:cubicBezTo>
                  <a:cubicBezTo>
                    <a:pt x="2361" y="4558"/>
                    <a:pt x="2361" y="4558"/>
                    <a:pt x="2361" y="4558"/>
                  </a:cubicBezTo>
                  <a:cubicBezTo>
                    <a:pt x="2361" y="4876"/>
                    <a:pt x="2361" y="4876"/>
                    <a:pt x="2361" y="4876"/>
                  </a:cubicBezTo>
                  <a:cubicBezTo>
                    <a:pt x="2361" y="4906"/>
                    <a:pt x="2385" y="4931"/>
                    <a:pt x="2415" y="4931"/>
                  </a:cubicBezTo>
                  <a:cubicBezTo>
                    <a:pt x="2445" y="4931"/>
                    <a:pt x="2469" y="4906"/>
                    <a:pt x="2469" y="4876"/>
                  </a:cubicBezTo>
                  <a:lnTo>
                    <a:pt x="2469" y="4558"/>
                  </a:lnTo>
                  <a:close/>
                  <a:moveTo>
                    <a:pt x="4557" y="5135"/>
                  </a:moveTo>
                  <a:cubicBezTo>
                    <a:pt x="4557" y="5155"/>
                    <a:pt x="4550" y="5174"/>
                    <a:pt x="4539" y="5189"/>
                  </a:cubicBezTo>
                  <a:cubicBezTo>
                    <a:pt x="4130" y="5189"/>
                    <a:pt x="4130" y="5189"/>
                    <a:pt x="4130" y="5189"/>
                  </a:cubicBezTo>
                  <a:cubicBezTo>
                    <a:pt x="4119" y="5174"/>
                    <a:pt x="4112" y="5155"/>
                    <a:pt x="4112" y="5135"/>
                  </a:cubicBezTo>
                  <a:cubicBezTo>
                    <a:pt x="4112" y="4739"/>
                    <a:pt x="4112" y="4739"/>
                    <a:pt x="4112" y="4739"/>
                  </a:cubicBezTo>
                  <a:cubicBezTo>
                    <a:pt x="4112" y="4688"/>
                    <a:pt x="4153" y="4647"/>
                    <a:pt x="4204" y="4647"/>
                  </a:cubicBezTo>
                  <a:cubicBezTo>
                    <a:pt x="4465" y="4647"/>
                    <a:pt x="4465" y="4647"/>
                    <a:pt x="4465" y="4647"/>
                  </a:cubicBezTo>
                  <a:cubicBezTo>
                    <a:pt x="4516" y="4647"/>
                    <a:pt x="4557" y="4688"/>
                    <a:pt x="4557" y="4739"/>
                  </a:cubicBezTo>
                  <a:lnTo>
                    <a:pt x="4557" y="5135"/>
                  </a:lnTo>
                  <a:close/>
                  <a:moveTo>
                    <a:pt x="4260" y="4738"/>
                  </a:moveTo>
                  <a:cubicBezTo>
                    <a:pt x="4241" y="4738"/>
                    <a:pt x="4241" y="4738"/>
                    <a:pt x="4241" y="4738"/>
                  </a:cubicBezTo>
                  <a:cubicBezTo>
                    <a:pt x="4219" y="4738"/>
                    <a:pt x="4201" y="4755"/>
                    <a:pt x="4201" y="4777"/>
                  </a:cubicBezTo>
                  <a:cubicBezTo>
                    <a:pt x="4201" y="4993"/>
                    <a:pt x="4201" y="4993"/>
                    <a:pt x="4201" y="4993"/>
                  </a:cubicBezTo>
                  <a:cubicBezTo>
                    <a:pt x="4201" y="5015"/>
                    <a:pt x="4219" y="5032"/>
                    <a:pt x="4241" y="5032"/>
                  </a:cubicBezTo>
                  <a:cubicBezTo>
                    <a:pt x="4260" y="5032"/>
                    <a:pt x="4260" y="5032"/>
                    <a:pt x="4260" y="5032"/>
                  </a:cubicBezTo>
                  <a:cubicBezTo>
                    <a:pt x="4260" y="5008"/>
                    <a:pt x="4260" y="5008"/>
                    <a:pt x="4260" y="5008"/>
                  </a:cubicBezTo>
                  <a:cubicBezTo>
                    <a:pt x="4244" y="5008"/>
                    <a:pt x="4244" y="5008"/>
                    <a:pt x="4244" y="5008"/>
                  </a:cubicBezTo>
                  <a:cubicBezTo>
                    <a:pt x="4239" y="5008"/>
                    <a:pt x="4235" y="5004"/>
                    <a:pt x="4235" y="4999"/>
                  </a:cubicBezTo>
                  <a:cubicBezTo>
                    <a:pt x="4235" y="4994"/>
                    <a:pt x="4239" y="4990"/>
                    <a:pt x="4244" y="4990"/>
                  </a:cubicBezTo>
                  <a:cubicBezTo>
                    <a:pt x="4260" y="4990"/>
                    <a:pt x="4260" y="4990"/>
                    <a:pt x="4260" y="4990"/>
                  </a:cubicBezTo>
                  <a:cubicBezTo>
                    <a:pt x="4260" y="4971"/>
                    <a:pt x="4260" y="4971"/>
                    <a:pt x="4260" y="4971"/>
                  </a:cubicBezTo>
                  <a:cubicBezTo>
                    <a:pt x="4244" y="4971"/>
                    <a:pt x="4244" y="4971"/>
                    <a:pt x="4244" y="4971"/>
                  </a:cubicBezTo>
                  <a:cubicBezTo>
                    <a:pt x="4239" y="4971"/>
                    <a:pt x="4235" y="4967"/>
                    <a:pt x="4235" y="4962"/>
                  </a:cubicBezTo>
                  <a:cubicBezTo>
                    <a:pt x="4235" y="4957"/>
                    <a:pt x="4239" y="4953"/>
                    <a:pt x="4244" y="4953"/>
                  </a:cubicBezTo>
                  <a:cubicBezTo>
                    <a:pt x="4260" y="4953"/>
                    <a:pt x="4260" y="4953"/>
                    <a:pt x="4260" y="4953"/>
                  </a:cubicBezTo>
                  <a:cubicBezTo>
                    <a:pt x="4260" y="4937"/>
                    <a:pt x="4260" y="4937"/>
                    <a:pt x="4260" y="4937"/>
                  </a:cubicBezTo>
                  <a:cubicBezTo>
                    <a:pt x="4233" y="4937"/>
                    <a:pt x="4233" y="4937"/>
                    <a:pt x="4233" y="4937"/>
                  </a:cubicBezTo>
                  <a:cubicBezTo>
                    <a:pt x="4223" y="4937"/>
                    <a:pt x="4215" y="4929"/>
                    <a:pt x="4215" y="4919"/>
                  </a:cubicBezTo>
                  <a:cubicBezTo>
                    <a:pt x="4215" y="4910"/>
                    <a:pt x="4223" y="4902"/>
                    <a:pt x="4233" y="4902"/>
                  </a:cubicBezTo>
                  <a:cubicBezTo>
                    <a:pt x="4260" y="4902"/>
                    <a:pt x="4260" y="4902"/>
                    <a:pt x="4260" y="4902"/>
                  </a:cubicBezTo>
                  <a:cubicBezTo>
                    <a:pt x="4260" y="4886"/>
                    <a:pt x="4260" y="4886"/>
                    <a:pt x="4260" y="4886"/>
                  </a:cubicBezTo>
                  <a:cubicBezTo>
                    <a:pt x="4244" y="4886"/>
                    <a:pt x="4244" y="4886"/>
                    <a:pt x="4244" y="4886"/>
                  </a:cubicBezTo>
                  <a:cubicBezTo>
                    <a:pt x="4239" y="4886"/>
                    <a:pt x="4235" y="4882"/>
                    <a:pt x="4235" y="4878"/>
                  </a:cubicBezTo>
                  <a:cubicBezTo>
                    <a:pt x="4235" y="4873"/>
                    <a:pt x="4239" y="4869"/>
                    <a:pt x="4244" y="4869"/>
                  </a:cubicBezTo>
                  <a:cubicBezTo>
                    <a:pt x="4260" y="4869"/>
                    <a:pt x="4260" y="4869"/>
                    <a:pt x="4260" y="4869"/>
                  </a:cubicBezTo>
                  <a:cubicBezTo>
                    <a:pt x="4260" y="4849"/>
                    <a:pt x="4260" y="4849"/>
                    <a:pt x="4260" y="4849"/>
                  </a:cubicBezTo>
                  <a:cubicBezTo>
                    <a:pt x="4244" y="4849"/>
                    <a:pt x="4244" y="4849"/>
                    <a:pt x="4244" y="4849"/>
                  </a:cubicBezTo>
                  <a:cubicBezTo>
                    <a:pt x="4239" y="4849"/>
                    <a:pt x="4235" y="4845"/>
                    <a:pt x="4235" y="4840"/>
                  </a:cubicBezTo>
                  <a:cubicBezTo>
                    <a:pt x="4235" y="4836"/>
                    <a:pt x="4239" y="4832"/>
                    <a:pt x="4244" y="4832"/>
                  </a:cubicBezTo>
                  <a:cubicBezTo>
                    <a:pt x="4260" y="4832"/>
                    <a:pt x="4260" y="4832"/>
                    <a:pt x="4260" y="4832"/>
                  </a:cubicBezTo>
                  <a:cubicBezTo>
                    <a:pt x="4260" y="4818"/>
                    <a:pt x="4260" y="4818"/>
                    <a:pt x="4260" y="4818"/>
                  </a:cubicBezTo>
                  <a:cubicBezTo>
                    <a:pt x="4233" y="4818"/>
                    <a:pt x="4233" y="4818"/>
                    <a:pt x="4233" y="4818"/>
                  </a:cubicBezTo>
                  <a:cubicBezTo>
                    <a:pt x="4223" y="4818"/>
                    <a:pt x="4215" y="4810"/>
                    <a:pt x="4215" y="4800"/>
                  </a:cubicBezTo>
                  <a:cubicBezTo>
                    <a:pt x="4215" y="4791"/>
                    <a:pt x="4223" y="4783"/>
                    <a:pt x="4233" y="4783"/>
                  </a:cubicBezTo>
                  <a:cubicBezTo>
                    <a:pt x="4260" y="4783"/>
                    <a:pt x="4260" y="4783"/>
                    <a:pt x="4260" y="4783"/>
                  </a:cubicBezTo>
                  <a:lnTo>
                    <a:pt x="4260" y="4738"/>
                  </a:lnTo>
                  <a:close/>
                  <a:moveTo>
                    <a:pt x="4465" y="4777"/>
                  </a:moveTo>
                  <a:cubicBezTo>
                    <a:pt x="4465" y="4755"/>
                    <a:pt x="4448" y="4738"/>
                    <a:pt x="4426" y="4738"/>
                  </a:cubicBezTo>
                  <a:cubicBezTo>
                    <a:pt x="4295" y="4738"/>
                    <a:pt x="4295" y="4738"/>
                    <a:pt x="4295" y="4738"/>
                  </a:cubicBezTo>
                  <a:cubicBezTo>
                    <a:pt x="4295" y="4783"/>
                    <a:pt x="4295" y="4783"/>
                    <a:pt x="4295" y="4783"/>
                  </a:cubicBezTo>
                  <a:cubicBezTo>
                    <a:pt x="4362" y="4783"/>
                    <a:pt x="4362" y="4783"/>
                    <a:pt x="4362" y="4783"/>
                  </a:cubicBezTo>
                  <a:cubicBezTo>
                    <a:pt x="4372" y="4783"/>
                    <a:pt x="4379" y="4791"/>
                    <a:pt x="4379" y="4800"/>
                  </a:cubicBezTo>
                  <a:cubicBezTo>
                    <a:pt x="4379" y="4810"/>
                    <a:pt x="4372" y="4818"/>
                    <a:pt x="4362" y="4818"/>
                  </a:cubicBezTo>
                  <a:cubicBezTo>
                    <a:pt x="4295" y="4818"/>
                    <a:pt x="4295" y="4818"/>
                    <a:pt x="4295" y="4818"/>
                  </a:cubicBezTo>
                  <a:cubicBezTo>
                    <a:pt x="4295" y="4832"/>
                    <a:pt x="4295" y="4832"/>
                    <a:pt x="4295" y="4832"/>
                  </a:cubicBezTo>
                  <a:cubicBezTo>
                    <a:pt x="4329" y="4832"/>
                    <a:pt x="4329" y="4832"/>
                    <a:pt x="4329" y="4832"/>
                  </a:cubicBezTo>
                  <a:cubicBezTo>
                    <a:pt x="4334" y="4832"/>
                    <a:pt x="4338" y="4836"/>
                    <a:pt x="4338" y="4840"/>
                  </a:cubicBezTo>
                  <a:cubicBezTo>
                    <a:pt x="4338" y="4845"/>
                    <a:pt x="4334" y="4849"/>
                    <a:pt x="4329" y="4849"/>
                  </a:cubicBezTo>
                  <a:cubicBezTo>
                    <a:pt x="4295" y="4849"/>
                    <a:pt x="4295" y="4849"/>
                    <a:pt x="4295" y="4849"/>
                  </a:cubicBezTo>
                  <a:cubicBezTo>
                    <a:pt x="4295" y="4869"/>
                    <a:pt x="4295" y="4869"/>
                    <a:pt x="4295" y="4869"/>
                  </a:cubicBezTo>
                  <a:cubicBezTo>
                    <a:pt x="4329" y="4869"/>
                    <a:pt x="4329" y="4869"/>
                    <a:pt x="4329" y="4869"/>
                  </a:cubicBezTo>
                  <a:cubicBezTo>
                    <a:pt x="4334" y="4869"/>
                    <a:pt x="4338" y="4873"/>
                    <a:pt x="4338" y="4878"/>
                  </a:cubicBezTo>
                  <a:cubicBezTo>
                    <a:pt x="4338" y="4882"/>
                    <a:pt x="4334" y="4886"/>
                    <a:pt x="4329" y="4886"/>
                  </a:cubicBezTo>
                  <a:cubicBezTo>
                    <a:pt x="4295" y="4886"/>
                    <a:pt x="4295" y="4886"/>
                    <a:pt x="4295" y="4886"/>
                  </a:cubicBezTo>
                  <a:cubicBezTo>
                    <a:pt x="4295" y="4902"/>
                    <a:pt x="4295" y="4902"/>
                    <a:pt x="4295" y="4902"/>
                  </a:cubicBezTo>
                  <a:cubicBezTo>
                    <a:pt x="4362" y="4902"/>
                    <a:pt x="4362" y="4902"/>
                    <a:pt x="4362" y="4902"/>
                  </a:cubicBezTo>
                  <a:cubicBezTo>
                    <a:pt x="4372" y="4902"/>
                    <a:pt x="4379" y="4909"/>
                    <a:pt x="4379" y="4919"/>
                  </a:cubicBezTo>
                  <a:cubicBezTo>
                    <a:pt x="4379" y="4929"/>
                    <a:pt x="4372" y="4937"/>
                    <a:pt x="4362" y="4937"/>
                  </a:cubicBezTo>
                  <a:cubicBezTo>
                    <a:pt x="4295" y="4937"/>
                    <a:pt x="4295" y="4937"/>
                    <a:pt x="4295" y="4937"/>
                  </a:cubicBezTo>
                  <a:cubicBezTo>
                    <a:pt x="4295" y="4953"/>
                    <a:pt x="4295" y="4953"/>
                    <a:pt x="4295" y="4953"/>
                  </a:cubicBezTo>
                  <a:cubicBezTo>
                    <a:pt x="4329" y="4953"/>
                    <a:pt x="4329" y="4953"/>
                    <a:pt x="4329" y="4953"/>
                  </a:cubicBezTo>
                  <a:cubicBezTo>
                    <a:pt x="4334" y="4953"/>
                    <a:pt x="4338" y="4957"/>
                    <a:pt x="4338" y="4962"/>
                  </a:cubicBezTo>
                  <a:cubicBezTo>
                    <a:pt x="4338" y="4967"/>
                    <a:pt x="4334" y="4971"/>
                    <a:pt x="4329" y="4971"/>
                  </a:cubicBezTo>
                  <a:cubicBezTo>
                    <a:pt x="4295" y="4971"/>
                    <a:pt x="4295" y="4971"/>
                    <a:pt x="4295" y="4971"/>
                  </a:cubicBezTo>
                  <a:cubicBezTo>
                    <a:pt x="4295" y="4990"/>
                    <a:pt x="4295" y="4990"/>
                    <a:pt x="4295" y="4990"/>
                  </a:cubicBezTo>
                  <a:cubicBezTo>
                    <a:pt x="4329" y="4990"/>
                    <a:pt x="4329" y="4990"/>
                    <a:pt x="4329" y="4990"/>
                  </a:cubicBezTo>
                  <a:cubicBezTo>
                    <a:pt x="4334" y="4990"/>
                    <a:pt x="4338" y="4994"/>
                    <a:pt x="4338" y="4999"/>
                  </a:cubicBezTo>
                  <a:cubicBezTo>
                    <a:pt x="4338" y="5004"/>
                    <a:pt x="4334" y="5008"/>
                    <a:pt x="4329" y="5008"/>
                  </a:cubicBezTo>
                  <a:cubicBezTo>
                    <a:pt x="4295" y="5008"/>
                    <a:pt x="4295" y="5008"/>
                    <a:pt x="4295" y="5008"/>
                  </a:cubicBezTo>
                  <a:cubicBezTo>
                    <a:pt x="4295" y="5032"/>
                    <a:pt x="4295" y="5032"/>
                    <a:pt x="4295" y="5032"/>
                  </a:cubicBezTo>
                  <a:cubicBezTo>
                    <a:pt x="4295" y="5032"/>
                    <a:pt x="4295" y="5032"/>
                    <a:pt x="4295" y="5032"/>
                  </a:cubicBezTo>
                  <a:cubicBezTo>
                    <a:pt x="4295" y="5032"/>
                    <a:pt x="4295" y="5032"/>
                    <a:pt x="4295" y="5032"/>
                  </a:cubicBezTo>
                  <a:cubicBezTo>
                    <a:pt x="4426" y="5032"/>
                    <a:pt x="4426" y="5032"/>
                    <a:pt x="4426" y="5032"/>
                  </a:cubicBezTo>
                  <a:cubicBezTo>
                    <a:pt x="4448" y="5032"/>
                    <a:pt x="4465" y="5015"/>
                    <a:pt x="4465" y="4993"/>
                  </a:cubicBezTo>
                  <a:lnTo>
                    <a:pt x="4465" y="4777"/>
                  </a:lnTo>
                  <a:close/>
                  <a:moveTo>
                    <a:pt x="4204" y="5226"/>
                  </a:moveTo>
                  <a:cubicBezTo>
                    <a:pt x="4260" y="5226"/>
                    <a:pt x="4260" y="5226"/>
                    <a:pt x="4260" y="5226"/>
                  </a:cubicBezTo>
                  <a:cubicBezTo>
                    <a:pt x="4260" y="5256"/>
                    <a:pt x="4260" y="5256"/>
                    <a:pt x="4260" y="5256"/>
                  </a:cubicBezTo>
                  <a:cubicBezTo>
                    <a:pt x="4260" y="5276"/>
                    <a:pt x="4276" y="5293"/>
                    <a:pt x="4297" y="5293"/>
                  </a:cubicBezTo>
                  <a:cubicBezTo>
                    <a:pt x="4317" y="5293"/>
                    <a:pt x="4317" y="5293"/>
                    <a:pt x="4317" y="5293"/>
                  </a:cubicBezTo>
                  <a:cubicBezTo>
                    <a:pt x="4317" y="5334"/>
                    <a:pt x="4325" y="5415"/>
                    <a:pt x="4373" y="5447"/>
                  </a:cubicBezTo>
                  <a:cubicBezTo>
                    <a:pt x="4410" y="5471"/>
                    <a:pt x="4409" y="5549"/>
                    <a:pt x="4406" y="5577"/>
                  </a:cubicBezTo>
                  <a:cubicBezTo>
                    <a:pt x="4405" y="5587"/>
                    <a:pt x="4412" y="5595"/>
                    <a:pt x="4421" y="5596"/>
                  </a:cubicBezTo>
                  <a:cubicBezTo>
                    <a:pt x="4422" y="5596"/>
                    <a:pt x="4423" y="5597"/>
                    <a:pt x="4423" y="5597"/>
                  </a:cubicBezTo>
                  <a:cubicBezTo>
                    <a:pt x="4432" y="5597"/>
                    <a:pt x="4440" y="5590"/>
                    <a:pt x="4441" y="5581"/>
                  </a:cubicBezTo>
                  <a:cubicBezTo>
                    <a:pt x="4441" y="5576"/>
                    <a:pt x="4455" y="5458"/>
                    <a:pt x="4392" y="5417"/>
                  </a:cubicBezTo>
                  <a:cubicBezTo>
                    <a:pt x="4361" y="5397"/>
                    <a:pt x="4353" y="5333"/>
                    <a:pt x="4352" y="5293"/>
                  </a:cubicBezTo>
                  <a:cubicBezTo>
                    <a:pt x="4373" y="5293"/>
                    <a:pt x="4373" y="5293"/>
                    <a:pt x="4373" y="5293"/>
                  </a:cubicBezTo>
                  <a:cubicBezTo>
                    <a:pt x="4393" y="5293"/>
                    <a:pt x="4410" y="5276"/>
                    <a:pt x="4410" y="5256"/>
                  </a:cubicBezTo>
                  <a:cubicBezTo>
                    <a:pt x="4410" y="5226"/>
                    <a:pt x="4410" y="5226"/>
                    <a:pt x="4410" y="5226"/>
                  </a:cubicBezTo>
                  <a:cubicBezTo>
                    <a:pt x="4465" y="5226"/>
                    <a:pt x="4465" y="5226"/>
                    <a:pt x="4465" y="5226"/>
                  </a:cubicBezTo>
                  <a:cubicBezTo>
                    <a:pt x="4496" y="5226"/>
                    <a:pt x="4522" y="5212"/>
                    <a:pt x="4539" y="5189"/>
                  </a:cubicBezTo>
                  <a:cubicBezTo>
                    <a:pt x="4130" y="5189"/>
                    <a:pt x="4130" y="5189"/>
                    <a:pt x="4130" y="5189"/>
                  </a:cubicBezTo>
                  <a:cubicBezTo>
                    <a:pt x="4147" y="5212"/>
                    <a:pt x="4174" y="5226"/>
                    <a:pt x="4204" y="5226"/>
                  </a:cubicBezTo>
                  <a:close/>
                  <a:moveTo>
                    <a:pt x="3732" y="4417"/>
                  </a:moveTo>
                  <a:cubicBezTo>
                    <a:pt x="3854" y="4254"/>
                    <a:pt x="3854" y="4254"/>
                    <a:pt x="3854" y="4254"/>
                  </a:cubicBezTo>
                  <a:cubicBezTo>
                    <a:pt x="3856" y="4249"/>
                    <a:pt x="3857" y="4243"/>
                    <a:pt x="3856" y="4238"/>
                  </a:cubicBezTo>
                  <a:cubicBezTo>
                    <a:pt x="3855" y="4228"/>
                    <a:pt x="3851" y="4219"/>
                    <a:pt x="3843" y="4213"/>
                  </a:cubicBezTo>
                  <a:cubicBezTo>
                    <a:pt x="3827" y="4201"/>
                    <a:pt x="3805" y="4204"/>
                    <a:pt x="3793" y="4220"/>
                  </a:cubicBezTo>
                  <a:cubicBezTo>
                    <a:pt x="3781" y="4237"/>
                    <a:pt x="3781" y="4237"/>
                    <a:pt x="3781" y="4237"/>
                  </a:cubicBezTo>
                  <a:cubicBezTo>
                    <a:pt x="3607" y="4120"/>
                    <a:pt x="3607" y="4120"/>
                    <a:pt x="3607" y="4120"/>
                  </a:cubicBezTo>
                  <a:cubicBezTo>
                    <a:pt x="3571" y="4096"/>
                    <a:pt x="3522" y="4105"/>
                    <a:pt x="3497" y="4142"/>
                  </a:cubicBezTo>
                  <a:cubicBezTo>
                    <a:pt x="3473" y="4178"/>
                    <a:pt x="3482" y="4227"/>
                    <a:pt x="3519" y="4252"/>
                  </a:cubicBezTo>
                  <a:cubicBezTo>
                    <a:pt x="3684" y="4363"/>
                    <a:pt x="3684" y="4363"/>
                    <a:pt x="3684" y="4363"/>
                  </a:cubicBezTo>
                  <a:cubicBezTo>
                    <a:pt x="3676" y="4374"/>
                    <a:pt x="3676" y="4374"/>
                    <a:pt x="3676" y="4374"/>
                  </a:cubicBezTo>
                  <a:cubicBezTo>
                    <a:pt x="3664" y="4389"/>
                    <a:pt x="3667" y="4412"/>
                    <a:pt x="3683" y="4423"/>
                  </a:cubicBezTo>
                  <a:cubicBezTo>
                    <a:pt x="3698" y="4435"/>
                    <a:pt x="3720" y="4432"/>
                    <a:pt x="3732" y="4417"/>
                  </a:cubicBezTo>
                  <a:close/>
                  <a:moveTo>
                    <a:pt x="4143" y="4556"/>
                  </a:moveTo>
                  <a:cubicBezTo>
                    <a:pt x="4096" y="4528"/>
                    <a:pt x="4096" y="4528"/>
                    <a:pt x="4096" y="4528"/>
                  </a:cubicBezTo>
                  <a:cubicBezTo>
                    <a:pt x="4103" y="4512"/>
                    <a:pt x="4105" y="4496"/>
                    <a:pt x="4102" y="4480"/>
                  </a:cubicBezTo>
                  <a:cubicBezTo>
                    <a:pt x="4098" y="4460"/>
                    <a:pt x="4086" y="4442"/>
                    <a:pt x="4068" y="4430"/>
                  </a:cubicBezTo>
                  <a:cubicBezTo>
                    <a:pt x="3853" y="4285"/>
                    <a:pt x="3853" y="4285"/>
                    <a:pt x="3853" y="4285"/>
                  </a:cubicBezTo>
                  <a:cubicBezTo>
                    <a:pt x="3783" y="4380"/>
                    <a:pt x="3783" y="4380"/>
                    <a:pt x="3783" y="4380"/>
                  </a:cubicBezTo>
                  <a:cubicBezTo>
                    <a:pt x="3981" y="4510"/>
                    <a:pt x="3981" y="4510"/>
                    <a:pt x="3981" y="4510"/>
                  </a:cubicBezTo>
                  <a:cubicBezTo>
                    <a:pt x="3984" y="4512"/>
                    <a:pt x="3985" y="4514"/>
                    <a:pt x="3986" y="4517"/>
                  </a:cubicBezTo>
                  <a:cubicBezTo>
                    <a:pt x="3986" y="4520"/>
                    <a:pt x="3986" y="4523"/>
                    <a:pt x="3984" y="4526"/>
                  </a:cubicBezTo>
                  <a:cubicBezTo>
                    <a:pt x="3981" y="4531"/>
                    <a:pt x="3974" y="4533"/>
                    <a:pt x="3968" y="4529"/>
                  </a:cubicBezTo>
                  <a:cubicBezTo>
                    <a:pt x="3770" y="4398"/>
                    <a:pt x="3770" y="4398"/>
                    <a:pt x="3770" y="4398"/>
                  </a:cubicBezTo>
                  <a:cubicBezTo>
                    <a:pt x="3769" y="4398"/>
                    <a:pt x="3769" y="4398"/>
                    <a:pt x="3769" y="4398"/>
                  </a:cubicBezTo>
                  <a:cubicBezTo>
                    <a:pt x="3758" y="4413"/>
                    <a:pt x="3758" y="4413"/>
                    <a:pt x="3758" y="4413"/>
                  </a:cubicBezTo>
                  <a:cubicBezTo>
                    <a:pt x="3979" y="4562"/>
                    <a:pt x="3979" y="4562"/>
                    <a:pt x="3979" y="4562"/>
                  </a:cubicBezTo>
                  <a:cubicBezTo>
                    <a:pt x="4010" y="4582"/>
                    <a:pt x="4049" y="4579"/>
                    <a:pt x="4076" y="4555"/>
                  </a:cubicBezTo>
                  <a:cubicBezTo>
                    <a:pt x="4125" y="4585"/>
                    <a:pt x="4125" y="4585"/>
                    <a:pt x="4125" y="4585"/>
                  </a:cubicBezTo>
                  <a:cubicBezTo>
                    <a:pt x="4133" y="4590"/>
                    <a:pt x="4144" y="4588"/>
                    <a:pt x="4149" y="4579"/>
                  </a:cubicBezTo>
                  <a:cubicBezTo>
                    <a:pt x="4151" y="4576"/>
                    <a:pt x="4152" y="4571"/>
                    <a:pt x="4151" y="4567"/>
                  </a:cubicBezTo>
                  <a:cubicBezTo>
                    <a:pt x="4150" y="4563"/>
                    <a:pt x="4147" y="4558"/>
                    <a:pt x="4143" y="4556"/>
                  </a:cubicBezTo>
                  <a:close/>
                  <a:moveTo>
                    <a:pt x="980" y="7314"/>
                  </a:moveTo>
                  <a:cubicBezTo>
                    <a:pt x="1019" y="7314"/>
                    <a:pt x="1019" y="7314"/>
                    <a:pt x="1019" y="7314"/>
                  </a:cubicBezTo>
                  <a:cubicBezTo>
                    <a:pt x="1019" y="7206"/>
                    <a:pt x="1019" y="7206"/>
                    <a:pt x="1019" y="7206"/>
                  </a:cubicBezTo>
                  <a:cubicBezTo>
                    <a:pt x="980" y="7206"/>
                    <a:pt x="980" y="7206"/>
                    <a:pt x="980" y="7206"/>
                  </a:cubicBezTo>
                  <a:lnTo>
                    <a:pt x="980" y="7314"/>
                  </a:lnTo>
                  <a:close/>
                  <a:moveTo>
                    <a:pt x="1029" y="7314"/>
                  </a:moveTo>
                  <a:cubicBezTo>
                    <a:pt x="1068" y="7314"/>
                    <a:pt x="1068" y="7314"/>
                    <a:pt x="1068" y="7314"/>
                  </a:cubicBezTo>
                  <a:cubicBezTo>
                    <a:pt x="1068" y="7206"/>
                    <a:pt x="1068" y="7206"/>
                    <a:pt x="1068" y="7206"/>
                  </a:cubicBezTo>
                  <a:cubicBezTo>
                    <a:pt x="1029" y="7206"/>
                    <a:pt x="1029" y="7206"/>
                    <a:pt x="1029" y="7206"/>
                  </a:cubicBezTo>
                  <a:lnTo>
                    <a:pt x="1029" y="7314"/>
                  </a:lnTo>
                  <a:close/>
                  <a:moveTo>
                    <a:pt x="1178" y="7206"/>
                  </a:moveTo>
                  <a:cubicBezTo>
                    <a:pt x="1178" y="7314"/>
                    <a:pt x="1178" y="7314"/>
                    <a:pt x="1178" y="7314"/>
                  </a:cubicBezTo>
                  <a:cubicBezTo>
                    <a:pt x="1217" y="7314"/>
                    <a:pt x="1217" y="7314"/>
                    <a:pt x="1217" y="7314"/>
                  </a:cubicBezTo>
                  <a:cubicBezTo>
                    <a:pt x="1217" y="7207"/>
                    <a:pt x="1217" y="7207"/>
                    <a:pt x="1217" y="7207"/>
                  </a:cubicBezTo>
                  <a:cubicBezTo>
                    <a:pt x="1215" y="7207"/>
                    <a:pt x="1213" y="7206"/>
                    <a:pt x="1211" y="7206"/>
                  </a:cubicBezTo>
                  <a:lnTo>
                    <a:pt x="1178" y="7206"/>
                  </a:lnTo>
                  <a:close/>
                  <a:moveTo>
                    <a:pt x="930" y="7314"/>
                  </a:moveTo>
                  <a:cubicBezTo>
                    <a:pt x="969" y="7314"/>
                    <a:pt x="969" y="7314"/>
                    <a:pt x="969" y="7314"/>
                  </a:cubicBezTo>
                  <a:cubicBezTo>
                    <a:pt x="969" y="7206"/>
                    <a:pt x="969" y="7206"/>
                    <a:pt x="969" y="7206"/>
                  </a:cubicBezTo>
                  <a:cubicBezTo>
                    <a:pt x="930" y="7206"/>
                    <a:pt x="930" y="7206"/>
                    <a:pt x="930" y="7206"/>
                  </a:cubicBezTo>
                  <a:lnTo>
                    <a:pt x="930" y="7314"/>
                  </a:lnTo>
                  <a:close/>
                  <a:moveTo>
                    <a:pt x="1128" y="7314"/>
                  </a:moveTo>
                  <a:cubicBezTo>
                    <a:pt x="1167" y="7314"/>
                    <a:pt x="1167" y="7314"/>
                    <a:pt x="1167" y="7314"/>
                  </a:cubicBezTo>
                  <a:cubicBezTo>
                    <a:pt x="1167" y="7206"/>
                    <a:pt x="1167" y="7206"/>
                    <a:pt x="1167" y="7206"/>
                  </a:cubicBezTo>
                  <a:cubicBezTo>
                    <a:pt x="1128" y="7206"/>
                    <a:pt x="1128" y="7206"/>
                    <a:pt x="1128" y="7206"/>
                  </a:cubicBezTo>
                  <a:lnTo>
                    <a:pt x="1128" y="7314"/>
                  </a:lnTo>
                  <a:close/>
                  <a:moveTo>
                    <a:pt x="1227" y="7210"/>
                  </a:moveTo>
                  <a:cubicBezTo>
                    <a:pt x="1227" y="7314"/>
                    <a:pt x="1227" y="7314"/>
                    <a:pt x="1227" y="7314"/>
                  </a:cubicBezTo>
                  <a:cubicBezTo>
                    <a:pt x="1253" y="7314"/>
                    <a:pt x="1253" y="7314"/>
                    <a:pt x="1253" y="7314"/>
                  </a:cubicBezTo>
                  <a:cubicBezTo>
                    <a:pt x="1253" y="7249"/>
                    <a:pt x="1253" y="7249"/>
                    <a:pt x="1253" y="7249"/>
                  </a:cubicBezTo>
                  <a:cubicBezTo>
                    <a:pt x="1253" y="7231"/>
                    <a:pt x="1243" y="7216"/>
                    <a:pt x="1227" y="7210"/>
                  </a:cubicBezTo>
                  <a:close/>
                  <a:moveTo>
                    <a:pt x="1079" y="7314"/>
                  </a:moveTo>
                  <a:cubicBezTo>
                    <a:pt x="1118" y="7314"/>
                    <a:pt x="1118" y="7314"/>
                    <a:pt x="1118" y="7314"/>
                  </a:cubicBezTo>
                  <a:cubicBezTo>
                    <a:pt x="1118" y="7206"/>
                    <a:pt x="1118" y="7206"/>
                    <a:pt x="1118" y="7206"/>
                  </a:cubicBezTo>
                  <a:cubicBezTo>
                    <a:pt x="1079" y="7206"/>
                    <a:pt x="1079" y="7206"/>
                    <a:pt x="1079" y="7206"/>
                  </a:cubicBezTo>
                  <a:lnTo>
                    <a:pt x="1079" y="7314"/>
                  </a:lnTo>
                  <a:close/>
                  <a:moveTo>
                    <a:pt x="883" y="7249"/>
                  </a:moveTo>
                  <a:cubicBezTo>
                    <a:pt x="883" y="7314"/>
                    <a:pt x="883" y="7314"/>
                    <a:pt x="883" y="7314"/>
                  </a:cubicBezTo>
                  <a:cubicBezTo>
                    <a:pt x="920" y="7314"/>
                    <a:pt x="920" y="7314"/>
                    <a:pt x="920" y="7314"/>
                  </a:cubicBezTo>
                  <a:cubicBezTo>
                    <a:pt x="920" y="7207"/>
                    <a:pt x="920" y="7207"/>
                    <a:pt x="920" y="7207"/>
                  </a:cubicBezTo>
                  <a:cubicBezTo>
                    <a:pt x="899" y="7210"/>
                    <a:pt x="883" y="7227"/>
                    <a:pt x="883" y="7249"/>
                  </a:cubicBezTo>
                  <a:close/>
                  <a:moveTo>
                    <a:pt x="917" y="7327"/>
                  </a:moveTo>
                  <a:cubicBezTo>
                    <a:pt x="917" y="7413"/>
                    <a:pt x="917" y="7413"/>
                    <a:pt x="917" y="7413"/>
                  </a:cubicBezTo>
                  <a:cubicBezTo>
                    <a:pt x="1219" y="7413"/>
                    <a:pt x="1219" y="7413"/>
                    <a:pt x="1219" y="7413"/>
                  </a:cubicBezTo>
                  <a:cubicBezTo>
                    <a:pt x="1219" y="7327"/>
                    <a:pt x="1219" y="7327"/>
                    <a:pt x="1219" y="7327"/>
                  </a:cubicBezTo>
                  <a:lnTo>
                    <a:pt x="917" y="7327"/>
                  </a:lnTo>
                  <a:close/>
                  <a:moveTo>
                    <a:pt x="254" y="7052"/>
                  </a:moveTo>
                  <a:cubicBezTo>
                    <a:pt x="428" y="7158"/>
                    <a:pt x="428" y="7158"/>
                    <a:pt x="428" y="7158"/>
                  </a:cubicBezTo>
                  <a:cubicBezTo>
                    <a:pt x="400" y="7175"/>
                    <a:pt x="400" y="7175"/>
                    <a:pt x="400" y="7175"/>
                  </a:cubicBezTo>
                  <a:cubicBezTo>
                    <a:pt x="326" y="7220"/>
                    <a:pt x="298" y="7296"/>
                    <a:pt x="287" y="7351"/>
                  </a:cubicBezTo>
                  <a:cubicBezTo>
                    <a:pt x="281" y="7379"/>
                    <a:pt x="281" y="7379"/>
                    <a:pt x="281" y="7379"/>
                  </a:cubicBezTo>
                  <a:cubicBezTo>
                    <a:pt x="115" y="7278"/>
                    <a:pt x="115" y="7278"/>
                    <a:pt x="115" y="7278"/>
                  </a:cubicBezTo>
                  <a:cubicBezTo>
                    <a:pt x="53" y="7240"/>
                    <a:pt x="33" y="7158"/>
                    <a:pt x="72" y="7096"/>
                  </a:cubicBezTo>
                  <a:cubicBezTo>
                    <a:pt x="96" y="7056"/>
                    <a:pt x="138" y="7032"/>
                    <a:pt x="185" y="7032"/>
                  </a:cubicBezTo>
                  <a:cubicBezTo>
                    <a:pt x="209" y="7032"/>
                    <a:pt x="233" y="7039"/>
                    <a:pt x="254" y="7052"/>
                  </a:cubicBezTo>
                  <a:close/>
                  <a:moveTo>
                    <a:pt x="352" y="7159"/>
                  </a:moveTo>
                  <a:cubicBezTo>
                    <a:pt x="233" y="7086"/>
                    <a:pt x="233" y="7086"/>
                    <a:pt x="233" y="7086"/>
                  </a:cubicBezTo>
                  <a:cubicBezTo>
                    <a:pt x="218" y="7077"/>
                    <a:pt x="202" y="7073"/>
                    <a:pt x="185" y="7073"/>
                  </a:cubicBezTo>
                  <a:cubicBezTo>
                    <a:pt x="152" y="7073"/>
                    <a:pt x="123" y="7089"/>
                    <a:pt x="106" y="7117"/>
                  </a:cubicBezTo>
                  <a:cubicBezTo>
                    <a:pt x="80" y="7160"/>
                    <a:pt x="93" y="7217"/>
                    <a:pt x="137" y="7244"/>
                  </a:cubicBezTo>
                  <a:cubicBezTo>
                    <a:pt x="254" y="7315"/>
                    <a:pt x="254" y="7315"/>
                    <a:pt x="254" y="7315"/>
                  </a:cubicBezTo>
                  <a:cubicBezTo>
                    <a:pt x="267" y="7268"/>
                    <a:pt x="295" y="7205"/>
                    <a:pt x="352" y="7159"/>
                  </a:cubicBezTo>
                  <a:close/>
                  <a:moveTo>
                    <a:pt x="614" y="7278"/>
                  </a:moveTo>
                  <a:cubicBezTo>
                    <a:pt x="458" y="7183"/>
                    <a:pt x="458" y="7183"/>
                    <a:pt x="458" y="7183"/>
                  </a:cubicBezTo>
                  <a:cubicBezTo>
                    <a:pt x="455" y="7184"/>
                    <a:pt x="455" y="7184"/>
                    <a:pt x="455" y="7184"/>
                  </a:cubicBezTo>
                  <a:cubicBezTo>
                    <a:pt x="437" y="7192"/>
                    <a:pt x="422" y="7202"/>
                    <a:pt x="408" y="7212"/>
                  </a:cubicBezTo>
                  <a:cubicBezTo>
                    <a:pt x="558" y="7304"/>
                    <a:pt x="558" y="7304"/>
                    <a:pt x="558" y="7304"/>
                  </a:cubicBezTo>
                  <a:cubicBezTo>
                    <a:pt x="563" y="7307"/>
                    <a:pt x="565" y="7315"/>
                    <a:pt x="562" y="7320"/>
                  </a:cubicBezTo>
                  <a:cubicBezTo>
                    <a:pt x="559" y="7324"/>
                    <a:pt x="555" y="7326"/>
                    <a:pt x="551" y="7326"/>
                  </a:cubicBezTo>
                  <a:cubicBezTo>
                    <a:pt x="549" y="7326"/>
                    <a:pt x="547" y="7326"/>
                    <a:pt x="545" y="7324"/>
                  </a:cubicBezTo>
                  <a:cubicBezTo>
                    <a:pt x="395" y="7233"/>
                    <a:pt x="395" y="7233"/>
                    <a:pt x="395" y="7233"/>
                  </a:cubicBezTo>
                  <a:cubicBezTo>
                    <a:pt x="393" y="7231"/>
                    <a:pt x="391" y="7230"/>
                    <a:pt x="390" y="7228"/>
                  </a:cubicBezTo>
                  <a:cubicBezTo>
                    <a:pt x="335" y="7281"/>
                    <a:pt x="320" y="7354"/>
                    <a:pt x="316" y="7389"/>
                  </a:cubicBezTo>
                  <a:cubicBezTo>
                    <a:pt x="315" y="7393"/>
                    <a:pt x="315" y="7393"/>
                    <a:pt x="315" y="7393"/>
                  </a:cubicBezTo>
                  <a:cubicBezTo>
                    <a:pt x="349" y="7413"/>
                    <a:pt x="349" y="7413"/>
                    <a:pt x="349" y="7413"/>
                  </a:cubicBezTo>
                  <a:cubicBezTo>
                    <a:pt x="671" y="7413"/>
                    <a:pt x="671" y="7413"/>
                    <a:pt x="671" y="7413"/>
                  </a:cubicBezTo>
                  <a:cubicBezTo>
                    <a:pt x="682" y="7362"/>
                    <a:pt x="661" y="7307"/>
                    <a:pt x="614" y="7278"/>
                  </a:cubicBezTo>
                  <a:close/>
                  <a:moveTo>
                    <a:pt x="68" y="4871"/>
                  </a:moveTo>
                  <a:cubicBezTo>
                    <a:pt x="37" y="4790"/>
                    <a:pt x="43" y="4707"/>
                    <a:pt x="43" y="4707"/>
                  </a:cubicBezTo>
                  <a:cubicBezTo>
                    <a:pt x="43" y="4647"/>
                    <a:pt x="92" y="4599"/>
                    <a:pt x="151" y="4599"/>
                  </a:cubicBezTo>
                  <a:cubicBezTo>
                    <a:pt x="188" y="4599"/>
                    <a:pt x="221" y="4617"/>
                    <a:pt x="241" y="4645"/>
                  </a:cubicBezTo>
                  <a:cubicBezTo>
                    <a:pt x="260" y="4617"/>
                    <a:pt x="293" y="4599"/>
                    <a:pt x="330" y="4599"/>
                  </a:cubicBezTo>
                  <a:cubicBezTo>
                    <a:pt x="390" y="4599"/>
                    <a:pt x="438" y="4647"/>
                    <a:pt x="438" y="4707"/>
                  </a:cubicBezTo>
                  <a:cubicBezTo>
                    <a:pt x="438" y="4708"/>
                    <a:pt x="438" y="4710"/>
                    <a:pt x="438" y="4711"/>
                  </a:cubicBezTo>
                  <a:cubicBezTo>
                    <a:pt x="439" y="4728"/>
                    <a:pt x="439" y="4800"/>
                    <a:pt x="412" y="4871"/>
                  </a:cubicBezTo>
                  <a:cubicBezTo>
                    <a:pt x="402" y="4899"/>
                    <a:pt x="391" y="4942"/>
                    <a:pt x="393" y="4972"/>
                  </a:cubicBezTo>
                  <a:cubicBezTo>
                    <a:pt x="396" y="5030"/>
                    <a:pt x="399" y="5124"/>
                    <a:pt x="392" y="5184"/>
                  </a:cubicBezTo>
                  <a:cubicBezTo>
                    <a:pt x="389" y="5213"/>
                    <a:pt x="359" y="5221"/>
                    <a:pt x="341" y="5198"/>
                  </a:cubicBezTo>
                  <a:cubicBezTo>
                    <a:pt x="319" y="5171"/>
                    <a:pt x="290" y="5127"/>
                    <a:pt x="258" y="5055"/>
                  </a:cubicBezTo>
                  <a:cubicBezTo>
                    <a:pt x="246" y="5028"/>
                    <a:pt x="229" y="5028"/>
                    <a:pt x="217" y="5055"/>
                  </a:cubicBezTo>
                  <a:cubicBezTo>
                    <a:pt x="186" y="5125"/>
                    <a:pt x="159" y="5170"/>
                    <a:pt x="138" y="5196"/>
                  </a:cubicBezTo>
                  <a:cubicBezTo>
                    <a:pt x="121" y="5220"/>
                    <a:pt x="92" y="5213"/>
                    <a:pt x="89" y="5184"/>
                  </a:cubicBezTo>
                  <a:cubicBezTo>
                    <a:pt x="82" y="5124"/>
                    <a:pt x="85" y="5030"/>
                    <a:pt x="88" y="4972"/>
                  </a:cubicBezTo>
                  <a:cubicBezTo>
                    <a:pt x="90" y="4942"/>
                    <a:pt x="79" y="4899"/>
                    <a:pt x="68" y="4871"/>
                  </a:cubicBezTo>
                  <a:close/>
                  <a:moveTo>
                    <a:pt x="83" y="4741"/>
                  </a:moveTo>
                  <a:cubicBezTo>
                    <a:pt x="83" y="4747"/>
                    <a:pt x="88" y="4751"/>
                    <a:pt x="93" y="4751"/>
                  </a:cubicBezTo>
                  <a:cubicBezTo>
                    <a:pt x="93" y="4751"/>
                    <a:pt x="94" y="4751"/>
                    <a:pt x="94" y="4751"/>
                  </a:cubicBezTo>
                  <a:cubicBezTo>
                    <a:pt x="100" y="4751"/>
                    <a:pt x="104" y="4746"/>
                    <a:pt x="104" y="4740"/>
                  </a:cubicBezTo>
                  <a:cubicBezTo>
                    <a:pt x="104" y="4739"/>
                    <a:pt x="101" y="4707"/>
                    <a:pt x="122" y="4685"/>
                  </a:cubicBezTo>
                  <a:cubicBezTo>
                    <a:pt x="136" y="4670"/>
                    <a:pt x="156" y="4663"/>
                    <a:pt x="183" y="4663"/>
                  </a:cubicBezTo>
                  <a:cubicBezTo>
                    <a:pt x="189" y="4663"/>
                    <a:pt x="194" y="4658"/>
                    <a:pt x="194" y="4652"/>
                  </a:cubicBezTo>
                  <a:cubicBezTo>
                    <a:pt x="194" y="4646"/>
                    <a:pt x="189" y="4642"/>
                    <a:pt x="183" y="4642"/>
                  </a:cubicBezTo>
                  <a:cubicBezTo>
                    <a:pt x="150" y="4642"/>
                    <a:pt x="124" y="4651"/>
                    <a:pt x="107" y="4670"/>
                  </a:cubicBezTo>
                  <a:cubicBezTo>
                    <a:pt x="80" y="4700"/>
                    <a:pt x="83" y="4740"/>
                    <a:pt x="83" y="4741"/>
                  </a:cubicBezTo>
                  <a:close/>
                  <a:moveTo>
                    <a:pt x="2150" y="5882"/>
                  </a:moveTo>
                  <a:cubicBezTo>
                    <a:pt x="2266" y="5882"/>
                    <a:pt x="2361" y="5788"/>
                    <a:pt x="2361" y="5671"/>
                  </a:cubicBezTo>
                  <a:cubicBezTo>
                    <a:pt x="2361" y="5555"/>
                    <a:pt x="2266" y="5460"/>
                    <a:pt x="2150" y="5460"/>
                  </a:cubicBezTo>
                  <a:cubicBezTo>
                    <a:pt x="2033" y="5460"/>
                    <a:pt x="1939" y="5555"/>
                    <a:pt x="1939" y="5671"/>
                  </a:cubicBezTo>
                  <a:cubicBezTo>
                    <a:pt x="1939" y="5788"/>
                    <a:pt x="2033" y="5882"/>
                    <a:pt x="2150" y="5882"/>
                  </a:cubicBezTo>
                  <a:close/>
                  <a:moveTo>
                    <a:pt x="1897" y="6455"/>
                  </a:moveTo>
                  <a:cubicBezTo>
                    <a:pt x="1897" y="6451"/>
                    <a:pt x="1896" y="6447"/>
                    <a:pt x="1896" y="6443"/>
                  </a:cubicBezTo>
                  <a:cubicBezTo>
                    <a:pt x="1896" y="6376"/>
                    <a:pt x="1951" y="6322"/>
                    <a:pt x="2018" y="6322"/>
                  </a:cubicBezTo>
                  <a:cubicBezTo>
                    <a:pt x="2021" y="6322"/>
                    <a:pt x="2021" y="6322"/>
                    <a:pt x="2021" y="6322"/>
                  </a:cubicBezTo>
                  <a:cubicBezTo>
                    <a:pt x="2021" y="6226"/>
                    <a:pt x="2029" y="5994"/>
                    <a:pt x="2099" y="5919"/>
                  </a:cubicBezTo>
                  <a:cubicBezTo>
                    <a:pt x="1917" y="5919"/>
                    <a:pt x="1917" y="5919"/>
                    <a:pt x="1917" y="5919"/>
                  </a:cubicBezTo>
                  <a:cubicBezTo>
                    <a:pt x="1891" y="5919"/>
                    <a:pt x="1865" y="5940"/>
                    <a:pt x="1865" y="5966"/>
                  </a:cubicBezTo>
                  <a:cubicBezTo>
                    <a:pt x="1865" y="6424"/>
                    <a:pt x="1865" y="6424"/>
                    <a:pt x="1865" y="6424"/>
                  </a:cubicBezTo>
                  <a:cubicBezTo>
                    <a:pt x="1865" y="6435"/>
                    <a:pt x="1868" y="6444"/>
                    <a:pt x="1874" y="6452"/>
                  </a:cubicBezTo>
                  <a:cubicBezTo>
                    <a:pt x="1884" y="6465"/>
                    <a:pt x="1898" y="6462"/>
                    <a:pt x="1897" y="6455"/>
                  </a:cubicBezTo>
                  <a:close/>
                  <a:moveTo>
                    <a:pt x="2241" y="6551"/>
                  </a:moveTo>
                  <a:cubicBezTo>
                    <a:pt x="2211" y="6538"/>
                    <a:pt x="2188" y="6531"/>
                    <a:pt x="2175" y="6528"/>
                  </a:cubicBezTo>
                  <a:cubicBezTo>
                    <a:pt x="2175" y="6536"/>
                    <a:pt x="2175" y="6543"/>
                    <a:pt x="2174" y="6551"/>
                  </a:cubicBezTo>
                  <a:lnTo>
                    <a:pt x="2241" y="6551"/>
                  </a:lnTo>
                  <a:close/>
                  <a:moveTo>
                    <a:pt x="2156" y="6551"/>
                  </a:moveTo>
                  <a:cubicBezTo>
                    <a:pt x="2160" y="6432"/>
                    <a:pt x="2127" y="6375"/>
                    <a:pt x="2120" y="6363"/>
                  </a:cubicBezTo>
                  <a:cubicBezTo>
                    <a:pt x="2083" y="6363"/>
                    <a:pt x="2083" y="6363"/>
                    <a:pt x="2083" y="6363"/>
                  </a:cubicBezTo>
                  <a:cubicBezTo>
                    <a:pt x="2096" y="6389"/>
                    <a:pt x="2118" y="6448"/>
                    <a:pt x="2115" y="6551"/>
                  </a:cubicBezTo>
                  <a:lnTo>
                    <a:pt x="2156" y="6551"/>
                  </a:lnTo>
                  <a:close/>
                  <a:moveTo>
                    <a:pt x="2022" y="6551"/>
                  </a:moveTo>
                  <a:cubicBezTo>
                    <a:pt x="2037" y="6551"/>
                    <a:pt x="2037" y="6551"/>
                    <a:pt x="2037" y="6551"/>
                  </a:cubicBezTo>
                  <a:cubicBezTo>
                    <a:pt x="2038" y="6523"/>
                    <a:pt x="2037" y="6499"/>
                    <a:pt x="2035" y="6477"/>
                  </a:cubicBezTo>
                  <a:cubicBezTo>
                    <a:pt x="1999" y="6480"/>
                    <a:pt x="1963" y="6500"/>
                    <a:pt x="1945" y="6511"/>
                  </a:cubicBezTo>
                  <a:cubicBezTo>
                    <a:pt x="1962" y="6535"/>
                    <a:pt x="1990" y="6551"/>
                    <a:pt x="2022" y="6551"/>
                  </a:cubicBezTo>
                  <a:close/>
                  <a:moveTo>
                    <a:pt x="1928" y="6457"/>
                  </a:moveTo>
                  <a:cubicBezTo>
                    <a:pt x="1928" y="6471"/>
                    <a:pt x="1931" y="6483"/>
                    <a:pt x="1936" y="6495"/>
                  </a:cubicBezTo>
                  <a:cubicBezTo>
                    <a:pt x="1955" y="6483"/>
                    <a:pt x="1993" y="6463"/>
                    <a:pt x="2033" y="6459"/>
                  </a:cubicBezTo>
                  <a:cubicBezTo>
                    <a:pt x="2031" y="6444"/>
                    <a:pt x="2028" y="6431"/>
                    <a:pt x="2025" y="6420"/>
                  </a:cubicBezTo>
                  <a:cubicBezTo>
                    <a:pt x="1985" y="6421"/>
                    <a:pt x="1945" y="6444"/>
                    <a:pt x="1928" y="6456"/>
                  </a:cubicBezTo>
                  <a:cubicBezTo>
                    <a:pt x="1928" y="6456"/>
                    <a:pt x="1928" y="6457"/>
                    <a:pt x="1928" y="6457"/>
                  </a:cubicBezTo>
                  <a:close/>
                  <a:moveTo>
                    <a:pt x="1932" y="6432"/>
                  </a:moveTo>
                  <a:cubicBezTo>
                    <a:pt x="1953" y="6420"/>
                    <a:pt x="1986" y="6404"/>
                    <a:pt x="2020" y="6402"/>
                  </a:cubicBezTo>
                  <a:cubicBezTo>
                    <a:pt x="2015" y="6384"/>
                    <a:pt x="2009" y="6372"/>
                    <a:pt x="2005" y="6365"/>
                  </a:cubicBezTo>
                  <a:cubicBezTo>
                    <a:pt x="1969" y="6371"/>
                    <a:pt x="1941" y="6398"/>
                    <a:pt x="1932" y="6432"/>
                  </a:cubicBezTo>
                  <a:close/>
                  <a:moveTo>
                    <a:pt x="2096" y="6551"/>
                  </a:moveTo>
                  <a:cubicBezTo>
                    <a:pt x="2101" y="6438"/>
                    <a:pt x="2072" y="6379"/>
                    <a:pt x="2062" y="6363"/>
                  </a:cubicBezTo>
                  <a:cubicBezTo>
                    <a:pt x="2025" y="6363"/>
                    <a:pt x="2025" y="6363"/>
                    <a:pt x="2025" y="6363"/>
                  </a:cubicBezTo>
                  <a:cubicBezTo>
                    <a:pt x="2039" y="6391"/>
                    <a:pt x="2059" y="6450"/>
                    <a:pt x="2055" y="6551"/>
                  </a:cubicBezTo>
                  <a:lnTo>
                    <a:pt x="2096" y="6551"/>
                  </a:lnTo>
                  <a:close/>
                  <a:moveTo>
                    <a:pt x="2222" y="5919"/>
                  </a:moveTo>
                  <a:cubicBezTo>
                    <a:pt x="2238" y="5946"/>
                    <a:pt x="2259" y="5982"/>
                    <a:pt x="2280" y="6025"/>
                  </a:cubicBezTo>
                  <a:cubicBezTo>
                    <a:pt x="2289" y="5987"/>
                    <a:pt x="2322" y="5959"/>
                    <a:pt x="2362" y="5959"/>
                  </a:cubicBezTo>
                  <a:cubicBezTo>
                    <a:pt x="2367" y="5959"/>
                    <a:pt x="2372" y="5960"/>
                    <a:pt x="2377" y="5961"/>
                  </a:cubicBezTo>
                  <a:cubicBezTo>
                    <a:pt x="2385" y="5962"/>
                    <a:pt x="2390" y="5946"/>
                    <a:pt x="2375" y="5933"/>
                  </a:cubicBezTo>
                  <a:cubicBezTo>
                    <a:pt x="2365" y="5924"/>
                    <a:pt x="2353" y="5919"/>
                    <a:pt x="2340" y="5919"/>
                  </a:cubicBezTo>
                  <a:lnTo>
                    <a:pt x="2222" y="5919"/>
                  </a:lnTo>
                  <a:close/>
                  <a:moveTo>
                    <a:pt x="2115" y="5919"/>
                  </a:moveTo>
                  <a:cubicBezTo>
                    <a:pt x="2111" y="5977"/>
                    <a:pt x="2099" y="6194"/>
                    <a:pt x="2111" y="6322"/>
                  </a:cubicBezTo>
                  <a:cubicBezTo>
                    <a:pt x="2204" y="6322"/>
                    <a:pt x="2204" y="6322"/>
                    <a:pt x="2204" y="6322"/>
                  </a:cubicBezTo>
                  <a:cubicBezTo>
                    <a:pt x="2224" y="6322"/>
                    <a:pt x="2241" y="6305"/>
                    <a:pt x="2241" y="6285"/>
                  </a:cubicBezTo>
                  <a:cubicBezTo>
                    <a:pt x="2241" y="6252"/>
                    <a:pt x="2241" y="6252"/>
                    <a:pt x="2241" y="6252"/>
                  </a:cubicBezTo>
                  <a:cubicBezTo>
                    <a:pt x="2241" y="6231"/>
                    <a:pt x="2249" y="6215"/>
                    <a:pt x="2259" y="6215"/>
                  </a:cubicBezTo>
                  <a:cubicBezTo>
                    <a:pt x="2262" y="6215"/>
                    <a:pt x="2266" y="6213"/>
                    <a:pt x="2268" y="6210"/>
                  </a:cubicBezTo>
                  <a:cubicBezTo>
                    <a:pt x="2253" y="6100"/>
                    <a:pt x="2233" y="5989"/>
                    <a:pt x="2210" y="5919"/>
                  </a:cubicBezTo>
                  <a:lnTo>
                    <a:pt x="2115" y="5919"/>
                  </a:lnTo>
                  <a:close/>
                  <a:moveTo>
                    <a:pt x="2301" y="6551"/>
                  </a:moveTo>
                  <a:cubicBezTo>
                    <a:pt x="2300" y="6542"/>
                    <a:pt x="2299" y="6523"/>
                    <a:pt x="2296" y="6496"/>
                  </a:cubicBezTo>
                  <a:cubicBezTo>
                    <a:pt x="2240" y="6458"/>
                    <a:pt x="2189" y="6443"/>
                    <a:pt x="2166" y="6437"/>
                  </a:cubicBezTo>
                  <a:cubicBezTo>
                    <a:pt x="2170" y="6458"/>
                    <a:pt x="2173" y="6482"/>
                    <a:pt x="2174" y="6510"/>
                  </a:cubicBezTo>
                  <a:cubicBezTo>
                    <a:pt x="2191" y="6513"/>
                    <a:pt x="2233" y="6523"/>
                    <a:pt x="2283" y="6551"/>
                  </a:cubicBezTo>
                  <a:lnTo>
                    <a:pt x="2301" y="6551"/>
                  </a:lnTo>
                  <a:close/>
                  <a:moveTo>
                    <a:pt x="2295" y="6473"/>
                  </a:moveTo>
                  <a:cubicBezTo>
                    <a:pt x="2293" y="6452"/>
                    <a:pt x="2290" y="6426"/>
                    <a:pt x="2287" y="6399"/>
                  </a:cubicBezTo>
                  <a:cubicBezTo>
                    <a:pt x="2240" y="6376"/>
                    <a:pt x="2201" y="6366"/>
                    <a:pt x="2185" y="6363"/>
                  </a:cubicBezTo>
                  <a:cubicBezTo>
                    <a:pt x="2141" y="6363"/>
                    <a:pt x="2141" y="6363"/>
                    <a:pt x="2141" y="6363"/>
                  </a:cubicBezTo>
                  <a:cubicBezTo>
                    <a:pt x="2147" y="6374"/>
                    <a:pt x="2155" y="6392"/>
                    <a:pt x="2161" y="6418"/>
                  </a:cubicBezTo>
                  <a:cubicBezTo>
                    <a:pt x="2179" y="6421"/>
                    <a:pt x="2233" y="6434"/>
                    <a:pt x="2295" y="6473"/>
                  </a:cubicBezTo>
                  <a:close/>
                  <a:moveTo>
                    <a:pt x="2442" y="6512"/>
                  </a:moveTo>
                  <a:cubicBezTo>
                    <a:pt x="2433" y="6502"/>
                    <a:pt x="2423" y="6492"/>
                    <a:pt x="2413" y="6484"/>
                  </a:cubicBezTo>
                  <a:cubicBezTo>
                    <a:pt x="2415" y="6499"/>
                    <a:pt x="2417" y="6515"/>
                    <a:pt x="2418" y="6531"/>
                  </a:cubicBezTo>
                  <a:cubicBezTo>
                    <a:pt x="2418" y="6531"/>
                    <a:pt x="2415" y="6534"/>
                    <a:pt x="2411" y="6539"/>
                  </a:cubicBezTo>
                  <a:cubicBezTo>
                    <a:pt x="2423" y="6532"/>
                    <a:pt x="2434" y="6523"/>
                    <a:pt x="2442" y="6512"/>
                  </a:cubicBezTo>
                  <a:close/>
                  <a:moveTo>
                    <a:pt x="2272" y="6363"/>
                  </a:moveTo>
                  <a:cubicBezTo>
                    <a:pt x="2251" y="6363"/>
                    <a:pt x="2251" y="6363"/>
                    <a:pt x="2251" y="6363"/>
                  </a:cubicBezTo>
                  <a:cubicBezTo>
                    <a:pt x="2262" y="6367"/>
                    <a:pt x="2275" y="6372"/>
                    <a:pt x="2289" y="6379"/>
                  </a:cubicBezTo>
                  <a:cubicBezTo>
                    <a:pt x="2286" y="6360"/>
                    <a:pt x="2284" y="6341"/>
                    <a:pt x="2282" y="6321"/>
                  </a:cubicBezTo>
                  <a:cubicBezTo>
                    <a:pt x="2278" y="6320"/>
                    <a:pt x="2275" y="6319"/>
                    <a:pt x="2272" y="6318"/>
                  </a:cubicBezTo>
                  <a:lnTo>
                    <a:pt x="2272" y="6363"/>
                  </a:lnTo>
                  <a:close/>
                  <a:moveTo>
                    <a:pt x="2460" y="6457"/>
                  </a:moveTo>
                  <a:cubicBezTo>
                    <a:pt x="2460" y="6423"/>
                    <a:pt x="2460" y="6423"/>
                    <a:pt x="2460" y="6423"/>
                  </a:cubicBezTo>
                  <a:cubicBezTo>
                    <a:pt x="2440" y="6404"/>
                    <a:pt x="2420" y="6388"/>
                    <a:pt x="2400" y="6376"/>
                  </a:cubicBezTo>
                  <a:cubicBezTo>
                    <a:pt x="2405" y="6403"/>
                    <a:pt x="2410" y="6431"/>
                    <a:pt x="2414" y="6460"/>
                  </a:cubicBezTo>
                  <a:cubicBezTo>
                    <a:pt x="2426" y="6471"/>
                    <a:pt x="2439" y="6482"/>
                    <a:pt x="2452" y="6495"/>
                  </a:cubicBezTo>
                  <a:cubicBezTo>
                    <a:pt x="2457" y="6484"/>
                    <a:pt x="2460" y="6471"/>
                    <a:pt x="2460" y="6457"/>
                  </a:cubicBezTo>
                  <a:close/>
                  <a:moveTo>
                    <a:pt x="2460" y="6329"/>
                  </a:moveTo>
                  <a:cubicBezTo>
                    <a:pt x="2432" y="6308"/>
                    <a:pt x="2404" y="6294"/>
                    <a:pt x="2380" y="6283"/>
                  </a:cubicBezTo>
                  <a:cubicBezTo>
                    <a:pt x="2387" y="6305"/>
                    <a:pt x="2393" y="6328"/>
                    <a:pt x="2398" y="6352"/>
                  </a:cubicBezTo>
                  <a:cubicBezTo>
                    <a:pt x="2418" y="6365"/>
                    <a:pt x="2439" y="6380"/>
                    <a:pt x="2460" y="6398"/>
                  </a:cubicBezTo>
                  <a:lnTo>
                    <a:pt x="2460" y="6329"/>
                  </a:lnTo>
                  <a:close/>
                  <a:moveTo>
                    <a:pt x="2279" y="6265"/>
                  </a:moveTo>
                  <a:cubicBezTo>
                    <a:pt x="2275" y="6272"/>
                    <a:pt x="2272" y="6282"/>
                    <a:pt x="2272" y="6293"/>
                  </a:cubicBezTo>
                  <a:cubicBezTo>
                    <a:pt x="2272" y="6300"/>
                    <a:pt x="2272" y="6300"/>
                    <a:pt x="2272" y="6300"/>
                  </a:cubicBezTo>
                  <a:cubicBezTo>
                    <a:pt x="2275" y="6300"/>
                    <a:pt x="2279" y="6301"/>
                    <a:pt x="2284" y="6302"/>
                  </a:cubicBezTo>
                  <a:cubicBezTo>
                    <a:pt x="2282" y="6290"/>
                    <a:pt x="2281" y="6277"/>
                    <a:pt x="2279" y="6265"/>
                  </a:cubicBezTo>
                  <a:close/>
                  <a:moveTo>
                    <a:pt x="2309" y="6058"/>
                  </a:moveTo>
                  <a:cubicBezTo>
                    <a:pt x="2309" y="6084"/>
                    <a:pt x="2309" y="6084"/>
                    <a:pt x="2309" y="6084"/>
                  </a:cubicBezTo>
                  <a:cubicBezTo>
                    <a:pt x="2332" y="6136"/>
                    <a:pt x="2354" y="6195"/>
                    <a:pt x="2374" y="6260"/>
                  </a:cubicBezTo>
                  <a:cubicBezTo>
                    <a:pt x="2399" y="6270"/>
                    <a:pt x="2429" y="6285"/>
                    <a:pt x="2460" y="6307"/>
                  </a:cubicBezTo>
                  <a:cubicBezTo>
                    <a:pt x="2460" y="6293"/>
                    <a:pt x="2460" y="6293"/>
                    <a:pt x="2460" y="6293"/>
                  </a:cubicBezTo>
                  <a:cubicBezTo>
                    <a:pt x="2460" y="6273"/>
                    <a:pt x="2452" y="6256"/>
                    <a:pt x="2442" y="6256"/>
                  </a:cubicBezTo>
                  <a:cubicBezTo>
                    <a:pt x="2424" y="6256"/>
                    <a:pt x="2424" y="6256"/>
                    <a:pt x="2424" y="6256"/>
                  </a:cubicBezTo>
                  <a:cubicBezTo>
                    <a:pt x="2424" y="6058"/>
                    <a:pt x="2424" y="6058"/>
                    <a:pt x="2424" y="6058"/>
                  </a:cubicBezTo>
                  <a:cubicBezTo>
                    <a:pt x="2424" y="6026"/>
                    <a:pt x="2398" y="6000"/>
                    <a:pt x="2366" y="6000"/>
                  </a:cubicBezTo>
                  <a:cubicBezTo>
                    <a:pt x="2335" y="6000"/>
                    <a:pt x="2309" y="6026"/>
                    <a:pt x="2309" y="6058"/>
                  </a:cubicBezTo>
                  <a:close/>
                  <a:moveTo>
                    <a:pt x="1469" y="7408"/>
                  </a:moveTo>
                  <a:cubicBezTo>
                    <a:pt x="1462" y="7407"/>
                    <a:pt x="1466" y="7408"/>
                    <a:pt x="1455" y="7408"/>
                  </a:cubicBezTo>
                  <a:cubicBezTo>
                    <a:pt x="1444" y="7409"/>
                    <a:pt x="1419" y="7407"/>
                    <a:pt x="1400" y="7413"/>
                  </a:cubicBezTo>
                  <a:cubicBezTo>
                    <a:pt x="1479" y="7413"/>
                    <a:pt x="1479" y="7413"/>
                    <a:pt x="1479" y="7413"/>
                  </a:cubicBezTo>
                  <a:cubicBezTo>
                    <a:pt x="1477" y="7410"/>
                    <a:pt x="1473" y="7409"/>
                    <a:pt x="1469" y="7408"/>
                  </a:cubicBezTo>
                  <a:close/>
                  <a:moveTo>
                    <a:pt x="1534" y="7393"/>
                  </a:moveTo>
                  <a:cubicBezTo>
                    <a:pt x="1551" y="7403"/>
                    <a:pt x="1567" y="7391"/>
                    <a:pt x="1567" y="7391"/>
                  </a:cubicBezTo>
                  <a:cubicBezTo>
                    <a:pt x="1589" y="7402"/>
                    <a:pt x="1602" y="7390"/>
                    <a:pt x="1602" y="7390"/>
                  </a:cubicBezTo>
                  <a:cubicBezTo>
                    <a:pt x="1628" y="7402"/>
                    <a:pt x="1644" y="7385"/>
                    <a:pt x="1644" y="7385"/>
                  </a:cubicBezTo>
                  <a:cubicBezTo>
                    <a:pt x="1674" y="7391"/>
                    <a:pt x="1685" y="7366"/>
                    <a:pt x="1685" y="7366"/>
                  </a:cubicBezTo>
                  <a:cubicBezTo>
                    <a:pt x="1630" y="7371"/>
                    <a:pt x="1584" y="7317"/>
                    <a:pt x="1573" y="7307"/>
                  </a:cubicBezTo>
                  <a:cubicBezTo>
                    <a:pt x="1561" y="7298"/>
                    <a:pt x="1553" y="7300"/>
                    <a:pt x="1542" y="7320"/>
                  </a:cubicBezTo>
                  <a:cubicBezTo>
                    <a:pt x="1534" y="7334"/>
                    <a:pt x="1522" y="7336"/>
                    <a:pt x="1515" y="7335"/>
                  </a:cubicBezTo>
                  <a:cubicBezTo>
                    <a:pt x="1515" y="7332"/>
                    <a:pt x="1515" y="7332"/>
                    <a:pt x="1515" y="7332"/>
                  </a:cubicBezTo>
                  <a:cubicBezTo>
                    <a:pt x="1524" y="7328"/>
                    <a:pt x="1530" y="7320"/>
                    <a:pt x="1530" y="7309"/>
                  </a:cubicBezTo>
                  <a:cubicBezTo>
                    <a:pt x="1530" y="7295"/>
                    <a:pt x="1518" y="7283"/>
                    <a:pt x="1504" y="7283"/>
                  </a:cubicBezTo>
                  <a:cubicBezTo>
                    <a:pt x="1489" y="7283"/>
                    <a:pt x="1478" y="7295"/>
                    <a:pt x="1478" y="7309"/>
                  </a:cubicBezTo>
                  <a:cubicBezTo>
                    <a:pt x="1478" y="7320"/>
                    <a:pt x="1484" y="7328"/>
                    <a:pt x="1492" y="7332"/>
                  </a:cubicBezTo>
                  <a:cubicBezTo>
                    <a:pt x="1492" y="7335"/>
                    <a:pt x="1492" y="7335"/>
                    <a:pt x="1492" y="7335"/>
                  </a:cubicBezTo>
                  <a:cubicBezTo>
                    <a:pt x="1485" y="7336"/>
                    <a:pt x="1473" y="7334"/>
                    <a:pt x="1465" y="7320"/>
                  </a:cubicBezTo>
                  <a:cubicBezTo>
                    <a:pt x="1454" y="7300"/>
                    <a:pt x="1446" y="7298"/>
                    <a:pt x="1434" y="7307"/>
                  </a:cubicBezTo>
                  <a:cubicBezTo>
                    <a:pt x="1423" y="7317"/>
                    <a:pt x="1377" y="7371"/>
                    <a:pt x="1322" y="7366"/>
                  </a:cubicBezTo>
                  <a:cubicBezTo>
                    <a:pt x="1322" y="7366"/>
                    <a:pt x="1333" y="7391"/>
                    <a:pt x="1363" y="7385"/>
                  </a:cubicBezTo>
                  <a:cubicBezTo>
                    <a:pt x="1363" y="7385"/>
                    <a:pt x="1379" y="7402"/>
                    <a:pt x="1405" y="7390"/>
                  </a:cubicBezTo>
                  <a:cubicBezTo>
                    <a:pt x="1405" y="7390"/>
                    <a:pt x="1418" y="7402"/>
                    <a:pt x="1440" y="7391"/>
                  </a:cubicBezTo>
                  <a:cubicBezTo>
                    <a:pt x="1440" y="7391"/>
                    <a:pt x="1456" y="7403"/>
                    <a:pt x="1473" y="7393"/>
                  </a:cubicBezTo>
                  <a:cubicBezTo>
                    <a:pt x="1473" y="7393"/>
                    <a:pt x="1482" y="7400"/>
                    <a:pt x="1493" y="7398"/>
                  </a:cubicBezTo>
                  <a:cubicBezTo>
                    <a:pt x="1493" y="7413"/>
                    <a:pt x="1493" y="7413"/>
                    <a:pt x="1493" y="7413"/>
                  </a:cubicBezTo>
                  <a:cubicBezTo>
                    <a:pt x="1514" y="7413"/>
                    <a:pt x="1514" y="7413"/>
                    <a:pt x="1514" y="7413"/>
                  </a:cubicBezTo>
                  <a:cubicBezTo>
                    <a:pt x="1514" y="7398"/>
                    <a:pt x="1514" y="7398"/>
                    <a:pt x="1514" y="7398"/>
                  </a:cubicBezTo>
                  <a:cubicBezTo>
                    <a:pt x="1525" y="7400"/>
                    <a:pt x="1534" y="7393"/>
                    <a:pt x="1534" y="7393"/>
                  </a:cubicBezTo>
                  <a:close/>
                  <a:moveTo>
                    <a:pt x="1535" y="7408"/>
                  </a:moveTo>
                  <a:cubicBezTo>
                    <a:pt x="1532" y="7409"/>
                    <a:pt x="1527" y="7410"/>
                    <a:pt x="1525" y="7413"/>
                  </a:cubicBezTo>
                  <a:cubicBezTo>
                    <a:pt x="1605" y="7413"/>
                    <a:pt x="1605" y="7413"/>
                    <a:pt x="1605" y="7413"/>
                  </a:cubicBezTo>
                  <a:cubicBezTo>
                    <a:pt x="1586" y="7407"/>
                    <a:pt x="1561" y="7409"/>
                    <a:pt x="1550" y="7408"/>
                  </a:cubicBezTo>
                  <a:cubicBezTo>
                    <a:pt x="1539" y="7408"/>
                    <a:pt x="1543" y="7407"/>
                    <a:pt x="1535" y="7408"/>
                  </a:cubicBezTo>
                  <a:close/>
                  <a:moveTo>
                    <a:pt x="150" y="6726"/>
                  </a:moveTo>
                  <a:cubicBezTo>
                    <a:pt x="157" y="6719"/>
                    <a:pt x="164" y="6712"/>
                    <a:pt x="172" y="6705"/>
                  </a:cubicBezTo>
                  <a:cubicBezTo>
                    <a:pt x="0" y="6569"/>
                    <a:pt x="80" y="6433"/>
                    <a:pt x="80" y="6432"/>
                  </a:cubicBezTo>
                  <a:cubicBezTo>
                    <a:pt x="86" y="6422"/>
                    <a:pt x="99" y="6420"/>
                    <a:pt x="107" y="6425"/>
                  </a:cubicBezTo>
                  <a:cubicBezTo>
                    <a:pt x="117" y="6431"/>
                    <a:pt x="119" y="6443"/>
                    <a:pt x="114" y="6452"/>
                  </a:cubicBezTo>
                  <a:cubicBezTo>
                    <a:pt x="114" y="6452"/>
                    <a:pt x="109" y="6459"/>
                    <a:pt x="105" y="6471"/>
                  </a:cubicBezTo>
                  <a:cubicBezTo>
                    <a:pt x="300" y="6471"/>
                    <a:pt x="300" y="6471"/>
                    <a:pt x="300" y="6471"/>
                  </a:cubicBezTo>
                  <a:cubicBezTo>
                    <a:pt x="296" y="6461"/>
                    <a:pt x="293" y="6454"/>
                    <a:pt x="292" y="6452"/>
                  </a:cubicBezTo>
                  <a:cubicBezTo>
                    <a:pt x="286" y="6444"/>
                    <a:pt x="289" y="6431"/>
                    <a:pt x="298" y="6425"/>
                  </a:cubicBezTo>
                  <a:cubicBezTo>
                    <a:pt x="302" y="6423"/>
                    <a:pt x="307" y="6422"/>
                    <a:pt x="312" y="6423"/>
                  </a:cubicBezTo>
                  <a:cubicBezTo>
                    <a:pt x="318" y="6424"/>
                    <a:pt x="322" y="6427"/>
                    <a:pt x="325" y="6432"/>
                  </a:cubicBezTo>
                  <a:cubicBezTo>
                    <a:pt x="326" y="6433"/>
                    <a:pt x="394" y="6549"/>
                    <a:pt x="269" y="6674"/>
                  </a:cubicBezTo>
                  <a:cubicBezTo>
                    <a:pt x="258" y="6684"/>
                    <a:pt x="247" y="6695"/>
                    <a:pt x="234" y="6705"/>
                  </a:cubicBezTo>
                  <a:cubicBezTo>
                    <a:pt x="384" y="6837"/>
                    <a:pt x="350" y="6978"/>
                    <a:pt x="349" y="6984"/>
                  </a:cubicBezTo>
                  <a:cubicBezTo>
                    <a:pt x="348" y="6987"/>
                    <a:pt x="346" y="6990"/>
                    <a:pt x="344" y="6993"/>
                  </a:cubicBezTo>
                  <a:cubicBezTo>
                    <a:pt x="340" y="6996"/>
                    <a:pt x="335" y="6998"/>
                    <a:pt x="330" y="6998"/>
                  </a:cubicBezTo>
                  <a:cubicBezTo>
                    <a:pt x="328" y="6998"/>
                    <a:pt x="327" y="6998"/>
                    <a:pt x="325" y="6998"/>
                  </a:cubicBezTo>
                  <a:cubicBezTo>
                    <a:pt x="315" y="6995"/>
                    <a:pt x="309" y="6985"/>
                    <a:pt x="311" y="6974"/>
                  </a:cubicBezTo>
                  <a:cubicBezTo>
                    <a:pt x="312" y="6972"/>
                    <a:pt x="314" y="6963"/>
                    <a:pt x="314" y="6947"/>
                  </a:cubicBezTo>
                  <a:cubicBezTo>
                    <a:pt x="91" y="6947"/>
                    <a:pt x="91" y="6947"/>
                    <a:pt x="91" y="6947"/>
                  </a:cubicBezTo>
                  <a:cubicBezTo>
                    <a:pt x="92" y="6963"/>
                    <a:pt x="94" y="6972"/>
                    <a:pt x="94" y="6974"/>
                  </a:cubicBezTo>
                  <a:cubicBezTo>
                    <a:pt x="97" y="6985"/>
                    <a:pt x="88" y="6996"/>
                    <a:pt x="80" y="6998"/>
                  </a:cubicBezTo>
                  <a:cubicBezTo>
                    <a:pt x="78" y="6998"/>
                    <a:pt x="77" y="6998"/>
                    <a:pt x="75" y="6998"/>
                  </a:cubicBezTo>
                  <a:cubicBezTo>
                    <a:pt x="66" y="6998"/>
                    <a:pt x="59" y="6992"/>
                    <a:pt x="56" y="6984"/>
                  </a:cubicBezTo>
                  <a:cubicBezTo>
                    <a:pt x="55" y="6978"/>
                    <a:pt x="24" y="6851"/>
                    <a:pt x="150" y="6726"/>
                  </a:cubicBezTo>
                  <a:close/>
                  <a:moveTo>
                    <a:pt x="287" y="6833"/>
                  </a:moveTo>
                  <a:cubicBezTo>
                    <a:pt x="118" y="6833"/>
                    <a:pt x="118" y="6833"/>
                    <a:pt x="118" y="6833"/>
                  </a:cubicBezTo>
                  <a:cubicBezTo>
                    <a:pt x="116" y="6837"/>
                    <a:pt x="116" y="6837"/>
                    <a:pt x="116" y="6837"/>
                  </a:cubicBezTo>
                  <a:cubicBezTo>
                    <a:pt x="105" y="6859"/>
                    <a:pt x="98" y="6882"/>
                    <a:pt x="94" y="6904"/>
                  </a:cubicBezTo>
                  <a:cubicBezTo>
                    <a:pt x="94" y="6909"/>
                    <a:pt x="94" y="6909"/>
                    <a:pt x="94" y="6909"/>
                  </a:cubicBezTo>
                  <a:cubicBezTo>
                    <a:pt x="311" y="6909"/>
                    <a:pt x="311" y="6909"/>
                    <a:pt x="311" y="6909"/>
                  </a:cubicBezTo>
                  <a:cubicBezTo>
                    <a:pt x="311" y="6903"/>
                    <a:pt x="311" y="6903"/>
                    <a:pt x="311" y="6903"/>
                  </a:cubicBezTo>
                  <a:cubicBezTo>
                    <a:pt x="307" y="6882"/>
                    <a:pt x="300" y="6859"/>
                    <a:pt x="289" y="6838"/>
                  </a:cubicBezTo>
                  <a:lnTo>
                    <a:pt x="287" y="6833"/>
                  </a:lnTo>
                  <a:close/>
                  <a:moveTo>
                    <a:pt x="287" y="6586"/>
                  </a:moveTo>
                  <a:cubicBezTo>
                    <a:pt x="288" y="6584"/>
                    <a:pt x="288" y="6584"/>
                    <a:pt x="288" y="6584"/>
                  </a:cubicBezTo>
                  <a:cubicBezTo>
                    <a:pt x="299" y="6562"/>
                    <a:pt x="306" y="6538"/>
                    <a:pt x="306" y="6514"/>
                  </a:cubicBezTo>
                  <a:cubicBezTo>
                    <a:pt x="306" y="6512"/>
                    <a:pt x="306" y="6512"/>
                    <a:pt x="306" y="6512"/>
                  </a:cubicBezTo>
                  <a:cubicBezTo>
                    <a:pt x="99" y="6513"/>
                    <a:pt x="99" y="6513"/>
                    <a:pt x="99" y="6513"/>
                  </a:cubicBezTo>
                  <a:cubicBezTo>
                    <a:pt x="99" y="6514"/>
                    <a:pt x="99" y="6514"/>
                    <a:pt x="99" y="6514"/>
                  </a:cubicBezTo>
                  <a:cubicBezTo>
                    <a:pt x="99" y="6538"/>
                    <a:pt x="105" y="6562"/>
                    <a:pt x="118" y="6586"/>
                  </a:cubicBezTo>
                  <a:cubicBezTo>
                    <a:pt x="118" y="6587"/>
                    <a:pt x="118" y="6587"/>
                    <a:pt x="118" y="6587"/>
                  </a:cubicBezTo>
                  <a:lnTo>
                    <a:pt x="287" y="6586"/>
                  </a:lnTo>
                  <a:close/>
                  <a:moveTo>
                    <a:pt x="203" y="6680"/>
                  </a:moveTo>
                  <a:cubicBezTo>
                    <a:pt x="225" y="6663"/>
                    <a:pt x="245" y="6644"/>
                    <a:pt x="260" y="6626"/>
                  </a:cubicBezTo>
                  <a:cubicBezTo>
                    <a:pt x="145" y="6626"/>
                    <a:pt x="145" y="6626"/>
                    <a:pt x="145" y="6626"/>
                  </a:cubicBezTo>
                  <a:cubicBezTo>
                    <a:pt x="160" y="6644"/>
                    <a:pt x="180" y="6663"/>
                    <a:pt x="203" y="6680"/>
                  </a:cubicBezTo>
                  <a:close/>
                  <a:moveTo>
                    <a:pt x="143" y="6792"/>
                  </a:moveTo>
                  <a:cubicBezTo>
                    <a:pt x="262" y="6792"/>
                    <a:pt x="262" y="6792"/>
                    <a:pt x="262" y="6792"/>
                  </a:cubicBezTo>
                  <a:cubicBezTo>
                    <a:pt x="246" y="6770"/>
                    <a:pt x="226" y="6749"/>
                    <a:pt x="203" y="6730"/>
                  </a:cubicBezTo>
                  <a:cubicBezTo>
                    <a:pt x="180" y="6749"/>
                    <a:pt x="160" y="6771"/>
                    <a:pt x="143" y="6792"/>
                  </a:cubicBezTo>
                  <a:close/>
                  <a:moveTo>
                    <a:pt x="3706" y="5241"/>
                  </a:moveTo>
                  <a:cubicBezTo>
                    <a:pt x="3799" y="5296"/>
                    <a:pt x="3782" y="5344"/>
                    <a:pt x="3776" y="5383"/>
                  </a:cubicBezTo>
                  <a:cubicBezTo>
                    <a:pt x="3747" y="5573"/>
                    <a:pt x="3563" y="5525"/>
                    <a:pt x="3483" y="5514"/>
                  </a:cubicBezTo>
                  <a:cubicBezTo>
                    <a:pt x="3330" y="5495"/>
                    <a:pt x="3334" y="5760"/>
                    <a:pt x="3334" y="5760"/>
                  </a:cubicBezTo>
                  <a:cubicBezTo>
                    <a:pt x="3425" y="5760"/>
                    <a:pt x="3425" y="5760"/>
                    <a:pt x="3425" y="5760"/>
                  </a:cubicBezTo>
                  <a:cubicBezTo>
                    <a:pt x="3432" y="5533"/>
                    <a:pt x="3537" y="5604"/>
                    <a:pt x="3577" y="5634"/>
                  </a:cubicBezTo>
                  <a:cubicBezTo>
                    <a:pt x="3838" y="5827"/>
                    <a:pt x="4010" y="5650"/>
                    <a:pt x="4061" y="5538"/>
                  </a:cubicBezTo>
                  <a:cubicBezTo>
                    <a:pt x="4146" y="5354"/>
                    <a:pt x="4112" y="5253"/>
                    <a:pt x="4055" y="5189"/>
                  </a:cubicBezTo>
                  <a:cubicBezTo>
                    <a:pt x="3657" y="5189"/>
                    <a:pt x="3657" y="5189"/>
                    <a:pt x="3657" y="5189"/>
                  </a:cubicBezTo>
                  <a:cubicBezTo>
                    <a:pt x="3670" y="5219"/>
                    <a:pt x="3687" y="5229"/>
                    <a:pt x="3706" y="5241"/>
                  </a:cubicBezTo>
                  <a:close/>
                  <a:moveTo>
                    <a:pt x="4024" y="5159"/>
                  </a:moveTo>
                  <a:cubicBezTo>
                    <a:pt x="3932" y="5080"/>
                    <a:pt x="3857" y="5132"/>
                    <a:pt x="3813" y="5161"/>
                  </a:cubicBezTo>
                  <a:cubicBezTo>
                    <a:pt x="3718" y="5225"/>
                    <a:pt x="3729" y="4997"/>
                    <a:pt x="3729" y="4997"/>
                  </a:cubicBezTo>
                  <a:cubicBezTo>
                    <a:pt x="3636" y="4997"/>
                    <a:pt x="3636" y="4997"/>
                    <a:pt x="3636" y="4997"/>
                  </a:cubicBezTo>
                  <a:cubicBezTo>
                    <a:pt x="3634" y="5102"/>
                    <a:pt x="3643" y="5157"/>
                    <a:pt x="3657" y="5189"/>
                  </a:cubicBezTo>
                  <a:cubicBezTo>
                    <a:pt x="4055" y="5189"/>
                    <a:pt x="4055" y="5189"/>
                    <a:pt x="4055" y="5189"/>
                  </a:cubicBezTo>
                  <a:cubicBezTo>
                    <a:pt x="4045" y="5178"/>
                    <a:pt x="4035" y="5168"/>
                    <a:pt x="4024" y="5159"/>
                  </a:cubicBezTo>
                  <a:close/>
                  <a:moveTo>
                    <a:pt x="1077" y="6946"/>
                  </a:moveTo>
                  <a:cubicBezTo>
                    <a:pt x="1079" y="6979"/>
                    <a:pt x="1044" y="7017"/>
                    <a:pt x="976" y="7057"/>
                  </a:cubicBezTo>
                  <a:cubicBezTo>
                    <a:pt x="943" y="7042"/>
                    <a:pt x="895" y="7011"/>
                    <a:pt x="894" y="6989"/>
                  </a:cubicBezTo>
                  <a:cubicBezTo>
                    <a:pt x="872" y="6991"/>
                    <a:pt x="872" y="6991"/>
                    <a:pt x="872" y="6991"/>
                  </a:cubicBezTo>
                  <a:cubicBezTo>
                    <a:pt x="875" y="7025"/>
                    <a:pt x="928" y="7057"/>
                    <a:pt x="956" y="7072"/>
                  </a:cubicBezTo>
                  <a:cubicBezTo>
                    <a:pt x="935" y="7087"/>
                    <a:pt x="894" y="7112"/>
                    <a:pt x="858" y="7112"/>
                  </a:cubicBezTo>
                  <a:cubicBezTo>
                    <a:pt x="833" y="7112"/>
                    <a:pt x="815" y="7100"/>
                    <a:pt x="803" y="7074"/>
                  </a:cubicBezTo>
                  <a:cubicBezTo>
                    <a:pt x="803" y="7074"/>
                    <a:pt x="803" y="7074"/>
                    <a:pt x="803" y="7073"/>
                  </a:cubicBezTo>
                  <a:cubicBezTo>
                    <a:pt x="804" y="7072"/>
                    <a:pt x="804" y="7072"/>
                    <a:pt x="804" y="7072"/>
                  </a:cubicBezTo>
                  <a:cubicBezTo>
                    <a:pt x="804" y="6423"/>
                    <a:pt x="804" y="6423"/>
                    <a:pt x="804" y="6423"/>
                  </a:cubicBezTo>
                  <a:cubicBezTo>
                    <a:pt x="816" y="6421"/>
                    <a:pt x="835" y="6418"/>
                    <a:pt x="857" y="6418"/>
                  </a:cubicBezTo>
                  <a:cubicBezTo>
                    <a:pt x="886" y="6418"/>
                    <a:pt x="925" y="6423"/>
                    <a:pt x="947" y="6448"/>
                  </a:cubicBezTo>
                  <a:cubicBezTo>
                    <a:pt x="962" y="6465"/>
                    <a:pt x="968" y="6489"/>
                    <a:pt x="966" y="6520"/>
                  </a:cubicBezTo>
                  <a:cubicBezTo>
                    <a:pt x="950" y="6522"/>
                    <a:pt x="935" y="6528"/>
                    <a:pt x="933" y="6541"/>
                  </a:cubicBezTo>
                  <a:cubicBezTo>
                    <a:pt x="931" y="6555"/>
                    <a:pt x="946" y="6569"/>
                    <a:pt x="1021" y="6592"/>
                  </a:cubicBezTo>
                  <a:cubicBezTo>
                    <a:pt x="1035" y="6614"/>
                    <a:pt x="1107" y="6735"/>
                    <a:pt x="1083" y="6814"/>
                  </a:cubicBezTo>
                  <a:cubicBezTo>
                    <a:pt x="1075" y="6838"/>
                    <a:pt x="1060" y="6856"/>
                    <a:pt x="1036" y="6867"/>
                  </a:cubicBezTo>
                  <a:cubicBezTo>
                    <a:pt x="1016" y="6857"/>
                    <a:pt x="946" y="6822"/>
                    <a:pt x="903" y="6840"/>
                  </a:cubicBezTo>
                  <a:cubicBezTo>
                    <a:pt x="887" y="6846"/>
                    <a:pt x="877" y="6859"/>
                    <a:pt x="872" y="6877"/>
                  </a:cubicBezTo>
                  <a:cubicBezTo>
                    <a:pt x="893" y="6882"/>
                    <a:pt x="893" y="6882"/>
                    <a:pt x="893" y="6882"/>
                  </a:cubicBezTo>
                  <a:cubicBezTo>
                    <a:pt x="896" y="6871"/>
                    <a:pt x="902" y="6864"/>
                    <a:pt x="912" y="6860"/>
                  </a:cubicBezTo>
                  <a:cubicBezTo>
                    <a:pt x="937" y="6849"/>
                    <a:pt x="981" y="6865"/>
                    <a:pt x="1010" y="6879"/>
                  </a:cubicBezTo>
                  <a:cubicBezTo>
                    <a:pt x="1008" y="6879"/>
                    <a:pt x="1008" y="6879"/>
                    <a:pt x="1008" y="6879"/>
                  </a:cubicBezTo>
                  <a:cubicBezTo>
                    <a:pt x="1031" y="6889"/>
                    <a:pt x="1031" y="6889"/>
                    <a:pt x="1031" y="6889"/>
                  </a:cubicBezTo>
                  <a:cubicBezTo>
                    <a:pt x="1031" y="6890"/>
                    <a:pt x="1076" y="6910"/>
                    <a:pt x="1077" y="6946"/>
                  </a:cubicBezTo>
                  <a:close/>
                  <a:moveTo>
                    <a:pt x="872" y="6596"/>
                  </a:moveTo>
                  <a:cubicBezTo>
                    <a:pt x="864" y="6658"/>
                    <a:pt x="949" y="6717"/>
                    <a:pt x="953" y="6719"/>
                  </a:cubicBezTo>
                  <a:cubicBezTo>
                    <a:pt x="965" y="6701"/>
                    <a:pt x="965" y="6701"/>
                    <a:pt x="965" y="6701"/>
                  </a:cubicBezTo>
                  <a:cubicBezTo>
                    <a:pt x="943" y="6686"/>
                    <a:pt x="888" y="6639"/>
                    <a:pt x="893" y="6599"/>
                  </a:cubicBezTo>
                  <a:lnTo>
                    <a:pt x="872" y="6596"/>
                  </a:lnTo>
                  <a:close/>
                  <a:moveTo>
                    <a:pt x="779" y="7073"/>
                  </a:moveTo>
                  <a:cubicBezTo>
                    <a:pt x="779" y="7074"/>
                    <a:pt x="779" y="7074"/>
                    <a:pt x="779" y="7074"/>
                  </a:cubicBezTo>
                  <a:cubicBezTo>
                    <a:pt x="767" y="7100"/>
                    <a:pt x="749" y="7112"/>
                    <a:pt x="724" y="7112"/>
                  </a:cubicBezTo>
                  <a:cubicBezTo>
                    <a:pt x="689" y="7112"/>
                    <a:pt x="649" y="7088"/>
                    <a:pt x="628" y="7073"/>
                  </a:cubicBezTo>
                  <a:cubicBezTo>
                    <a:pt x="655" y="7058"/>
                    <a:pt x="710" y="7026"/>
                    <a:pt x="713" y="6991"/>
                  </a:cubicBezTo>
                  <a:cubicBezTo>
                    <a:pt x="692" y="6989"/>
                    <a:pt x="692" y="6989"/>
                    <a:pt x="692" y="6989"/>
                  </a:cubicBezTo>
                  <a:cubicBezTo>
                    <a:pt x="690" y="7012"/>
                    <a:pt x="641" y="7043"/>
                    <a:pt x="608" y="7058"/>
                  </a:cubicBezTo>
                  <a:cubicBezTo>
                    <a:pt x="539" y="7018"/>
                    <a:pt x="503" y="6979"/>
                    <a:pt x="505" y="6946"/>
                  </a:cubicBezTo>
                  <a:cubicBezTo>
                    <a:pt x="506" y="6910"/>
                    <a:pt x="551" y="6890"/>
                    <a:pt x="551" y="6889"/>
                  </a:cubicBezTo>
                  <a:cubicBezTo>
                    <a:pt x="574" y="6879"/>
                    <a:pt x="574" y="6879"/>
                    <a:pt x="574" y="6879"/>
                  </a:cubicBezTo>
                  <a:cubicBezTo>
                    <a:pt x="572" y="6879"/>
                    <a:pt x="572" y="6879"/>
                    <a:pt x="572" y="6879"/>
                  </a:cubicBezTo>
                  <a:cubicBezTo>
                    <a:pt x="601" y="6865"/>
                    <a:pt x="645" y="6849"/>
                    <a:pt x="670" y="6860"/>
                  </a:cubicBezTo>
                  <a:cubicBezTo>
                    <a:pt x="680" y="6864"/>
                    <a:pt x="686" y="6871"/>
                    <a:pt x="689" y="6882"/>
                  </a:cubicBezTo>
                  <a:cubicBezTo>
                    <a:pt x="710" y="6877"/>
                    <a:pt x="710" y="6877"/>
                    <a:pt x="710" y="6877"/>
                  </a:cubicBezTo>
                  <a:cubicBezTo>
                    <a:pt x="705" y="6859"/>
                    <a:pt x="694" y="6846"/>
                    <a:pt x="679" y="6840"/>
                  </a:cubicBezTo>
                  <a:cubicBezTo>
                    <a:pt x="636" y="6822"/>
                    <a:pt x="566" y="6857"/>
                    <a:pt x="546" y="6867"/>
                  </a:cubicBezTo>
                  <a:cubicBezTo>
                    <a:pt x="522" y="6856"/>
                    <a:pt x="507" y="6838"/>
                    <a:pt x="499" y="6814"/>
                  </a:cubicBezTo>
                  <a:cubicBezTo>
                    <a:pt x="475" y="6735"/>
                    <a:pt x="547" y="6614"/>
                    <a:pt x="561" y="6592"/>
                  </a:cubicBezTo>
                  <a:cubicBezTo>
                    <a:pt x="636" y="6569"/>
                    <a:pt x="651" y="6555"/>
                    <a:pt x="649" y="6541"/>
                  </a:cubicBezTo>
                  <a:cubicBezTo>
                    <a:pt x="647" y="6528"/>
                    <a:pt x="632" y="6522"/>
                    <a:pt x="616" y="6520"/>
                  </a:cubicBezTo>
                  <a:cubicBezTo>
                    <a:pt x="614" y="6489"/>
                    <a:pt x="620" y="6465"/>
                    <a:pt x="635" y="6448"/>
                  </a:cubicBezTo>
                  <a:cubicBezTo>
                    <a:pt x="657" y="6423"/>
                    <a:pt x="696" y="6418"/>
                    <a:pt x="725" y="6418"/>
                  </a:cubicBezTo>
                  <a:cubicBezTo>
                    <a:pt x="747" y="6418"/>
                    <a:pt x="766" y="6421"/>
                    <a:pt x="778" y="6423"/>
                  </a:cubicBezTo>
                  <a:cubicBezTo>
                    <a:pt x="778" y="7072"/>
                    <a:pt x="778" y="7072"/>
                    <a:pt x="778" y="7072"/>
                  </a:cubicBezTo>
                  <a:lnTo>
                    <a:pt x="779" y="7073"/>
                  </a:lnTo>
                  <a:close/>
                  <a:moveTo>
                    <a:pt x="710" y="6596"/>
                  </a:moveTo>
                  <a:cubicBezTo>
                    <a:pt x="688" y="6599"/>
                    <a:pt x="688" y="6599"/>
                    <a:pt x="688" y="6599"/>
                  </a:cubicBezTo>
                  <a:cubicBezTo>
                    <a:pt x="694" y="6639"/>
                    <a:pt x="638" y="6686"/>
                    <a:pt x="617" y="6701"/>
                  </a:cubicBezTo>
                  <a:cubicBezTo>
                    <a:pt x="629" y="6719"/>
                    <a:pt x="629" y="6719"/>
                    <a:pt x="629" y="6719"/>
                  </a:cubicBezTo>
                  <a:cubicBezTo>
                    <a:pt x="633" y="6717"/>
                    <a:pt x="718" y="6658"/>
                    <a:pt x="710" y="6596"/>
                  </a:cubicBezTo>
                  <a:close/>
                  <a:moveTo>
                    <a:pt x="1622" y="4852"/>
                  </a:moveTo>
                  <a:cubicBezTo>
                    <a:pt x="1560" y="4852"/>
                    <a:pt x="1500" y="4867"/>
                    <a:pt x="1445" y="4895"/>
                  </a:cubicBezTo>
                  <a:cubicBezTo>
                    <a:pt x="1415" y="4910"/>
                    <a:pt x="1387" y="4930"/>
                    <a:pt x="1362" y="4952"/>
                  </a:cubicBezTo>
                  <a:cubicBezTo>
                    <a:pt x="1362" y="5008"/>
                    <a:pt x="1362" y="5008"/>
                    <a:pt x="1362" y="5008"/>
                  </a:cubicBezTo>
                  <a:cubicBezTo>
                    <a:pt x="1390" y="4978"/>
                    <a:pt x="1423" y="4953"/>
                    <a:pt x="1459" y="4934"/>
                  </a:cubicBezTo>
                  <a:cubicBezTo>
                    <a:pt x="1510" y="4908"/>
                    <a:pt x="1565" y="4895"/>
                    <a:pt x="1622" y="4895"/>
                  </a:cubicBezTo>
                  <a:cubicBezTo>
                    <a:pt x="1680" y="4895"/>
                    <a:pt x="1734" y="4908"/>
                    <a:pt x="1785" y="4934"/>
                  </a:cubicBezTo>
                  <a:cubicBezTo>
                    <a:pt x="1822" y="4953"/>
                    <a:pt x="1855" y="4978"/>
                    <a:pt x="1883" y="5008"/>
                  </a:cubicBezTo>
                  <a:cubicBezTo>
                    <a:pt x="1883" y="4952"/>
                    <a:pt x="1883" y="4952"/>
                    <a:pt x="1883" y="4952"/>
                  </a:cubicBezTo>
                  <a:cubicBezTo>
                    <a:pt x="1858" y="4930"/>
                    <a:pt x="1830" y="4910"/>
                    <a:pt x="1800" y="4895"/>
                  </a:cubicBezTo>
                  <a:cubicBezTo>
                    <a:pt x="1745" y="4867"/>
                    <a:pt x="1685" y="4852"/>
                    <a:pt x="1622" y="4852"/>
                  </a:cubicBezTo>
                  <a:close/>
                  <a:moveTo>
                    <a:pt x="1883" y="5064"/>
                  </a:moveTo>
                  <a:cubicBezTo>
                    <a:pt x="1824" y="5143"/>
                    <a:pt x="1729" y="5194"/>
                    <a:pt x="1622" y="5194"/>
                  </a:cubicBezTo>
                  <a:cubicBezTo>
                    <a:pt x="1516" y="5194"/>
                    <a:pt x="1421" y="5143"/>
                    <a:pt x="1362" y="5064"/>
                  </a:cubicBezTo>
                  <a:cubicBezTo>
                    <a:pt x="1421" y="4985"/>
                    <a:pt x="1516" y="4934"/>
                    <a:pt x="1622" y="4934"/>
                  </a:cubicBezTo>
                  <a:cubicBezTo>
                    <a:pt x="1729" y="4934"/>
                    <a:pt x="1824" y="4985"/>
                    <a:pt x="1883" y="5064"/>
                  </a:cubicBezTo>
                  <a:close/>
                  <a:moveTo>
                    <a:pt x="1557" y="5032"/>
                  </a:moveTo>
                  <a:cubicBezTo>
                    <a:pt x="1557" y="5050"/>
                    <a:pt x="1572" y="5064"/>
                    <a:pt x="1590" y="5064"/>
                  </a:cubicBezTo>
                  <a:cubicBezTo>
                    <a:pt x="1608" y="5064"/>
                    <a:pt x="1622" y="5050"/>
                    <a:pt x="1622" y="5032"/>
                  </a:cubicBezTo>
                  <a:cubicBezTo>
                    <a:pt x="1622" y="5014"/>
                    <a:pt x="1608" y="4999"/>
                    <a:pt x="1590" y="4999"/>
                  </a:cubicBezTo>
                  <a:cubicBezTo>
                    <a:pt x="1572" y="4999"/>
                    <a:pt x="1557" y="5014"/>
                    <a:pt x="1557" y="5032"/>
                  </a:cubicBezTo>
                  <a:close/>
                  <a:moveTo>
                    <a:pt x="1841" y="5064"/>
                  </a:moveTo>
                  <a:cubicBezTo>
                    <a:pt x="1817" y="5037"/>
                    <a:pt x="1788" y="5015"/>
                    <a:pt x="1756" y="4998"/>
                  </a:cubicBezTo>
                  <a:cubicBezTo>
                    <a:pt x="1739" y="4990"/>
                    <a:pt x="1722" y="4983"/>
                    <a:pt x="1704" y="4978"/>
                  </a:cubicBezTo>
                  <a:cubicBezTo>
                    <a:pt x="1714" y="4993"/>
                    <a:pt x="1720" y="5012"/>
                    <a:pt x="1720" y="5032"/>
                  </a:cubicBezTo>
                  <a:cubicBezTo>
                    <a:pt x="1720" y="5086"/>
                    <a:pt x="1676" y="5129"/>
                    <a:pt x="1622" y="5129"/>
                  </a:cubicBezTo>
                  <a:cubicBezTo>
                    <a:pt x="1568" y="5129"/>
                    <a:pt x="1525" y="5086"/>
                    <a:pt x="1525" y="5032"/>
                  </a:cubicBezTo>
                  <a:cubicBezTo>
                    <a:pt x="1525" y="5012"/>
                    <a:pt x="1530" y="4993"/>
                    <a:pt x="1541" y="4978"/>
                  </a:cubicBezTo>
                  <a:cubicBezTo>
                    <a:pt x="1523" y="4983"/>
                    <a:pt x="1506" y="4990"/>
                    <a:pt x="1489" y="4998"/>
                  </a:cubicBezTo>
                  <a:cubicBezTo>
                    <a:pt x="1457" y="5015"/>
                    <a:pt x="1428" y="5037"/>
                    <a:pt x="1404" y="5064"/>
                  </a:cubicBezTo>
                  <a:cubicBezTo>
                    <a:pt x="1428" y="5091"/>
                    <a:pt x="1457" y="5114"/>
                    <a:pt x="1489" y="5130"/>
                  </a:cubicBezTo>
                  <a:cubicBezTo>
                    <a:pt x="1509" y="5140"/>
                    <a:pt x="1531" y="5148"/>
                    <a:pt x="1553" y="5154"/>
                  </a:cubicBezTo>
                  <a:cubicBezTo>
                    <a:pt x="1575" y="5159"/>
                    <a:pt x="1599" y="5162"/>
                    <a:pt x="1622" y="5162"/>
                  </a:cubicBezTo>
                  <a:cubicBezTo>
                    <a:pt x="1646" y="5162"/>
                    <a:pt x="1669" y="5159"/>
                    <a:pt x="1692" y="5154"/>
                  </a:cubicBezTo>
                  <a:cubicBezTo>
                    <a:pt x="1714" y="5148"/>
                    <a:pt x="1735" y="5140"/>
                    <a:pt x="1756" y="5130"/>
                  </a:cubicBezTo>
                  <a:cubicBezTo>
                    <a:pt x="1788" y="5114"/>
                    <a:pt x="1817" y="5091"/>
                    <a:pt x="1841" y="5064"/>
                  </a:cubicBezTo>
                  <a:close/>
                  <a:moveTo>
                    <a:pt x="2908" y="5861"/>
                  </a:moveTo>
                  <a:cubicBezTo>
                    <a:pt x="2908" y="5805"/>
                    <a:pt x="2863" y="5760"/>
                    <a:pt x="2807" y="5760"/>
                  </a:cubicBezTo>
                  <a:cubicBezTo>
                    <a:pt x="2773" y="5760"/>
                    <a:pt x="2744" y="5777"/>
                    <a:pt x="2725" y="5802"/>
                  </a:cubicBezTo>
                  <a:cubicBezTo>
                    <a:pt x="2707" y="5777"/>
                    <a:pt x="2677" y="5760"/>
                    <a:pt x="2643" y="5760"/>
                  </a:cubicBezTo>
                  <a:cubicBezTo>
                    <a:pt x="2588" y="5760"/>
                    <a:pt x="2542" y="5792"/>
                    <a:pt x="2542" y="5861"/>
                  </a:cubicBezTo>
                  <a:cubicBezTo>
                    <a:pt x="2542" y="5958"/>
                    <a:pt x="2725" y="6076"/>
                    <a:pt x="2725" y="6076"/>
                  </a:cubicBezTo>
                  <a:cubicBezTo>
                    <a:pt x="2725" y="6076"/>
                    <a:pt x="2908" y="5954"/>
                    <a:pt x="2908" y="5861"/>
                  </a:cubicBezTo>
                  <a:close/>
                  <a:moveTo>
                    <a:pt x="1469" y="6488"/>
                  </a:moveTo>
                  <a:cubicBezTo>
                    <a:pt x="1115" y="6488"/>
                    <a:pt x="1115" y="6488"/>
                    <a:pt x="1115" y="6488"/>
                  </a:cubicBezTo>
                  <a:cubicBezTo>
                    <a:pt x="1132" y="6454"/>
                    <a:pt x="1158" y="6426"/>
                    <a:pt x="1190" y="6407"/>
                  </a:cubicBezTo>
                  <a:cubicBezTo>
                    <a:pt x="1054" y="6364"/>
                    <a:pt x="955" y="6236"/>
                    <a:pt x="955" y="6086"/>
                  </a:cubicBezTo>
                  <a:cubicBezTo>
                    <a:pt x="955" y="5957"/>
                    <a:pt x="1027" y="5845"/>
                    <a:pt x="1134" y="5788"/>
                  </a:cubicBezTo>
                  <a:cubicBezTo>
                    <a:pt x="1133" y="5792"/>
                    <a:pt x="1132" y="5796"/>
                    <a:pt x="1132" y="5800"/>
                  </a:cubicBezTo>
                  <a:cubicBezTo>
                    <a:pt x="1132" y="5816"/>
                    <a:pt x="1139" y="5830"/>
                    <a:pt x="1150" y="5840"/>
                  </a:cubicBezTo>
                  <a:cubicBezTo>
                    <a:pt x="1095" y="5876"/>
                    <a:pt x="1059" y="5937"/>
                    <a:pt x="1059" y="6008"/>
                  </a:cubicBezTo>
                  <a:cubicBezTo>
                    <a:pt x="1059" y="6118"/>
                    <a:pt x="1148" y="6208"/>
                    <a:pt x="1258" y="6208"/>
                  </a:cubicBezTo>
                  <a:cubicBezTo>
                    <a:pt x="1296" y="6208"/>
                    <a:pt x="1331" y="6197"/>
                    <a:pt x="1362" y="6179"/>
                  </a:cubicBezTo>
                  <a:cubicBezTo>
                    <a:pt x="1349" y="6179"/>
                    <a:pt x="1349" y="6179"/>
                    <a:pt x="1349" y="6179"/>
                  </a:cubicBezTo>
                  <a:cubicBezTo>
                    <a:pt x="1349" y="6112"/>
                    <a:pt x="1349" y="6112"/>
                    <a:pt x="1349" y="6112"/>
                  </a:cubicBezTo>
                  <a:cubicBezTo>
                    <a:pt x="1667" y="6112"/>
                    <a:pt x="1667" y="6112"/>
                    <a:pt x="1667" y="6112"/>
                  </a:cubicBezTo>
                  <a:cubicBezTo>
                    <a:pt x="1667" y="6179"/>
                    <a:pt x="1667" y="6179"/>
                    <a:pt x="1667" y="6179"/>
                  </a:cubicBezTo>
                  <a:cubicBezTo>
                    <a:pt x="1616" y="6179"/>
                    <a:pt x="1616" y="6179"/>
                    <a:pt x="1616" y="6179"/>
                  </a:cubicBezTo>
                  <a:cubicBezTo>
                    <a:pt x="1585" y="6287"/>
                    <a:pt x="1501" y="6373"/>
                    <a:pt x="1394" y="6407"/>
                  </a:cubicBezTo>
                  <a:cubicBezTo>
                    <a:pt x="1426" y="6426"/>
                    <a:pt x="1452" y="6454"/>
                    <a:pt x="1469" y="6488"/>
                  </a:cubicBezTo>
                  <a:close/>
                  <a:moveTo>
                    <a:pt x="1404" y="6360"/>
                  </a:moveTo>
                  <a:cubicBezTo>
                    <a:pt x="1447" y="6360"/>
                    <a:pt x="1482" y="6325"/>
                    <a:pt x="1482" y="6282"/>
                  </a:cubicBezTo>
                  <a:cubicBezTo>
                    <a:pt x="1482" y="6240"/>
                    <a:pt x="1447" y="6205"/>
                    <a:pt x="1404" y="6205"/>
                  </a:cubicBezTo>
                  <a:cubicBezTo>
                    <a:pt x="1361" y="6205"/>
                    <a:pt x="1326" y="6240"/>
                    <a:pt x="1326" y="6282"/>
                  </a:cubicBezTo>
                  <a:cubicBezTo>
                    <a:pt x="1326" y="6325"/>
                    <a:pt x="1361" y="6360"/>
                    <a:pt x="1404" y="6360"/>
                  </a:cubicBezTo>
                  <a:close/>
                  <a:moveTo>
                    <a:pt x="1301" y="5926"/>
                  </a:moveTo>
                  <a:cubicBezTo>
                    <a:pt x="1314" y="5914"/>
                    <a:pt x="1314" y="5914"/>
                    <a:pt x="1314" y="5914"/>
                  </a:cubicBezTo>
                  <a:cubicBezTo>
                    <a:pt x="1337" y="5940"/>
                    <a:pt x="1337" y="5940"/>
                    <a:pt x="1337" y="5940"/>
                  </a:cubicBezTo>
                  <a:cubicBezTo>
                    <a:pt x="1429" y="5861"/>
                    <a:pt x="1429" y="5861"/>
                    <a:pt x="1429" y="5861"/>
                  </a:cubicBezTo>
                  <a:cubicBezTo>
                    <a:pt x="1406" y="5835"/>
                    <a:pt x="1406" y="5835"/>
                    <a:pt x="1406" y="5835"/>
                  </a:cubicBezTo>
                  <a:cubicBezTo>
                    <a:pt x="1420" y="5823"/>
                    <a:pt x="1420" y="5823"/>
                    <a:pt x="1420" y="5823"/>
                  </a:cubicBezTo>
                  <a:cubicBezTo>
                    <a:pt x="1240" y="5624"/>
                    <a:pt x="1240" y="5624"/>
                    <a:pt x="1240" y="5624"/>
                  </a:cubicBezTo>
                  <a:cubicBezTo>
                    <a:pt x="1211" y="5649"/>
                    <a:pt x="1211" y="5649"/>
                    <a:pt x="1211" y="5649"/>
                  </a:cubicBezTo>
                  <a:cubicBezTo>
                    <a:pt x="1149" y="5580"/>
                    <a:pt x="1149" y="5580"/>
                    <a:pt x="1149" y="5580"/>
                  </a:cubicBezTo>
                  <a:cubicBezTo>
                    <a:pt x="1090" y="5631"/>
                    <a:pt x="1090" y="5631"/>
                    <a:pt x="1090" y="5631"/>
                  </a:cubicBezTo>
                  <a:cubicBezTo>
                    <a:pt x="1152" y="5700"/>
                    <a:pt x="1152" y="5700"/>
                    <a:pt x="1152" y="5700"/>
                  </a:cubicBezTo>
                  <a:cubicBezTo>
                    <a:pt x="1121" y="5727"/>
                    <a:pt x="1121" y="5727"/>
                    <a:pt x="1121" y="5727"/>
                  </a:cubicBezTo>
                  <a:cubicBezTo>
                    <a:pt x="1151" y="5759"/>
                    <a:pt x="1151" y="5759"/>
                    <a:pt x="1151" y="5759"/>
                  </a:cubicBezTo>
                  <a:cubicBezTo>
                    <a:pt x="1160" y="5751"/>
                    <a:pt x="1173" y="5745"/>
                    <a:pt x="1187" y="5745"/>
                  </a:cubicBezTo>
                  <a:cubicBezTo>
                    <a:pt x="1217" y="5745"/>
                    <a:pt x="1241" y="5770"/>
                    <a:pt x="1241" y="5800"/>
                  </a:cubicBezTo>
                  <a:cubicBezTo>
                    <a:pt x="1241" y="5816"/>
                    <a:pt x="1234" y="5830"/>
                    <a:pt x="1224" y="5840"/>
                  </a:cubicBezTo>
                  <a:lnTo>
                    <a:pt x="1301" y="5926"/>
                  </a:lnTo>
                  <a:close/>
                  <a:moveTo>
                    <a:pt x="1439" y="6282"/>
                  </a:moveTo>
                  <a:cubicBezTo>
                    <a:pt x="1439" y="6263"/>
                    <a:pt x="1423" y="6248"/>
                    <a:pt x="1404" y="6248"/>
                  </a:cubicBezTo>
                  <a:cubicBezTo>
                    <a:pt x="1385" y="6248"/>
                    <a:pt x="1370" y="6263"/>
                    <a:pt x="1370" y="6282"/>
                  </a:cubicBezTo>
                  <a:cubicBezTo>
                    <a:pt x="1370" y="6302"/>
                    <a:pt x="1385" y="6317"/>
                    <a:pt x="1404" y="6317"/>
                  </a:cubicBezTo>
                  <a:cubicBezTo>
                    <a:pt x="1423" y="6317"/>
                    <a:pt x="1439" y="6302"/>
                    <a:pt x="1439" y="6282"/>
                  </a:cubicBezTo>
                  <a:close/>
                  <a:moveTo>
                    <a:pt x="1163" y="5800"/>
                  </a:moveTo>
                  <a:cubicBezTo>
                    <a:pt x="1163" y="5813"/>
                    <a:pt x="1173" y="5824"/>
                    <a:pt x="1187" y="5824"/>
                  </a:cubicBezTo>
                  <a:cubicBezTo>
                    <a:pt x="1200" y="5824"/>
                    <a:pt x="1211" y="5813"/>
                    <a:pt x="1211" y="5800"/>
                  </a:cubicBezTo>
                  <a:cubicBezTo>
                    <a:pt x="1211" y="5787"/>
                    <a:pt x="1200" y="5776"/>
                    <a:pt x="1187" y="5776"/>
                  </a:cubicBezTo>
                  <a:cubicBezTo>
                    <a:pt x="1173" y="5776"/>
                    <a:pt x="1163" y="5787"/>
                    <a:pt x="1163" y="5800"/>
                  </a:cubicBezTo>
                  <a:close/>
                  <a:moveTo>
                    <a:pt x="2939" y="5189"/>
                  </a:moveTo>
                  <a:cubicBezTo>
                    <a:pt x="2519" y="5189"/>
                    <a:pt x="2519" y="5189"/>
                    <a:pt x="2519" y="5189"/>
                  </a:cubicBezTo>
                  <a:cubicBezTo>
                    <a:pt x="2551" y="5154"/>
                    <a:pt x="2590" y="5126"/>
                    <a:pt x="2636" y="5110"/>
                  </a:cubicBezTo>
                  <a:cubicBezTo>
                    <a:pt x="2636" y="4972"/>
                    <a:pt x="2636" y="4972"/>
                    <a:pt x="2636" y="4972"/>
                  </a:cubicBezTo>
                  <a:cubicBezTo>
                    <a:pt x="2620" y="4972"/>
                    <a:pt x="2620" y="4972"/>
                    <a:pt x="2620" y="4972"/>
                  </a:cubicBezTo>
                  <a:cubicBezTo>
                    <a:pt x="2609" y="4972"/>
                    <a:pt x="2600" y="4963"/>
                    <a:pt x="2600" y="4952"/>
                  </a:cubicBezTo>
                  <a:cubicBezTo>
                    <a:pt x="2600" y="4935"/>
                    <a:pt x="2600" y="4935"/>
                    <a:pt x="2600" y="4935"/>
                  </a:cubicBezTo>
                  <a:cubicBezTo>
                    <a:pt x="2600" y="4924"/>
                    <a:pt x="2609" y="4915"/>
                    <a:pt x="2620" y="4915"/>
                  </a:cubicBezTo>
                  <a:cubicBezTo>
                    <a:pt x="2837" y="4915"/>
                    <a:pt x="2837" y="4915"/>
                    <a:pt x="2837" y="4915"/>
                  </a:cubicBezTo>
                  <a:cubicBezTo>
                    <a:pt x="2849" y="4915"/>
                    <a:pt x="2858" y="4924"/>
                    <a:pt x="2858" y="4935"/>
                  </a:cubicBezTo>
                  <a:cubicBezTo>
                    <a:pt x="2858" y="4952"/>
                    <a:pt x="2858" y="4952"/>
                    <a:pt x="2858" y="4952"/>
                  </a:cubicBezTo>
                  <a:cubicBezTo>
                    <a:pt x="2858" y="4963"/>
                    <a:pt x="2849" y="4972"/>
                    <a:pt x="2837" y="4972"/>
                  </a:cubicBezTo>
                  <a:cubicBezTo>
                    <a:pt x="2824" y="4972"/>
                    <a:pt x="2824" y="4972"/>
                    <a:pt x="2824" y="4972"/>
                  </a:cubicBezTo>
                  <a:cubicBezTo>
                    <a:pt x="2824" y="5110"/>
                    <a:pt x="2824" y="5110"/>
                    <a:pt x="2824" y="5110"/>
                  </a:cubicBezTo>
                  <a:cubicBezTo>
                    <a:pt x="2869" y="5126"/>
                    <a:pt x="2908" y="5154"/>
                    <a:pt x="2939" y="5189"/>
                  </a:cubicBezTo>
                  <a:close/>
                  <a:moveTo>
                    <a:pt x="2686" y="5012"/>
                  </a:moveTo>
                  <a:cubicBezTo>
                    <a:pt x="2690" y="5012"/>
                    <a:pt x="2693" y="5009"/>
                    <a:pt x="2693" y="5004"/>
                  </a:cubicBezTo>
                  <a:cubicBezTo>
                    <a:pt x="2693" y="5000"/>
                    <a:pt x="2690" y="4997"/>
                    <a:pt x="2686" y="4997"/>
                  </a:cubicBezTo>
                  <a:cubicBezTo>
                    <a:pt x="2682" y="4997"/>
                    <a:pt x="2678" y="5000"/>
                    <a:pt x="2678" y="5004"/>
                  </a:cubicBezTo>
                  <a:cubicBezTo>
                    <a:pt x="2678" y="5009"/>
                    <a:pt x="2682" y="5012"/>
                    <a:pt x="2686" y="5012"/>
                  </a:cubicBezTo>
                  <a:close/>
                  <a:moveTo>
                    <a:pt x="2710" y="5155"/>
                  </a:moveTo>
                  <a:cubicBezTo>
                    <a:pt x="2710" y="5148"/>
                    <a:pt x="2705" y="5143"/>
                    <a:pt x="2698" y="5143"/>
                  </a:cubicBezTo>
                  <a:cubicBezTo>
                    <a:pt x="2691" y="5143"/>
                    <a:pt x="2685" y="5148"/>
                    <a:pt x="2685" y="5155"/>
                  </a:cubicBezTo>
                  <a:cubicBezTo>
                    <a:pt x="2685" y="5162"/>
                    <a:pt x="2691" y="5168"/>
                    <a:pt x="2698" y="5168"/>
                  </a:cubicBezTo>
                  <a:cubicBezTo>
                    <a:pt x="2705" y="5168"/>
                    <a:pt x="2710" y="5162"/>
                    <a:pt x="2710" y="5155"/>
                  </a:cubicBezTo>
                  <a:close/>
                  <a:moveTo>
                    <a:pt x="2802" y="5165"/>
                  </a:moveTo>
                  <a:cubicBezTo>
                    <a:pt x="2802" y="5152"/>
                    <a:pt x="2792" y="5143"/>
                    <a:pt x="2780" y="5143"/>
                  </a:cubicBezTo>
                  <a:cubicBezTo>
                    <a:pt x="2768" y="5143"/>
                    <a:pt x="2758" y="5152"/>
                    <a:pt x="2758" y="5165"/>
                  </a:cubicBezTo>
                  <a:cubicBezTo>
                    <a:pt x="2758" y="5177"/>
                    <a:pt x="2768" y="5187"/>
                    <a:pt x="2780" y="5187"/>
                  </a:cubicBezTo>
                  <a:cubicBezTo>
                    <a:pt x="2792" y="5187"/>
                    <a:pt x="2802" y="5177"/>
                    <a:pt x="2802" y="5165"/>
                  </a:cubicBezTo>
                  <a:close/>
                  <a:moveTo>
                    <a:pt x="2519" y="5189"/>
                  </a:moveTo>
                  <a:cubicBezTo>
                    <a:pt x="2939" y="5189"/>
                    <a:pt x="2939" y="5189"/>
                    <a:pt x="2939" y="5189"/>
                  </a:cubicBezTo>
                  <a:cubicBezTo>
                    <a:pt x="2982" y="5239"/>
                    <a:pt x="3009" y="5303"/>
                    <a:pt x="3009" y="5374"/>
                  </a:cubicBezTo>
                  <a:cubicBezTo>
                    <a:pt x="3009" y="5529"/>
                    <a:pt x="2884" y="5654"/>
                    <a:pt x="2729" y="5654"/>
                  </a:cubicBezTo>
                  <a:cubicBezTo>
                    <a:pt x="2574" y="5654"/>
                    <a:pt x="2449" y="5529"/>
                    <a:pt x="2449" y="5374"/>
                  </a:cubicBezTo>
                  <a:cubicBezTo>
                    <a:pt x="2449" y="5303"/>
                    <a:pt x="2476" y="5239"/>
                    <a:pt x="2519" y="5189"/>
                  </a:cubicBezTo>
                  <a:close/>
                  <a:moveTo>
                    <a:pt x="2743" y="5243"/>
                  </a:moveTo>
                  <a:cubicBezTo>
                    <a:pt x="2743" y="5259"/>
                    <a:pt x="2756" y="5273"/>
                    <a:pt x="2773" y="5273"/>
                  </a:cubicBezTo>
                  <a:cubicBezTo>
                    <a:pt x="2789" y="5273"/>
                    <a:pt x="2802" y="5259"/>
                    <a:pt x="2802" y="5243"/>
                  </a:cubicBezTo>
                  <a:cubicBezTo>
                    <a:pt x="2802" y="5227"/>
                    <a:pt x="2789" y="5213"/>
                    <a:pt x="2773" y="5213"/>
                  </a:cubicBezTo>
                  <a:cubicBezTo>
                    <a:pt x="2756" y="5213"/>
                    <a:pt x="2743" y="5227"/>
                    <a:pt x="2743" y="5243"/>
                  </a:cubicBezTo>
                  <a:close/>
                  <a:moveTo>
                    <a:pt x="2551" y="5465"/>
                  </a:moveTo>
                  <a:cubicBezTo>
                    <a:pt x="2551" y="5483"/>
                    <a:pt x="2515" y="5492"/>
                    <a:pt x="2512" y="5493"/>
                  </a:cubicBezTo>
                  <a:cubicBezTo>
                    <a:pt x="2512" y="5493"/>
                    <a:pt x="2512" y="5493"/>
                    <a:pt x="2512" y="5493"/>
                  </a:cubicBezTo>
                  <a:cubicBezTo>
                    <a:pt x="2512" y="5493"/>
                    <a:pt x="2512" y="5493"/>
                    <a:pt x="2512" y="5493"/>
                  </a:cubicBezTo>
                  <a:cubicBezTo>
                    <a:pt x="2512" y="5493"/>
                    <a:pt x="2512" y="5493"/>
                    <a:pt x="2512" y="5493"/>
                  </a:cubicBezTo>
                  <a:cubicBezTo>
                    <a:pt x="2512" y="5493"/>
                    <a:pt x="2512" y="5493"/>
                    <a:pt x="2512" y="5493"/>
                  </a:cubicBezTo>
                  <a:cubicBezTo>
                    <a:pt x="2749" y="5774"/>
                    <a:pt x="2950" y="5493"/>
                    <a:pt x="2950" y="5493"/>
                  </a:cubicBezTo>
                  <a:cubicBezTo>
                    <a:pt x="2937" y="5493"/>
                    <a:pt x="2937" y="5493"/>
                    <a:pt x="2937" y="5493"/>
                  </a:cubicBezTo>
                  <a:cubicBezTo>
                    <a:pt x="2923" y="5485"/>
                    <a:pt x="2922" y="5465"/>
                    <a:pt x="2922" y="5465"/>
                  </a:cubicBezTo>
                  <a:cubicBezTo>
                    <a:pt x="2922" y="5477"/>
                    <a:pt x="2906" y="5485"/>
                    <a:pt x="2894" y="5489"/>
                  </a:cubicBezTo>
                  <a:cubicBezTo>
                    <a:pt x="2885" y="5480"/>
                    <a:pt x="2884" y="5465"/>
                    <a:pt x="2884" y="5465"/>
                  </a:cubicBezTo>
                  <a:cubicBezTo>
                    <a:pt x="2884" y="5476"/>
                    <a:pt x="2870" y="5484"/>
                    <a:pt x="2859" y="5488"/>
                  </a:cubicBezTo>
                  <a:cubicBezTo>
                    <a:pt x="2851" y="5479"/>
                    <a:pt x="2849" y="5465"/>
                    <a:pt x="2849" y="5465"/>
                  </a:cubicBezTo>
                  <a:cubicBezTo>
                    <a:pt x="2849" y="5477"/>
                    <a:pt x="2834" y="5485"/>
                    <a:pt x="2822" y="5489"/>
                  </a:cubicBezTo>
                  <a:cubicBezTo>
                    <a:pt x="2813" y="5480"/>
                    <a:pt x="2812" y="5465"/>
                    <a:pt x="2812" y="5465"/>
                  </a:cubicBezTo>
                  <a:cubicBezTo>
                    <a:pt x="2812" y="5477"/>
                    <a:pt x="2796" y="5485"/>
                    <a:pt x="2784" y="5489"/>
                  </a:cubicBezTo>
                  <a:cubicBezTo>
                    <a:pt x="2775" y="5480"/>
                    <a:pt x="2774" y="5465"/>
                    <a:pt x="2774" y="5465"/>
                  </a:cubicBezTo>
                  <a:cubicBezTo>
                    <a:pt x="2774" y="5476"/>
                    <a:pt x="2759" y="5484"/>
                    <a:pt x="2748" y="5489"/>
                  </a:cubicBezTo>
                  <a:cubicBezTo>
                    <a:pt x="2739" y="5480"/>
                    <a:pt x="2738" y="5465"/>
                    <a:pt x="2738" y="5465"/>
                  </a:cubicBezTo>
                  <a:cubicBezTo>
                    <a:pt x="2738" y="5477"/>
                    <a:pt x="2722" y="5485"/>
                    <a:pt x="2711" y="5489"/>
                  </a:cubicBezTo>
                  <a:cubicBezTo>
                    <a:pt x="2702" y="5480"/>
                    <a:pt x="2701" y="5465"/>
                    <a:pt x="2701" y="5465"/>
                  </a:cubicBezTo>
                  <a:cubicBezTo>
                    <a:pt x="2701" y="5477"/>
                    <a:pt x="2685" y="5485"/>
                    <a:pt x="2673" y="5489"/>
                  </a:cubicBezTo>
                  <a:cubicBezTo>
                    <a:pt x="2664" y="5480"/>
                    <a:pt x="2663" y="5465"/>
                    <a:pt x="2663" y="5465"/>
                  </a:cubicBezTo>
                  <a:cubicBezTo>
                    <a:pt x="2663" y="5477"/>
                    <a:pt x="2648" y="5484"/>
                    <a:pt x="2636" y="5489"/>
                  </a:cubicBezTo>
                  <a:cubicBezTo>
                    <a:pt x="2627" y="5480"/>
                    <a:pt x="2626" y="5465"/>
                    <a:pt x="2626" y="5465"/>
                  </a:cubicBezTo>
                  <a:cubicBezTo>
                    <a:pt x="2626" y="5477"/>
                    <a:pt x="2611" y="5485"/>
                    <a:pt x="2599" y="5489"/>
                  </a:cubicBezTo>
                  <a:cubicBezTo>
                    <a:pt x="2590" y="5480"/>
                    <a:pt x="2589" y="5465"/>
                    <a:pt x="2589" y="5465"/>
                  </a:cubicBezTo>
                  <a:cubicBezTo>
                    <a:pt x="2589" y="5477"/>
                    <a:pt x="2573" y="5485"/>
                    <a:pt x="2561" y="5489"/>
                  </a:cubicBezTo>
                  <a:cubicBezTo>
                    <a:pt x="2552" y="5480"/>
                    <a:pt x="2551" y="5465"/>
                    <a:pt x="2551" y="5465"/>
                  </a:cubicBezTo>
                  <a:close/>
                  <a:moveTo>
                    <a:pt x="3502" y="5104"/>
                  </a:moveTo>
                  <a:cubicBezTo>
                    <a:pt x="3502" y="5189"/>
                    <a:pt x="3502" y="5189"/>
                    <a:pt x="3502" y="5189"/>
                  </a:cubicBezTo>
                  <a:cubicBezTo>
                    <a:pt x="3481" y="5189"/>
                    <a:pt x="3481" y="5189"/>
                    <a:pt x="3481" y="5189"/>
                  </a:cubicBezTo>
                  <a:cubicBezTo>
                    <a:pt x="3481" y="5105"/>
                    <a:pt x="3481" y="5105"/>
                    <a:pt x="3481" y="5105"/>
                  </a:cubicBezTo>
                  <a:cubicBezTo>
                    <a:pt x="3472" y="5103"/>
                    <a:pt x="3464" y="5099"/>
                    <a:pt x="3458" y="5092"/>
                  </a:cubicBezTo>
                  <a:cubicBezTo>
                    <a:pt x="3337" y="5148"/>
                    <a:pt x="3337" y="5148"/>
                    <a:pt x="3337" y="5148"/>
                  </a:cubicBezTo>
                  <a:cubicBezTo>
                    <a:pt x="3337" y="5150"/>
                    <a:pt x="3338" y="5153"/>
                    <a:pt x="3338" y="5156"/>
                  </a:cubicBezTo>
                  <a:cubicBezTo>
                    <a:pt x="3338" y="5170"/>
                    <a:pt x="3331" y="5182"/>
                    <a:pt x="3321" y="5189"/>
                  </a:cubicBezTo>
                  <a:cubicBezTo>
                    <a:pt x="3273" y="5189"/>
                    <a:pt x="3273" y="5189"/>
                    <a:pt x="3273" y="5189"/>
                  </a:cubicBezTo>
                  <a:cubicBezTo>
                    <a:pt x="3263" y="5182"/>
                    <a:pt x="3256" y="5170"/>
                    <a:pt x="3256" y="5156"/>
                  </a:cubicBezTo>
                  <a:cubicBezTo>
                    <a:pt x="3256" y="5153"/>
                    <a:pt x="3256" y="5150"/>
                    <a:pt x="3257" y="5147"/>
                  </a:cubicBezTo>
                  <a:cubicBezTo>
                    <a:pt x="3137" y="5092"/>
                    <a:pt x="3137" y="5092"/>
                    <a:pt x="3137" y="5092"/>
                  </a:cubicBezTo>
                  <a:cubicBezTo>
                    <a:pt x="3132" y="5097"/>
                    <a:pt x="3126" y="5102"/>
                    <a:pt x="3118" y="5104"/>
                  </a:cubicBezTo>
                  <a:cubicBezTo>
                    <a:pt x="3118" y="5189"/>
                    <a:pt x="3118" y="5189"/>
                    <a:pt x="3118" y="5189"/>
                  </a:cubicBezTo>
                  <a:cubicBezTo>
                    <a:pt x="3102" y="5189"/>
                    <a:pt x="3102" y="5189"/>
                    <a:pt x="3102" y="5189"/>
                  </a:cubicBezTo>
                  <a:cubicBezTo>
                    <a:pt x="3102" y="5025"/>
                    <a:pt x="3102" y="5025"/>
                    <a:pt x="3102" y="5025"/>
                  </a:cubicBezTo>
                  <a:cubicBezTo>
                    <a:pt x="3103" y="5025"/>
                    <a:pt x="3105" y="5025"/>
                    <a:pt x="3106" y="5025"/>
                  </a:cubicBezTo>
                  <a:cubicBezTo>
                    <a:pt x="3120" y="5025"/>
                    <a:pt x="3133" y="5032"/>
                    <a:pt x="3140" y="5043"/>
                  </a:cubicBezTo>
                  <a:cubicBezTo>
                    <a:pt x="3256" y="5004"/>
                    <a:pt x="3256" y="5004"/>
                    <a:pt x="3256" y="5004"/>
                  </a:cubicBezTo>
                  <a:cubicBezTo>
                    <a:pt x="3256" y="5003"/>
                    <a:pt x="3256" y="5001"/>
                    <a:pt x="3256" y="5000"/>
                  </a:cubicBezTo>
                  <a:cubicBezTo>
                    <a:pt x="3256" y="4977"/>
                    <a:pt x="3274" y="4959"/>
                    <a:pt x="3297" y="4959"/>
                  </a:cubicBezTo>
                  <a:cubicBezTo>
                    <a:pt x="3319" y="4959"/>
                    <a:pt x="3338" y="4977"/>
                    <a:pt x="3338" y="5000"/>
                  </a:cubicBezTo>
                  <a:cubicBezTo>
                    <a:pt x="3338" y="5001"/>
                    <a:pt x="3338" y="5002"/>
                    <a:pt x="3337" y="5004"/>
                  </a:cubicBezTo>
                  <a:cubicBezTo>
                    <a:pt x="3456" y="5043"/>
                    <a:pt x="3456" y="5043"/>
                    <a:pt x="3456" y="5043"/>
                  </a:cubicBezTo>
                  <a:cubicBezTo>
                    <a:pt x="3463" y="5032"/>
                    <a:pt x="3475" y="5025"/>
                    <a:pt x="3490" y="5025"/>
                  </a:cubicBezTo>
                  <a:cubicBezTo>
                    <a:pt x="3512" y="5025"/>
                    <a:pt x="3531" y="5043"/>
                    <a:pt x="3531" y="5065"/>
                  </a:cubicBezTo>
                  <a:cubicBezTo>
                    <a:pt x="3531" y="5084"/>
                    <a:pt x="3519" y="5099"/>
                    <a:pt x="3502" y="5104"/>
                  </a:cubicBezTo>
                  <a:close/>
                  <a:moveTo>
                    <a:pt x="3288" y="5040"/>
                  </a:moveTo>
                  <a:cubicBezTo>
                    <a:pt x="3278" y="5038"/>
                    <a:pt x="3270" y="5032"/>
                    <a:pt x="3264" y="5024"/>
                  </a:cubicBezTo>
                  <a:cubicBezTo>
                    <a:pt x="3147" y="5063"/>
                    <a:pt x="3147" y="5063"/>
                    <a:pt x="3147" y="5063"/>
                  </a:cubicBezTo>
                  <a:cubicBezTo>
                    <a:pt x="3147" y="5064"/>
                    <a:pt x="3147" y="5065"/>
                    <a:pt x="3147" y="5065"/>
                  </a:cubicBezTo>
                  <a:cubicBezTo>
                    <a:pt x="3147" y="5068"/>
                    <a:pt x="3146" y="5070"/>
                    <a:pt x="3146" y="5072"/>
                  </a:cubicBezTo>
                  <a:cubicBezTo>
                    <a:pt x="3267" y="5129"/>
                    <a:pt x="3267" y="5129"/>
                    <a:pt x="3267" y="5129"/>
                  </a:cubicBezTo>
                  <a:cubicBezTo>
                    <a:pt x="3272" y="5122"/>
                    <a:pt x="3280" y="5118"/>
                    <a:pt x="3288" y="5116"/>
                  </a:cubicBezTo>
                  <a:lnTo>
                    <a:pt x="3288" y="5040"/>
                  </a:lnTo>
                  <a:close/>
                  <a:moveTo>
                    <a:pt x="3449" y="5072"/>
                  </a:moveTo>
                  <a:cubicBezTo>
                    <a:pt x="3449" y="5070"/>
                    <a:pt x="3449" y="5068"/>
                    <a:pt x="3449" y="5065"/>
                  </a:cubicBezTo>
                  <a:cubicBezTo>
                    <a:pt x="3449" y="5065"/>
                    <a:pt x="3449" y="5064"/>
                    <a:pt x="3449" y="5063"/>
                  </a:cubicBezTo>
                  <a:cubicBezTo>
                    <a:pt x="3330" y="5024"/>
                    <a:pt x="3330" y="5024"/>
                    <a:pt x="3330" y="5024"/>
                  </a:cubicBezTo>
                  <a:cubicBezTo>
                    <a:pt x="3325" y="5031"/>
                    <a:pt x="3318" y="5036"/>
                    <a:pt x="3310" y="5039"/>
                  </a:cubicBezTo>
                  <a:cubicBezTo>
                    <a:pt x="3310" y="5117"/>
                    <a:pt x="3310" y="5117"/>
                    <a:pt x="3310" y="5117"/>
                  </a:cubicBezTo>
                  <a:cubicBezTo>
                    <a:pt x="3316" y="5119"/>
                    <a:pt x="3322" y="5123"/>
                    <a:pt x="3327" y="5129"/>
                  </a:cubicBezTo>
                  <a:lnTo>
                    <a:pt x="3449" y="5072"/>
                  </a:lnTo>
                  <a:close/>
                  <a:moveTo>
                    <a:pt x="3481" y="5189"/>
                  </a:moveTo>
                  <a:cubicBezTo>
                    <a:pt x="3502" y="5189"/>
                    <a:pt x="3502" y="5189"/>
                    <a:pt x="3502" y="5189"/>
                  </a:cubicBezTo>
                  <a:cubicBezTo>
                    <a:pt x="3502" y="5293"/>
                    <a:pt x="3502" y="5293"/>
                    <a:pt x="3502" y="5293"/>
                  </a:cubicBezTo>
                  <a:cubicBezTo>
                    <a:pt x="3519" y="5298"/>
                    <a:pt x="3531" y="5313"/>
                    <a:pt x="3531" y="5332"/>
                  </a:cubicBezTo>
                  <a:cubicBezTo>
                    <a:pt x="3531" y="5354"/>
                    <a:pt x="3512" y="5373"/>
                    <a:pt x="3490" y="5373"/>
                  </a:cubicBezTo>
                  <a:cubicBezTo>
                    <a:pt x="3473" y="5373"/>
                    <a:pt x="3458" y="5362"/>
                    <a:pt x="3452" y="5347"/>
                  </a:cubicBezTo>
                  <a:cubicBezTo>
                    <a:pt x="3332" y="5402"/>
                    <a:pt x="3332" y="5402"/>
                    <a:pt x="3332" y="5402"/>
                  </a:cubicBezTo>
                  <a:cubicBezTo>
                    <a:pt x="3336" y="5408"/>
                    <a:pt x="3338" y="5415"/>
                    <a:pt x="3338" y="5422"/>
                  </a:cubicBezTo>
                  <a:cubicBezTo>
                    <a:pt x="3338" y="5445"/>
                    <a:pt x="3319" y="5463"/>
                    <a:pt x="3297" y="5463"/>
                  </a:cubicBezTo>
                  <a:cubicBezTo>
                    <a:pt x="3274" y="5463"/>
                    <a:pt x="3256" y="5445"/>
                    <a:pt x="3256" y="5422"/>
                  </a:cubicBezTo>
                  <a:cubicBezTo>
                    <a:pt x="3256" y="5415"/>
                    <a:pt x="3258" y="5408"/>
                    <a:pt x="3261" y="5402"/>
                  </a:cubicBezTo>
                  <a:cubicBezTo>
                    <a:pt x="3144" y="5347"/>
                    <a:pt x="3144" y="5347"/>
                    <a:pt x="3144" y="5347"/>
                  </a:cubicBezTo>
                  <a:cubicBezTo>
                    <a:pt x="3137" y="5362"/>
                    <a:pt x="3123" y="5373"/>
                    <a:pt x="3106" y="5373"/>
                  </a:cubicBezTo>
                  <a:cubicBezTo>
                    <a:pt x="3083" y="5373"/>
                    <a:pt x="3065" y="5354"/>
                    <a:pt x="3065" y="5332"/>
                  </a:cubicBezTo>
                  <a:cubicBezTo>
                    <a:pt x="3065" y="5312"/>
                    <a:pt x="3079" y="5296"/>
                    <a:pt x="3097" y="5292"/>
                  </a:cubicBezTo>
                  <a:cubicBezTo>
                    <a:pt x="3097" y="5189"/>
                    <a:pt x="3097" y="5189"/>
                    <a:pt x="3097" y="5189"/>
                  </a:cubicBezTo>
                  <a:cubicBezTo>
                    <a:pt x="3102" y="5189"/>
                    <a:pt x="3102" y="5189"/>
                    <a:pt x="3102" y="5189"/>
                  </a:cubicBezTo>
                  <a:cubicBezTo>
                    <a:pt x="3118" y="5189"/>
                    <a:pt x="3118" y="5189"/>
                    <a:pt x="3118" y="5189"/>
                  </a:cubicBezTo>
                  <a:cubicBezTo>
                    <a:pt x="3118" y="5293"/>
                    <a:pt x="3118" y="5293"/>
                    <a:pt x="3118" y="5293"/>
                  </a:cubicBezTo>
                  <a:cubicBezTo>
                    <a:pt x="3123" y="5294"/>
                    <a:pt x="3126" y="5296"/>
                    <a:pt x="3130" y="5299"/>
                  </a:cubicBezTo>
                  <a:cubicBezTo>
                    <a:pt x="3288" y="5246"/>
                    <a:pt x="3288" y="5246"/>
                    <a:pt x="3288" y="5246"/>
                  </a:cubicBezTo>
                  <a:cubicBezTo>
                    <a:pt x="3288" y="5223"/>
                    <a:pt x="3288" y="5223"/>
                    <a:pt x="3288" y="5223"/>
                  </a:cubicBezTo>
                  <a:cubicBezTo>
                    <a:pt x="3288" y="5196"/>
                    <a:pt x="3288" y="5196"/>
                    <a:pt x="3288" y="5196"/>
                  </a:cubicBezTo>
                  <a:cubicBezTo>
                    <a:pt x="3283" y="5195"/>
                    <a:pt x="3278" y="5192"/>
                    <a:pt x="3273" y="5189"/>
                  </a:cubicBezTo>
                  <a:cubicBezTo>
                    <a:pt x="3321" y="5189"/>
                    <a:pt x="3321" y="5189"/>
                    <a:pt x="3321" y="5189"/>
                  </a:cubicBezTo>
                  <a:cubicBezTo>
                    <a:pt x="3318" y="5192"/>
                    <a:pt x="3314" y="5194"/>
                    <a:pt x="3310" y="5195"/>
                  </a:cubicBezTo>
                  <a:cubicBezTo>
                    <a:pt x="3310" y="5220"/>
                    <a:pt x="3310" y="5220"/>
                    <a:pt x="3310" y="5220"/>
                  </a:cubicBezTo>
                  <a:cubicBezTo>
                    <a:pt x="3310" y="5247"/>
                    <a:pt x="3310" y="5247"/>
                    <a:pt x="3310" y="5247"/>
                  </a:cubicBezTo>
                  <a:cubicBezTo>
                    <a:pt x="3465" y="5299"/>
                    <a:pt x="3465" y="5299"/>
                    <a:pt x="3465" y="5299"/>
                  </a:cubicBezTo>
                  <a:cubicBezTo>
                    <a:pt x="3470" y="5295"/>
                    <a:pt x="3475" y="5293"/>
                    <a:pt x="3481" y="5292"/>
                  </a:cubicBezTo>
                  <a:lnTo>
                    <a:pt x="3481" y="5189"/>
                  </a:lnTo>
                  <a:close/>
                  <a:moveTo>
                    <a:pt x="3288" y="5268"/>
                  </a:moveTo>
                  <a:cubicBezTo>
                    <a:pt x="3144" y="5317"/>
                    <a:pt x="3144" y="5317"/>
                    <a:pt x="3144" y="5317"/>
                  </a:cubicBezTo>
                  <a:cubicBezTo>
                    <a:pt x="3145" y="5319"/>
                    <a:pt x="3146" y="5322"/>
                    <a:pt x="3146" y="5325"/>
                  </a:cubicBezTo>
                  <a:cubicBezTo>
                    <a:pt x="3278" y="5386"/>
                    <a:pt x="3278" y="5386"/>
                    <a:pt x="3278" y="5386"/>
                  </a:cubicBezTo>
                  <a:cubicBezTo>
                    <a:pt x="3281" y="5384"/>
                    <a:pt x="3285" y="5383"/>
                    <a:pt x="3288" y="5382"/>
                  </a:cubicBezTo>
                  <a:lnTo>
                    <a:pt x="3288" y="5268"/>
                  </a:lnTo>
                  <a:close/>
                  <a:moveTo>
                    <a:pt x="3452" y="5317"/>
                  </a:moveTo>
                  <a:cubicBezTo>
                    <a:pt x="3310" y="5269"/>
                    <a:pt x="3310" y="5269"/>
                    <a:pt x="3310" y="5269"/>
                  </a:cubicBezTo>
                  <a:cubicBezTo>
                    <a:pt x="3310" y="5383"/>
                    <a:pt x="3310" y="5383"/>
                    <a:pt x="3310" y="5383"/>
                  </a:cubicBezTo>
                  <a:cubicBezTo>
                    <a:pt x="3312" y="5384"/>
                    <a:pt x="3314" y="5385"/>
                    <a:pt x="3316" y="5386"/>
                  </a:cubicBezTo>
                  <a:cubicBezTo>
                    <a:pt x="3449" y="5325"/>
                    <a:pt x="3449" y="5325"/>
                    <a:pt x="3449" y="5325"/>
                  </a:cubicBezTo>
                  <a:cubicBezTo>
                    <a:pt x="3450" y="5322"/>
                    <a:pt x="3451" y="5319"/>
                    <a:pt x="3452" y="5317"/>
                  </a:cubicBezTo>
                  <a:close/>
                  <a:moveTo>
                    <a:pt x="3102" y="5025"/>
                  </a:moveTo>
                  <a:cubicBezTo>
                    <a:pt x="3081" y="5027"/>
                    <a:pt x="3065" y="5044"/>
                    <a:pt x="3065" y="5065"/>
                  </a:cubicBezTo>
                  <a:cubicBezTo>
                    <a:pt x="3065" y="5085"/>
                    <a:pt x="3079" y="5101"/>
                    <a:pt x="3097" y="5105"/>
                  </a:cubicBezTo>
                  <a:cubicBezTo>
                    <a:pt x="3097" y="5189"/>
                    <a:pt x="3097" y="5189"/>
                    <a:pt x="3097" y="5189"/>
                  </a:cubicBezTo>
                  <a:cubicBezTo>
                    <a:pt x="3102" y="5189"/>
                    <a:pt x="3102" y="5189"/>
                    <a:pt x="3102" y="5189"/>
                  </a:cubicBezTo>
                  <a:lnTo>
                    <a:pt x="3102" y="5025"/>
                  </a:lnTo>
                  <a:close/>
                  <a:moveTo>
                    <a:pt x="3679" y="7315"/>
                  </a:moveTo>
                  <a:cubicBezTo>
                    <a:pt x="3640" y="7279"/>
                    <a:pt x="3578" y="7282"/>
                    <a:pt x="3542" y="7321"/>
                  </a:cubicBezTo>
                  <a:cubicBezTo>
                    <a:pt x="3458" y="7413"/>
                    <a:pt x="3458" y="7413"/>
                    <a:pt x="3458" y="7413"/>
                  </a:cubicBezTo>
                  <a:cubicBezTo>
                    <a:pt x="3501" y="7413"/>
                    <a:pt x="3501" y="7413"/>
                    <a:pt x="3501" y="7413"/>
                  </a:cubicBezTo>
                  <a:cubicBezTo>
                    <a:pt x="3519" y="7393"/>
                    <a:pt x="3548" y="7362"/>
                    <a:pt x="3566" y="7343"/>
                  </a:cubicBezTo>
                  <a:cubicBezTo>
                    <a:pt x="3578" y="7330"/>
                    <a:pt x="3593" y="7323"/>
                    <a:pt x="3611" y="7322"/>
                  </a:cubicBezTo>
                  <a:cubicBezTo>
                    <a:pt x="3628" y="7321"/>
                    <a:pt x="3645" y="7327"/>
                    <a:pt x="3657" y="7339"/>
                  </a:cubicBezTo>
                  <a:cubicBezTo>
                    <a:pt x="3669" y="7350"/>
                    <a:pt x="3676" y="7364"/>
                    <a:pt x="3678" y="7380"/>
                  </a:cubicBezTo>
                  <a:cubicBezTo>
                    <a:pt x="3679" y="7392"/>
                    <a:pt x="3677" y="7403"/>
                    <a:pt x="3672" y="7413"/>
                  </a:cubicBezTo>
                  <a:cubicBezTo>
                    <a:pt x="3706" y="7413"/>
                    <a:pt x="3706" y="7413"/>
                    <a:pt x="3706" y="7413"/>
                  </a:cubicBezTo>
                  <a:cubicBezTo>
                    <a:pt x="3716" y="7379"/>
                    <a:pt x="3707" y="7341"/>
                    <a:pt x="3679" y="7315"/>
                  </a:cubicBezTo>
                  <a:close/>
                  <a:moveTo>
                    <a:pt x="3763" y="6463"/>
                  </a:moveTo>
                  <a:cubicBezTo>
                    <a:pt x="3448" y="6463"/>
                    <a:pt x="3448" y="6463"/>
                    <a:pt x="3448" y="6463"/>
                  </a:cubicBezTo>
                  <a:cubicBezTo>
                    <a:pt x="3420" y="6463"/>
                    <a:pt x="3397" y="6440"/>
                    <a:pt x="3397" y="6411"/>
                  </a:cubicBezTo>
                  <a:cubicBezTo>
                    <a:pt x="3397" y="6405"/>
                    <a:pt x="3397" y="6405"/>
                    <a:pt x="3397" y="6405"/>
                  </a:cubicBezTo>
                  <a:cubicBezTo>
                    <a:pt x="3397" y="6376"/>
                    <a:pt x="3420" y="6353"/>
                    <a:pt x="3448" y="6353"/>
                  </a:cubicBezTo>
                  <a:cubicBezTo>
                    <a:pt x="3540" y="6353"/>
                    <a:pt x="3540" y="6353"/>
                    <a:pt x="3540" y="6353"/>
                  </a:cubicBezTo>
                  <a:cubicBezTo>
                    <a:pt x="3540" y="6304"/>
                    <a:pt x="3540" y="6304"/>
                    <a:pt x="3540" y="6304"/>
                  </a:cubicBezTo>
                  <a:cubicBezTo>
                    <a:pt x="3334" y="6304"/>
                    <a:pt x="3334" y="6304"/>
                    <a:pt x="3334" y="6304"/>
                  </a:cubicBezTo>
                  <a:cubicBezTo>
                    <a:pt x="3306" y="6304"/>
                    <a:pt x="3283" y="6281"/>
                    <a:pt x="3283" y="6252"/>
                  </a:cubicBezTo>
                  <a:cubicBezTo>
                    <a:pt x="3283" y="5982"/>
                    <a:pt x="3283" y="5982"/>
                    <a:pt x="3283" y="5982"/>
                  </a:cubicBezTo>
                  <a:cubicBezTo>
                    <a:pt x="3283" y="5954"/>
                    <a:pt x="3306" y="5931"/>
                    <a:pt x="3334" y="5931"/>
                  </a:cubicBezTo>
                  <a:cubicBezTo>
                    <a:pt x="3875" y="5931"/>
                    <a:pt x="3875" y="5931"/>
                    <a:pt x="3875" y="5931"/>
                  </a:cubicBezTo>
                  <a:cubicBezTo>
                    <a:pt x="3903" y="5931"/>
                    <a:pt x="3926" y="5954"/>
                    <a:pt x="3926" y="5982"/>
                  </a:cubicBezTo>
                  <a:cubicBezTo>
                    <a:pt x="3926" y="6252"/>
                    <a:pt x="3926" y="6252"/>
                    <a:pt x="3926" y="6252"/>
                  </a:cubicBezTo>
                  <a:cubicBezTo>
                    <a:pt x="3926" y="6281"/>
                    <a:pt x="3903" y="6304"/>
                    <a:pt x="3875" y="6304"/>
                  </a:cubicBezTo>
                  <a:cubicBezTo>
                    <a:pt x="3667" y="6304"/>
                    <a:pt x="3667" y="6304"/>
                    <a:pt x="3667" y="6304"/>
                  </a:cubicBezTo>
                  <a:cubicBezTo>
                    <a:pt x="3667" y="6353"/>
                    <a:pt x="3667" y="6353"/>
                    <a:pt x="3667" y="6353"/>
                  </a:cubicBezTo>
                  <a:cubicBezTo>
                    <a:pt x="3763" y="6353"/>
                    <a:pt x="3763" y="6353"/>
                    <a:pt x="3763" y="6353"/>
                  </a:cubicBezTo>
                  <a:cubicBezTo>
                    <a:pt x="3792" y="6353"/>
                    <a:pt x="3815" y="6376"/>
                    <a:pt x="3815" y="6405"/>
                  </a:cubicBezTo>
                  <a:cubicBezTo>
                    <a:pt x="3815" y="6411"/>
                    <a:pt x="3815" y="6411"/>
                    <a:pt x="3815" y="6411"/>
                  </a:cubicBezTo>
                  <a:cubicBezTo>
                    <a:pt x="3815" y="6440"/>
                    <a:pt x="3792" y="6463"/>
                    <a:pt x="3763" y="6463"/>
                  </a:cubicBezTo>
                  <a:close/>
                  <a:moveTo>
                    <a:pt x="3846" y="6269"/>
                  </a:moveTo>
                  <a:cubicBezTo>
                    <a:pt x="3869" y="6269"/>
                    <a:pt x="3888" y="6250"/>
                    <a:pt x="3888" y="6227"/>
                  </a:cubicBezTo>
                  <a:cubicBezTo>
                    <a:pt x="3888" y="6007"/>
                    <a:pt x="3888" y="6007"/>
                    <a:pt x="3888" y="6007"/>
                  </a:cubicBezTo>
                  <a:cubicBezTo>
                    <a:pt x="3888" y="5984"/>
                    <a:pt x="3869" y="5965"/>
                    <a:pt x="3846" y="5965"/>
                  </a:cubicBezTo>
                  <a:cubicBezTo>
                    <a:pt x="3363" y="5965"/>
                    <a:pt x="3363" y="5965"/>
                    <a:pt x="3363" y="5965"/>
                  </a:cubicBezTo>
                  <a:cubicBezTo>
                    <a:pt x="3340" y="5965"/>
                    <a:pt x="3321" y="5984"/>
                    <a:pt x="3321" y="6007"/>
                  </a:cubicBezTo>
                  <a:cubicBezTo>
                    <a:pt x="3321" y="6227"/>
                    <a:pt x="3321" y="6227"/>
                    <a:pt x="3321" y="6227"/>
                  </a:cubicBezTo>
                  <a:cubicBezTo>
                    <a:pt x="3321" y="6250"/>
                    <a:pt x="3340" y="6269"/>
                    <a:pt x="3363" y="6269"/>
                  </a:cubicBezTo>
                  <a:lnTo>
                    <a:pt x="3846" y="6269"/>
                  </a:lnTo>
                  <a:close/>
                  <a:moveTo>
                    <a:pt x="3677" y="6400"/>
                  </a:moveTo>
                  <a:cubicBezTo>
                    <a:pt x="3764" y="6400"/>
                    <a:pt x="3764" y="6400"/>
                    <a:pt x="3764" y="6400"/>
                  </a:cubicBezTo>
                  <a:cubicBezTo>
                    <a:pt x="3770" y="6400"/>
                    <a:pt x="3774" y="6395"/>
                    <a:pt x="3774" y="6390"/>
                  </a:cubicBezTo>
                  <a:cubicBezTo>
                    <a:pt x="3774" y="6385"/>
                    <a:pt x="3770" y="6380"/>
                    <a:pt x="3764" y="6380"/>
                  </a:cubicBezTo>
                  <a:cubicBezTo>
                    <a:pt x="3677" y="6380"/>
                    <a:pt x="3677" y="6380"/>
                    <a:pt x="3677" y="6380"/>
                  </a:cubicBezTo>
                  <a:cubicBezTo>
                    <a:pt x="3672" y="6380"/>
                    <a:pt x="3668" y="6385"/>
                    <a:pt x="3668" y="6390"/>
                  </a:cubicBezTo>
                  <a:cubicBezTo>
                    <a:pt x="3668" y="6395"/>
                    <a:pt x="3672" y="6400"/>
                    <a:pt x="3677" y="6400"/>
                  </a:cubicBezTo>
                  <a:close/>
                  <a:moveTo>
                    <a:pt x="3994" y="4861"/>
                  </a:moveTo>
                  <a:cubicBezTo>
                    <a:pt x="3985" y="4861"/>
                    <a:pt x="3977" y="4864"/>
                    <a:pt x="3971" y="4870"/>
                  </a:cubicBezTo>
                  <a:cubicBezTo>
                    <a:pt x="3952" y="4849"/>
                    <a:pt x="3952" y="4849"/>
                    <a:pt x="3952" y="4849"/>
                  </a:cubicBezTo>
                  <a:cubicBezTo>
                    <a:pt x="3965" y="4833"/>
                    <a:pt x="3972" y="4813"/>
                    <a:pt x="3972" y="4792"/>
                  </a:cubicBezTo>
                  <a:cubicBezTo>
                    <a:pt x="3972" y="4758"/>
                    <a:pt x="3954" y="4728"/>
                    <a:pt x="3926" y="4712"/>
                  </a:cubicBezTo>
                  <a:cubicBezTo>
                    <a:pt x="3949" y="4672"/>
                    <a:pt x="3949" y="4672"/>
                    <a:pt x="3949" y="4672"/>
                  </a:cubicBezTo>
                  <a:cubicBezTo>
                    <a:pt x="3952" y="4673"/>
                    <a:pt x="3954" y="4673"/>
                    <a:pt x="3957" y="4673"/>
                  </a:cubicBezTo>
                  <a:cubicBezTo>
                    <a:pt x="3971" y="4673"/>
                    <a:pt x="3983" y="4662"/>
                    <a:pt x="3983" y="4648"/>
                  </a:cubicBezTo>
                  <a:cubicBezTo>
                    <a:pt x="3983" y="4634"/>
                    <a:pt x="3971" y="4622"/>
                    <a:pt x="3957" y="4622"/>
                  </a:cubicBezTo>
                  <a:cubicBezTo>
                    <a:pt x="3943" y="4622"/>
                    <a:pt x="3932" y="4634"/>
                    <a:pt x="3932" y="4648"/>
                  </a:cubicBezTo>
                  <a:cubicBezTo>
                    <a:pt x="3932" y="4655"/>
                    <a:pt x="3935" y="4662"/>
                    <a:pt x="3941" y="4667"/>
                  </a:cubicBezTo>
                  <a:cubicBezTo>
                    <a:pt x="3918" y="4707"/>
                    <a:pt x="3918" y="4707"/>
                    <a:pt x="3918" y="4707"/>
                  </a:cubicBezTo>
                  <a:cubicBezTo>
                    <a:pt x="3906" y="4702"/>
                    <a:pt x="3893" y="4699"/>
                    <a:pt x="3879" y="4699"/>
                  </a:cubicBezTo>
                  <a:cubicBezTo>
                    <a:pt x="3857" y="4699"/>
                    <a:pt x="3838" y="4706"/>
                    <a:pt x="3822" y="4718"/>
                  </a:cubicBezTo>
                  <a:cubicBezTo>
                    <a:pt x="3801" y="4691"/>
                    <a:pt x="3801" y="4691"/>
                    <a:pt x="3801" y="4691"/>
                  </a:cubicBezTo>
                  <a:cubicBezTo>
                    <a:pt x="3806" y="4685"/>
                    <a:pt x="3809" y="4677"/>
                    <a:pt x="3809" y="4669"/>
                  </a:cubicBezTo>
                  <a:cubicBezTo>
                    <a:pt x="3809" y="4649"/>
                    <a:pt x="3793" y="4632"/>
                    <a:pt x="3773" y="4632"/>
                  </a:cubicBezTo>
                  <a:cubicBezTo>
                    <a:pt x="3753" y="4632"/>
                    <a:pt x="3736" y="4649"/>
                    <a:pt x="3736" y="4669"/>
                  </a:cubicBezTo>
                  <a:cubicBezTo>
                    <a:pt x="3736" y="4689"/>
                    <a:pt x="3753" y="4705"/>
                    <a:pt x="3773" y="4705"/>
                  </a:cubicBezTo>
                  <a:cubicBezTo>
                    <a:pt x="3781" y="4705"/>
                    <a:pt x="3788" y="4702"/>
                    <a:pt x="3794" y="4698"/>
                  </a:cubicBezTo>
                  <a:cubicBezTo>
                    <a:pt x="3815" y="4724"/>
                    <a:pt x="3815" y="4724"/>
                    <a:pt x="3815" y="4724"/>
                  </a:cubicBezTo>
                  <a:cubicBezTo>
                    <a:pt x="3797" y="4741"/>
                    <a:pt x="3786" y="4765"/>
                    <a:pt x="3786" y="4792"/>
                  </a:cubicBezTo>
                  <a:cubicBezTo>
                    <a:pt x="3786" y="4792"/>
                    <a:pt x="3786" y="4793"/>
                    <a:pt x="3786" y="4793"/>
                  </a:cubicBezTo>
                  <a:cubicBezTo>
                    <a:pt x="3763" y="4793"/>
                    <a:pt x="3763" y="4793"/>
                    <a:pt x="3763" y="4793"/>
                  </a:cubicBezTo>
                  <a:cubicBezTo>
                    <a:pt x="3759" y="4781"/>
                    <a:pt x="3748" y="4771"/>
                    <a:pt x="3734" y="4771"/>
                  </a:cubicBezTo>
                  <a:cubicBezTo>
                    <a:pt x="3718" y="4771"/>
                    <a:pt x="3704" y="4785"/>
                    <a:pt x="3704" y="4801"/>
                  </a:cubicBezTo>
                  <a:cubicBezTo>
                    <a:pt x="3704" y="4818"/>
                    <a:pt x="3718" y="4831"/>
                    <a:pt x="3734" y="4831"/>
                  </a:cubicBezTo>
                  <a:cubicBezTo>
                    <a:pt x="3750" y="4831"/>
                    <a:pt x="3764" y="4818"/>
                    <a:pt x="3764" y="4802"/>
                  </a:cubicBezTo>
                  <a:cubicBezTo>
                    <a:pt x="3786" y="4802"/>
                    <a:pt x="3786" y="4802"/>
                    <a:pt x="3786" y="4802"/>
                  </a:cubicBezTo>
                  <a:cubicBezTo>
                    <a:pt x="3790" y="4837"/>
                    <a:pt x="3813" y="4866"/>
                    <a:pt x="3845" y="4878"/>
                  </a:cubicBezTo>
                  <a:cubicBezTo>
                    <a:pt x="3837" y="4894"/>
                    <a:pt x="3837" y="4894"/>
                    <a:pt x="3837" y="4894"/>
                  </a:cubicBezTo>
                  <a:cubicBezTo>
                    <a:pt x="3832" y="4892"/>
                    <a:pt x="3827" y="4891"/>
                    <a:pt x="3821" y="4891"/>
                  </a:cubicBezTo>
                  <a:cubicBezTo>
                    <a:pt x="3798" y="4891"/>
                    <a:pt x="3779" y="4911"/>
                    <a:pt x="3779" y="4934"/>
                  </a:cubicBezTo>
                  <a:cubicBezTo>
                    <a:pt x="3779" y="4958"/>
                    <a:pt x="3798" y="4977"/>
                    <a:pt x="3821" y="4977"/>
                  </a:cubicBezTo>
                  <a:cubicBezTo>
                    <a:pt x="3845" y="4977"/>
                    <a:pt x="3864" y="4958"/>
                    <a:pt x="3864" y="4934"/>
                  </a:cubicBezTo>
                  <a:cubicBezTo>
                    <a:pt x="3864" y="4919"/>
                    <a:pt x="3857" y="4906"/>
                    <a:pt x="3845" y="4898"/>
                  </a:cubicBezTo>
                  <a:cubicBezTo>
                    <a:pt x="3853" y="4881"/>
                    <a:pt x="3853" y="4881"/>
                    <a:pt x="3853" y="4881"/>
                  </a:cubicBezTo>
                  <a:cubicBezTo>
                    <a:pt x="3862" y="4884"/>
                    <a:pt x="3870" y="4885"/>
                    <a:pt x="3879" y="4885"/>
                  </a:cubicBezTo>
                  <a:cubicBezTo>
                    <a:pt x="3906" y="4885"/>
                    <a:pt x="3930" y="4874"/>
                    <a:pt x="3947" y="4856"/>
                  </a:cubicBezTo>
                  <a:cubicBezTo>
                    <a:pt x="3965" y="4876"/>
                    <a:pt x="3965" y="4876"/>
                    <a:pt x="3965" y="4876"/>
                  </a:cubicBezTo>
                  <a:cubicBezTo>
                    <a:pt x="3962" y="4882"/>
                    <a:pt x="3960" y="4888"/>
                    <a:pt x="3960" y="4895"/>
                  </a:cubicBezTo>
                  <a:cubicBezTo>
                    <a:pt x="3960" y="4914"/>
                    <a:pt x="3975" y="4929"/>
                    <a:pt x="3994" y="4929"/>
                  </a:cubicBezTo>
                  <a:cubicBezTo>
                    <a:pt x="4013" y="4929"/>
                    <a:pt x="4028" y="4914"/>
                    <a:pt x="4028" y="4895"/>
                  </a:cubicBezTo>
                  <a:cubicBezTo>
                    <a:pt x="4028" y="4876"/>
                    <a:pt x="4013" y="4861"/>
                    <a:pt x="3994" y="4861"/>
                  </a:cubicBezTo>
                  <a:close/>
                  <a:moveTo>
                    <a:pt x="518" y="4528"/>
                  </a:moveTo>
                  <a:cubicBezTo>
                    <a:pt x="517" y="4522"/>
                    <a:pt x="498" y="4387"/>
                    <a:pt x="577" y="4312"/>
                  </a:cubicBezTo>
                  <a:cubicBezTo>
                    <a:pt x="624" y="4268"/>
                    <a:pt x="694" y="4255"/>
                    <a:pt x="786" y="4274"/>
                  </a:cubicBezTo>
                  <a:cubicBezTo>
                    <a:pt x="825" y="4282"/>
                    <a:pt x="876" y="4310"/>
                    <a:pt x="901" y="4366"/>
                  </a:cubicBezTo>
                  <a:cubicBezTo>
                    <a:pt x="932" y="4433"/>
                    <a:pt x="919" y="4520"/>
                    <a:pt x="863" y="4623"/>
                  </a:cubicBezTo>
                  <a:cubicBezTo>
                    <a:pt x="851" y="4645"/>
                    <a:pt x="846" y="4664"/>
                    <a:pt x="841" y="4685"/>
                  </a:cubicBezTo>
                  <a:cubicBezTo>
                    <a:pt x="834" y="4712"/>
                    <a:pt x="827" y="4742"/>
                    <a:pt x="805" y="4786"/>
                  </a:cubicBezTo>
                  <a:cubicBezTo>
                    <a:pt x="788" y="4819"/>
                    <a:pt x="743" y="4842"/>
                    <a:pt x="692" y="4842"/>
                  </a:cubicBezTo>
                  <a:cubicBezTo>
                    <a:pt x="691" y="4842"/>
                    <a:pt x="691" y="4842"/>
                    <a:pt x="691" y="4842"/>
                  </a:cubicBezTo>
                  <a:cubicBezTo>
                    <a:pt x="688" y="4842"/>
                    <a:pt x="684" y="4841"/>
                    <a:pt x="681" y="4841"/>
                  </a:cubicBezTo>
                  <a:cubicBezTo>
                    <a:pt x="628" y="4838"/>
                    <a:pt x="590" y="4811"/>
                    <a:pt x="574" y="4767"/>
                  </a:cubicBezTo>
                  <a:cubicBezTo>
                    <a:pt x="568" y="4756"/>
                    <a:pt x="517" y="4664"/>
                    <a:pt x="550" y="4619"/>
                  </a:cubicBezTo>
                  <a:cubicBezTo>
                    <a:pt x="566" y="4599"/>
                    <a:pt x="593" y="4593"/>
                    <a:pt x="632" y="4601"/>
                  </a:cubicBezTo>
                  <a:cubicBezTo>
                    <a:pt x="654" y="4606"/>
                    <a:pt x="660" y="4631"/>
                    <a:pt x="667" y="4657"/>
                  </a:cubicBezTo>
                  <a:cubicBezTo>
                    <a:pt x="669" y="4664"/>
                    <a:pt x="675" y="4685"/>
                    <a:pt x="679" y="4691"/>
                  </a:cubicBezTo>
                  <a:cubicBezTo>
                    <a:pt x="680" y="4691"/>
                    <a:pt x="680" y="4691"/>
                    <a:pt x="680" y="4691"/>
                  </a:cubicBezTo>
                  <a:cubicBezTo>
                    <a:pt x="691" y="4691"/>
                    <a:pt x="697" y="4689"/>
                    <a:pt x="699" y="4686"/>
                  </a:cubicBezTo>
                  <a:cubicBezTo>
                    <a:pt x="699" y="4686"/>
                    <a:pt x="705" y="4674"/>
                    <a:pt x="678" y="4633"/>
                  </a:cubicBezTo>
                  <a:cubicBezTo>
                    <a:pt x="672" y="4624"/>
                    <a:pt x="674" y="4613"/>
                    <a:pt x="681" y="4606"/>
                  </a:cubicBezTo>
                  <a:cubicBezTo>
                    <a:pt x="699" y="4591"/>
                    <a:pt x="732" y="4552"/>
                    <a:pt x="721" y="4529"/>
                  </a:cubicBezTo>
                  <a:cubicBezTo>
                    <a:pt x="718" y="4524"/>
                    <a:pt x="707" y="4514"/>
                    <a:pt x="694" y="4514"/>
                  </a:cubicBezTo>
                  <a:cubicBezTo>
                    <a:pt x="677" y="4515"/>
                    <a:pt x="665" y="4533"/>
                    <a:pt x="658" y="4549"/>
                  </a:cubicBezTo>
                  <a:cubicBezTo>
                    <a:pt x="654" y="4556"/>
                    <a:pt x="647" y="4561"/>
                    <a:pt x="639" y="4561"/>
                  </a:cubicBezTo>
                  <a:cubicBezTo>
                    <a:pt x="631" y="4561"/>
                    <a:pt x="624" y="4556"/>
                    <a:pt x="620" y="4549"/>
                  </a:cubicBezTo>
                  <a:cubicBezTo>
                    <a:pt x="619" y="4546"/>
                    <a:pt x="583" y="4467"/>
                    <a:pt x="609" y="4407"/>
                  </a:cubicBezTo>
                  <a:cubicBezTo>
                    <a:pt x="621" y="4381"/>
                    <a:pt x="641" y="4363"/>
                    <a:pt x="671" y="4353"/>
                  </a:cubicBezTo>
                  <a:cubicBezTo>
                    <a:pt x="679" y="4351"/>
                    <a:pt x="695" y="4348"/>
                    <a:pt x="713" y="4348"/>
                  </a:cubicBezTo>
                  <a:cubicBezTo>
                    <a:pt x="738" y="4348"/>
                    <a:pt x="774" y="4353"/>
                    <a:pt x="801" y="4379"/>
                  </a:cubicBezTo>
                  <a:cubicBezTo>
                    <a:pt x="835" y="4410"/>
                    <a:pt x="844" y="4461"/>
                    <a:pt x="828" y="4529"/>
                  </a:cubicBezTo>
                  <a:cubicBezTo>
                    <a:pt x="825" y="4540"/>
                    <a:pt x="813" y="4547"/>
                    <a:pt x="803" y="4544"/>
                  </a:cubicBezTo>
                  <a:cubicBezTo>
                    <a:pt x="792" y="4541"/>
                    <a:pt x="785" y="4530"/>
                    <a:pt x="787" y="4519"/>
                  </a:cubicBezTo>
                  <a:cubicBezTo>
                    <a:pt x="800" y="4466"/>
                    <a:pt x="795" y="4429"/>
                    <a:pt x="773" y="4409"/>
                  </a:cubicBezTo>
                  <a:cubicBezTo>
                    <a:pt x="755" y="4392"/>
                    <a:pt x="727" y="4389"/>
                    <a:pt x="712" y="4389"/>
                  </a:cubicBezTo>
                  <a:cubicBezTo>
                    <a:pt x="700" y="4389"/>
                    <a:pt x="689" y="4391"/>
                    <a:pt x="684" y="4393"/>
                  </a:cubicBezTo>
                  <a:cubicBezTo>
                    <a:pt x="665" y="4398"/>
                    <a:pt x="653" y="4408"/>
                    <a:pt x="647" y="4423"/>
                  </a:cubicBezTo>
                  <a:cubicBezTo>
                    <a:pt x="637" y="4445"/>
                    <a:pt x="640" y="4473"/>
                    <a:pt x="646" y="4494"/>
                  </a:cubicBezTo>
                  <a:cubicBezTo>
                    <a:pt x="663" y="4478"/>
                    <a:pt x="680" y="4473"/>
                    <a:pt x="693" y="4473"/>
                  </a:cubicBezTo>
                  <a:cubicBezTo>
                    <a:pt x="724" y="4473"/>
                    <a:pt x="749" y="4493"/>
                    <a:pt x="758" y="4511"/>
                  </a:cubicBezTo>
                  <a:cubicBezTo>
                    <a:pt x="779" y="4555"/>
                    <a:pt x="743" y="4602"/>
                    <a:pt x="721" y="4625"/>
                  </a:cubicBezTo>
                  <a:cubicBezTo>
                    <a:pt x="742" y="4660"/>
                    <a:pt x="746" y="4687"/>
                    <a:pt x="734" y="4707"/>
                  </a:cubicBezTo>
                  <a:cubicBezTo>
                    <a:pt x="718" y="4735"/>
                    <a:pt x="680" y="4733"/>
                    <a:pt x="676" y="4732"/>
                  </a:cubicBezTo>
                  <a:cubicBezTo>
                    <a:pt x="676" y="4733"/>
                    <a:pt x="676" y="4733"/>
                    <a:pt x="675" y="4733"/>
                  </a:cubicBezTo>
                  <a:cubicBezTo>
                    <a:pt x="645" y="4733"/>
                    <a:pt x="635" y="4695"/>
                    <a:pt x="628" y="4667"/>
                  </a:cubicBezTo>
                  <a:cubicBezTo>
                    <a:pt x="626" y="4662"/>
                    <a:pt x="622" y="4647"/>
                    <a:pt x="619" y="4641"/>
                  </a:cubicBezTo>
                  <a:cubicBezTo>
                    <a:pt x="612" y="4639"/>
                    <a:pt x="606" y="4639"/>
                    <a:pt x="601" y="4639"/>
                  </a:cubicBezTo>
                  <a:cubicBezTo>
                    <a:pt x="595" y="4639"/>
                    <a:pt x="587" y="4640"/>
                    <a:pt x="583" y="4644"/>
                  </a:cubicBezTo>
                  <a:cubicBezTo>
                    <a:pt x="573" y="4658"/>
                    <a:pt x="589" y="4711"/>
                    <a:pt x="611" y="4749"/>
                  </a:cubicBezTo>
                  <a:cubicBezTo>
                    <a:pt x="612" y="4751"/>
                    <a:pt x="612" y="4751"/>
                    <a:pt x="612" y="4751"/>
                  </a:cubicBezTo>
                  <a:cubicBezTo>
                    <a:pt x="626" y="4792"/>
                    <a:pt x="667" y="4799"/>
                    <a:pt x="684" y="4800"/>
                  </a:cubicBezTo>
                  <a:cubicBezTo>
                    <a:pt x="721" y="4803"/>
                    <a:pt x="758" y="4788"/>
                    <a:pt x="768" y="4768"/>
                  </a:cubicBezTo>
                  <a:cubicBezTo>
                    <a:pt x="788" y="4728"/>
                    <a:pt x="795" y="4700"/>
                    <a:pt x="801" y="4676"/>
                  </a:cubicBezTo>
                  <a:cubicBezTo>
                    <a:pt x="806" y="4653"/>
                    <a:pt x="812" y="4630"/>
                    <a:pt x="827" y="4603"/>
                  </a:cubicBezTo>
                  <a:cubicBezTo>
                    <a:pt x="876" y="4513"/>
                    <a:pt x="889" y="4437"/>
                    <a:pt x="864" y="4383"/>
                  </a:cubicBezTo>
                  <a:cubicBezTo>
                    <a:pt x="845" y="4341"/>
                    <a:pt x="807" y="4320"/>
                    <a:pt x="777" y="4314"/>
                  </a:cubicBezTo>
                  <a:cubicBezTo>
                    <a:pt x="700" y="4298"/>
                    <a:pt x="642" y="4307"/>
                    <a:pt x="605" y="4342"/>
                  </a:cubicBezTo>
                  <a:cubicBezTo>
                    <a:pt x="542" y="4402"/>
                    <a:pt x="559" y="4521"/>
                    <a:pt x="559" y="4522"/>
                  </a:cubicBezTo>
                  <a:cubicBezTo>
                    <a:pt x="561" y="4533"/>
                    <a:pt x="553" y="4544"/>
                    <a:pt x="542" y="4545"/>
                  </a:cubicBezTo>
                  <a:cubicBezTo>
                    <a:pt x="541" y="4545"/>
                    <a:pt x="540" y="4546"/>
                    <a:pt x="539" y="4546"/>
                  </a:cubicBezTo>
                  <a:cubicBezTo>
                    <a:pt x="529" y="4546"/>
                    <a:pt x="520" y="4538"/>
                    <a:pt x="518" y="4528"/>
                  </a:cubicBezTo>
                  <a:close/>
                  <a:moveTo>
                    <a:pt x="691" y="4831"/>
                  </a:moveTo>
                  <a:cubicBezTo>
                    <a:pt x="691" y="4831"/>
                    <a:pt x="691" y="4831"/>
                    <a:pt x="691" y="4831"/>
                  </a:cubicBezTo>
                  <a:cubicBezTo>
                    <a:pt x="691" y="4831"/>
                    <a:pt x="691" y="4831"/>
                    <a:pt x="691" y="4831"/>
                  </a:cubicBezTo>
                  <a:close/>
                  <a:moveTo>
                    <a:pt x="1864" y="6984"/>
                  </a:moveTo>
                  <a:cubicBezTo>
                    <a:pt x="1893" y="7021"/>
                    <a:pt x="1904" y="7060"/>
                    <a:pt x="1893" y="7093"/>
                  </a:cubicBezTo>
                  <a:cubicBezTo>
                    <a:pt x="1881" y="7127"/>
                    <a:pt x="1848" y="7148"/>
                    <a:pt x="1807" y="7148"/>
                  </a:cubicBezTo>
                  <a:cubicBezTo>
                    <a:pt x="1807" y="7148"/>
                    <a:pt x="1807" y="7148"/>
                    <a:pt x="1807" y="7148"/>
                  </a:cubicBezTo>
                  <a:cubicBezTo>
                    <a:pt x="1438" y="7148"/>
                    <a:pt x="1438" y="7148"/>
                    <a:pt x="1438" y="7148"/>
                  </a:cubicBezTo>
                  <a:cubicBezTo>
                    <a:pt x="1437" y="7148"/>
                    <a:pt x="1435" y="7148"/>
                    <a:pt x="1433" y="7148"/>
                  </a:cubicBezTo>
                  <a:cubicBezTo>
                    <a:pt x="1397" y="7148"/>
                    <a:pt x="1367" y="7129"/>
                    <a:pt x="1355" y="7098"/>
                  </a:cubicBezTo>
                  <a:cubicBezTo>
                    <a:pt x="1342" y="7067"/>
                    <a:pt x="1347" y="7028"/>
                    <a:pt x="1369" y="6992"/>
                  </a:cubicBezTo>
                  <a:cubicBezTo>
                    <a:pt x="1527" y="6755"/>
                    <a:pt x="1527" y="6755"/>
                    <a:pt x="1527" y="6755"/>
                  </a:cubicBezTo>
                  <a:cubicBezTo>
                    <a:pt x="1525" y="6638"/>
                    <a:pt x="1525" y="6638"/>
                    <a:pt x="1525" y="6638"/>
                  </a:cubicBezTo>
                  <a:cubicBezTo>
                    <a:pt x="1525" y="6633"/>
                    <a:pt x="1525" y="6628"/>
                    <a:pt x="1525" y="6623"/>
                  </a:cubicBezTo>
                  <a:cubicBezTo>
                    <a:pt x="1526" y="6610"/>
                    <a:pt x="1526" y="6600"/>
                    <a:pt x="1524" y="6591"/>
                  </a:cubicBezTo>
                  <a:cubicBezTo>
                    <a:pt x="1522" y="6580"/>
                    <a:pt x="1518" y="6570"/>
                    <a:pt x="1503" y="6556"/>
                  </a:cubicBezTo>
                  <a:cubicBezTo>
                    <a:pt x="1497" y="6550"/>
                    <a:pt x="1495" y="6541"/>
                    <a:pt x="1499" y="6534"/>
                  </a:cubicBezTo>
                  <a:cubicBezTo>
                    <a:pt x="1502" y="6526"/>
                    <a:pt x="1509" y="6521"/>
                    <a:pt x="1518" y="6521"/>
                  </a:cubicBezTo>
                  <a:cubicBezTo>
                    <a:pt x="1719" y="6521"/>
                    <a:pt x="1719" y="6521"/>
                    <a:pt x="1719" y="6521"/>
                  </a:cubicBezTo>
                  <a:cubicBezTo>
                    <a:pt x="1727" y="6521"/>
                    <a:pt x="1735" y="6526"/>
                    <a:pt x="1738" y="6533"/>
                  </a:cubicBezTo>
                  <a:cubicBezTo>
                    <a:pt x="1741" y="6541"/>
                    <a:pt x="1739" y="6550"/>
                    <a:pt x="1734" y="6556"/>
                  </a:cubicBezTo>
                  <a:cubicBezTo>
                    <a:pt x="1720" y="6570"/>
                    <a:pt x="1715" y="6580"/>
                    <a:pt x="1714" y="6591"/>
                  </a:cubicBezTo>
                  <a:cubicBezTo>
                    <a:pt x="1712" y="6600"/>
                    <a:pt x="1712" y="6611"/>
                    <a:pt x="1713" y="6624"/>
                  </a:cubicBezTo>
                  <a:cubicBezTo>
                    <a:pt x="1716" y="6756"/>
                    <a:pt x="1716" y="6756"/>
                    <a:pt x="1716" y="6756"/>
                  </a:cubicBezTo>
                  <a:lnTo>
                    <a:pt x="1864" y="6984"/>
                  </a:lnTo>
                  <a:close/>
                  <a:moveTo>
                    <a:pt x="1833" y="7011"/>
                  </a:moveTo>
                  <a:cubicBezTo>
                    <a:pt x="1781" y="7011"/>
                    <a:pt x="1781" y="7011"/>
                    <a:pt x="1781" y="7011"/>
                  </a:cubicBezTo>
                  <a:cubicBezTo>
                    <a:pt x="1780" y="7011"/>
                    <a:pt x="1780" y="7011"/>
                    <a:pt x="1779" y="7011"/>
                  </a:cubicBezTo>
                  <a:cubicBezTo>
                    <a:pt x="1769" y="7010"/>
                    <a:pt x="1761" y="7001"/>
                    <a:pt x="1760" y="6991"/>
                  </a:cubicBezTo>
                  <a:cubicBezTo>
                    <a:pt x="1760" y="6988"/>
                    <a:pt x="1761" y="6985"/>
                    <a:pt x="1762" y="6983"/>
                  </a:cubicBezTo>
                  <a:cubicBezTo>
                    <a:pt x="1765" y="6975"/>
                    <a:pt x="1772" y="6970"/>
                    <a:pt x="1780" y="6969"/>
                  </a:cubicBezTo>
                  <a:cubicBezTo>
                    <a:pt x="1781" y="6969"/>
                    <a:pt x="1781" y="6969"/>
                    <a:pt x="1781" y="6969"/>
                  </a:cubicBezTo>
                  <a:cubicBezTo>
                    <a:pt x="1782" y="6969"/>
                    <a:pt x="1782" y="6969"/>
                    <a:pt x="1782" y="6969"/>
                  </a:cubicBezTo>
                  <a:cubicBezTo>
                    <a:pt x="1806" y="6969"/>
                    <a:pt x="1806" y="6969"/>
                    <a:pt x="1806" y="6969"/>
                  </a:cubicBezTo>
                  <a:cubicBezTo>
                    <a:pt x="1782" y="6933"/>
                    <a:pt x="1782" y="6933"/>
                    <a:pt x="1782" y="6933"/>
                  </a:cubicBezTo>
                  <a:cubicBezTo>
                    <a:pt x="1728" y="6933"/>
                    <a:pt x="1728" y="6933"/>
                    <a:pt x="1728" y="6933"/>
                  </a:cubicBezTo>
                  <a:cubicBezTo>
                    <a:pt x="1728" y="6933"/>
                    <a:pt x="1728" y="6933"/>
                    <a:pt x="1728" y="6933"/>
                  </a:cubicBezTo>
                  <a:cubicBezTo>
                    <a:pt x="1716" y="6933"/>
                    <a:pt x="1707" y="6924"/>
                    <a:pt x="1706" y="6913"/>
                  </a:cubicBezTo>
                  <a:cubicBezTo>
                    <a:pt x="1706" y="6907"/>
                    <a:pt x="1709" y="6901"/>
                    <a:pt x="1714" y="6896"/>
                  </a:cubicBezTo>
                  <a:cubicBezTo>
                    <a:pt x="1717" y="6893"/>
                    <a:pt x="1722" y="6892"/>
                    <a:pt x="1726" y="6891"/>
                  </a:cubicBezTo>
                  <a:cubicBezTo>
                    <a:pt x="1727" y="6891"/>
                    <a:pt x="1727" y="6891"/>
                    <a:pt x="1727" y="6891"/>
                  </a:cubicBezTo>
                  <a:cubicBezTo>
                    <a:pt x="1729" y="6891"/>
                    <a:pt x="1729" y="6891"/>
                    <a:pt x="1729" y="6891"/>
                  </a:cubicBezTo>
                  <a:cubicBezTo>
                    <a:pt x="1755" y="6891"/>
                    <a:pt x="1755" y="6891"/>
                    <a:pt x="1755" y="6891"/>
                  </a:cubicBezTo>
                  <a:cubicBezTo>
                    <a:pt x="1730" y="6854"/>
                    <a:pt x="1730" y="6854"/>
                    <a:pt x="1730" y="6854"/>
                  </a:cubicBezTo>
                  <a:cubicBezTo>
                    <a:pt x="1730" y="6854"/>
                    <a:pt x="1729" y="6854"/>
                    <a:pt x="1729" y="6854"/>
                  </a:cubicBezTo>
                  <a:cubicBezTo>
                    <a:pt x="1674" y="6854"/>
                    <a:pt x="1674" y="6854"/>
                    <a:pt x="1674" y="6854"/>
                  </a:cubicBezTo>
                  <a:cubicBezTo>
                    <a:pt x="1674" y="6854"/>
                    <a:pt x="1674" y="6854"/>
                    <a:pt x="1674" y="6854"/>
                  </a:cubicBezTo>
                  <a:cubicBezTo>
                    <a:pt x="1662" y="6854"/>
                    <a:pt x="1653" y="6845"/>
                    <a:pt x="1653" y="6834"/>
                  </a:cubicBezTo>
                  <a:cubicBezTo>
                    <a:pt x="1652" y="6826"/>
                    <a:pt x="1657" y="6818"/>
                    <a:pt x="1664" y="6814"/>
                  </a:cubicBezTo>
                  <a:cubicBezTo>
                    <a:pt x="1667" y="6813"/>
                    <a:pt x="1670" y="6812"/>
                    <a:pt x="1672" y="6812"/>
                  </a:cubicBezTo>
                  <a:cubicBezTo>
                    <a:pt x="1673" y="6812"/>
                    <a:pt x="1673" y="6812"/>
                    <a:pt x="1673" y="6812"/>
                  </a:cubicBezTo>
                  <a:cubicBezTo>
                    <a:pt x="1674" y="6812"/>
                    <a:pt x="1674" y="6812"/>
                    <a:pt x="1674" y="6812"/>
                  </a:cubicBezTo>
                  <a:cubicBezTo>
                    <a:pt x="1703" y="6812"/>
                    <a:pt x="1703" y="6812"/>
                    <a:pt x="1703" y="6812"/>
                  </a:cubicBezTo>
                  <a:cubicBezTo>
                    <a:pt x="1678" y="6773"/>
                    <a:pt x="1678" y="6773"/>
                    <a:pt x="1678" y="6773"/>
                  </a:cubicBezTo>
                  <a:cubicBezTo>
                    <a:pt x="1675" y="6770"/>
                    <a:pt x="1674" y="6766"/>
                    <a:pt x="1674" y="6763"/>
                  </a:cubicBezTo>
                  <a:cubicBezTo>
                    <a:pt x="1674" y="6754"/>
                    <a:pt x="1674" y="6754"/>
                    <a:pt x="1674" y="6754"/>
                  </a:cubicBezTo>
                  <a:cubicBezTo>
                    <a:pt x="1637" y="6754"/>
                    <a:pt x="1637" y="6754"/>
                    <a:pt x="1637" y="6754"/>
                  </a:cubicBezTo>
                  <a:cubicBezTo>
                    <a:pt x="1637" y="6754"/>
                    <a:pt x="1637" y="6754"/>
                    <a:pt x="1637" y="6754"/>
                  </a:cubicBezTo>
                  <a:cubicBezTo>
                    <a:pt x="1625" y="6754"/>
                    <a:pt x="1616" y="6746"/>
                    <a:pt x="1616" y="6735"/>
                  </a:cubicBezTo>
                  <a:cubicBezTo>
                    <a:pt x="1615" y="6729"/>
                    <a:pt x="1617" y="6724"/>
                    <a:pt x="1621" y="6720"/>
                  </a:cubicBezTo>
                  <a:cubicBezTo>
                    <a:pt x="1624" y="6716"/>
                    <a:pt x="1630" y="6713"/>
                    <a:pt x="1635" y="6713"/>
                  </a:cubicBezTo>
                  <a:cubicBezTo>
                    <a:pt x="1636" y="6713"/>
                    <a:pt x="1636" y="6713"/>
                    <a:pt x="1636" y="6713"/>
                  </a:cubicBezTo>
                  <a:cubicBezTo>
                    <a:pt x="1638" y="6713"/>
                    <a:pt x="1638" y="6713"/>
                    <a:pt x="1638" y="6713"/>
                  </a:cubicBezTo>
                  <a:cubicBezTo>
                    <a:pt x="1673" y="6713"/>
                    <a:pt x="1673" y="6713"/>
                    <a:pt x="1673" y="6713"/>
                  </a:cubicBezTo>
                  <a:cubicBezTo>
                    <a:pt x="1672" y="6657"/>
                    <a:pt x="1672" y="6657"/>
                    <a:pt x="1672" y="6657"/>
                  </a:cubicBezTo>
                  <a:cubicBezTo>
                    <a:pt x="1637" y="6657"/>
                    <a:pt x="1637" y="6657"/>
                    <a:pt x="1637" y="6657"/>
                  </a:cubicBezTo>
                  <a:cubicBezTo>
                    <a:pt x="1637" y="6657"/>
                    <a:pt x="1637" y="6657"/>
                    <a:pt x="1637" y="6657"/>
                  </a:cubicBezTo>
                  <a:cubicBezTo>
                    <a:pt x="1625" y="6657"/>
                    <a:pt x="1616" y="6648"/>
                    <a:pt x="1616" y="6637"/>
                  </a:cubicBezTo>
                  <a:cubicBezTo>
                    <a:pt x="1615" y="6632"/>
                    <a:pt x="1617" y="6627"/>
                    <a:pt x="1621" y="6622"/>
                  </a:cubicBezTo>
                  <a:cubicBezTo>
                    <a:pt x="1624" y="6618"/>
                    <a:pt x="1630" y="6616"/>
                    <a:pt x="1635" y="6616"/>
                  </a:cubicBezTo>
                  <a:cubicBezTo>
                    <a:pt x="1636" y="6616"/>
                    <a:pt x="1636" y="6616"/>
                    <a:pt x="1636" y="6616"/>
                  </a:cubicBezTo>
                  <a:cubicBezTo>
                    <a:pt x="1638" y="6616"/>
                    <a:pt x="1638" y="6616"/>
                    <a:pt x="1638" y="6616"/>
                  </a:cubicBezTo>
                  <a:cubicBezTo>
                    <a:pt x="1671" y="6616"/>
                    <a:pt x="1671" y="6616"/>
                    <a:pt x="1671" y="6616"/>
                  </a:cubicBezTo>
                  <a:cubicBezTo>
                    <a:pt x="1671" y="6605"/>
                    <a:pt x="1671" y="6595"/>
                    <a:pt x="1673" y="6584"/>
                  </a:cubicBezTo>
                  <a:cubicBezTo>
                    <a:pt x="1674" y="6577"/>
                    <a:pt x="1676" y="6570"/>
                    <a:pt x="1680" y="6562"/>
                  </a:cubicBezTo>
                  <a:cubicBezTo>
                    <a:pt x="1557" y="6562"/>
                    <a:pt x="1557" y="6562"/>
                    <a:pt x="1557" y="6562"/>
                  </a:cubicBezTo>
                  <a:cubicBezTo>
                    <a:pt x="1561" y="6570"/>
                    <a:pt x="1563" y="6576"/>
                    <a:pt x="1565" y="6583"/>
                  </a:cubicBezTo>
                  <a:cubicBezTo>
                    <a:pt x="1567" y="6597"/>
                    <a:pt x="1567" y="6610"/>
                    <a:pt x="1567" y="6624"/>
                  </a:cubicBezTo>
                  <a:cubicBezTo>
                    <a:pt x="1567" y="6629"/>
                    <a:pt x="1567" y="6633"/>
                    <a:pt x="1567" y="6638"/>
                  </a:cubicBezTo>
                  <a:cubicBezTo>
                    <a:pt x="1568" y="6761"/>
                    <a:pt x="1568" y="6761"/>
                    <a:pt x="1568" y="6761"/>
                  </a:cubicBezTo>
                  <a:cubicBezTo>
                    <a:pt x="1568" y="6766"/>
                    <a:pt x="1567" y="6770"/>
                    <a:pt x="1565" y="6773"/>
                  </a:cubicBezTo>
                  <a:cubicBezTo>
                    <a:pt x="1404" y="7013"/>
                    <a:pt x="1404" y="7013"/>
                    <a:pt x="1404" y="7013"/>
                  </a:cubicBezTo>
                  <a:cubicBezTo>
                    <a:pt x="1390" y="7038"/>
                    <a:pt x="1385" y="7064"/>
                    <a:pt x="1393" y="7082"/>
                  </a:cubicBezTo>
                  <a:cubicBezTo>
                    <a:pt x="1400" y="7099"/>
                    <a:pt x="1414" y="7107"/>
                    <a:pt x="1437" y="7106"/>
                  </a:cubicBezTo>
                  <a:cubicBezTo>
                    <a:pt x="1437" y="7106"/>
                    <a:pt x="1437" y="7106"/>
                    <a:pt x="1437" y="7106"/>
                  </a:cubicBezTo>
                  <a:cubicBezTo>
                    <a:pt x="1807" y="7106"/>
                    <a:pt x="1807" y="7106"/>
                    <a:pt x="1807" y="7106"/>
                  </a:cubicBezTo>
                  <a:cubicBezTo>
                    <a:pt x="1824" y="7106"/>
                    <a:pt x="1846" y="7102"/>
                    <a:pt x="1853" y="7080"/>
                  </a:cubicBezTo>
                  <a:cubicBezTo>
                    <a:pt x="1860" y="7061"/>
                    <a:pt x="1852" y="7036"/>
                    <a:pt x="1833" y="7011"/>
                  </a:cubicBezTo>
                  <a:close/>
                  <a:moveTo>
                    <a:pt x="2724" y="7342"/>
                  </a:moveTo>
                  <a:cubicBezTo>
                    <a:pt x="2721" y="7348"/>
                    <a:pt x="2721" y="7348"/>
                    <a:pt x="2721" y="7348"/>
                  </a:cubicBezTo>
                  <a:cubicBezTo>
                    <a:pt x="2715" y="7337"/>
                    <a:pt x="2715" y="7337"/>
                    <a:pt x="2715" y="7337"/>
                  </a:cubicBezTo>
                  <a:cubicBezTo>
                    <a:pt x="2712" y="7342"/>
                    <a:pt x="2712" y="7342"/>
                    <a:pt x="2712" y="7342"/>
                  </a:cubicBezTo>
                  <a:cubicBezTo>
                    <a:pt x="2720" y="7359"/>
                    <a:pt x="2720" y="7359"/>
                    <a:pt x="2720" y="7359"/>
                  </a:cubicBezTo>
                  <a:cubicBezTo>
                    <a:pt x="2727" y="7347"/>
                    <a:pt x="2727" y="7347"/>
                    <a:pt x="2727" y="7347"/>
                  </a:cubicBezTo>
                  <a:cubicBezTo>
                    <a:pt x="2752" y="7347"/>
                    <a:pt x="2752" y="7347"/>
                    <a:pt x="2752" y="7347"/>
                  </a:cubicBezTo>
                  <a:cubicBezTo>
                    <a:pt x="2752" y="7347"/>
                    <a:pt x="2753" y="7347"/>
                    <a:pt x="2753" y="7345"/>
                  </a:cubicBezTo>
                  <a:cubicBezTo>
                    <a:pt x="2753" y="7343"/>
                    <a:pt x="2752" y="7342"/>
                    <a:pt x="2752" y="7342"/>
                  </a:cubicBezTo>
                  <a:lnTo>
                    <a:pt x="2724" y="7342"/>
                  </a:lnTo>
                  <a:close/>
                  <a:moveTo>
                    <a:pt x="2688" y="7355"/>
                  </a:moveTo>
                  <a:cubicBezTo>
                    <a:pt x="2682" y="7338"/>
                    <a:pt x="2682" y="7338"/>
                    <a:pt x="2682" y="7338"/>
                  </a:cubicBezTo>
                  <a:cubicBezTo>
                    <a:pt x="2678" y="7347"/>
                    <a:pt x="2678" y="7347"/>
                    <a:pt x="2678" y="7347"/>
                  </a:cubicBezTo>
                  <a:cubicBezTo>
                    <a:pt x="2650" y="7347"/>
                    <a:pt x="2650" y="7347"/>
                    <a:pt x="2650" y="7347"/>
                  </a:cubicBezTo>
                  <a:cubicBezTo>
                    <a:pt x="2650" y="7347"/>
                    <a:pt x="2650" y="7347"/>
                    <a:pt x="2650" y="7345"/>
                  </a:cubicBezTo>
                  <a:cubicBezTo>
                    <a:pt x="2650" y="7342"/>
                    <a:pt x="2650" y="7342"/>
                    <a:pt x="2650" y="7342"/>
                  </a:cubicBezTo>
                  <a:cubicBezTo>
                    <a:pt x="2675" y="7342"/>
                    <a:pt x="2675" y="7342"/>
                    <a:pt x="2675" y="7342"/>
                  </a:cubicBezTo>
                  <a:cubicBezTo>
                    <a:pt x="2683" y="7323"/>
                    <a:pt x="2683" y="7323"/>
                    <a:pt x="2683" y="7323"/>
                  </a:cubicBezTo>
                  <a:cubicBezTo>
                    <a:pt x="2688" y="7339"/>
                    <a:pt x="2688" y="7339"/>
                    <a:pt x="2688" y="7339"/>
                  </a:cubicBezTo>
                  <a:cubicBezTo>
                    <a:pt x="2700" y="7306"/>
                    <a:pt x="2700" y="7306"/>
                    <a:pt x="2700" y="7306"/>
                  </a:cubicBezTo>
                  <a:cubicBezTo>
                    <a:pt x="2713" y="7332"/>
                    <a:pt x="2713" y="7332"/>
                    <a:pt x="2713" y="7332"/>
                  </a:cubicBezTo>
                  <a:cubicBezTo>
                    <a:pt x="2717" y="7320"/>
                    <a:pt x="2716" y="7312"/>
                    <a:pt x="2716" y="7312"/>
                  </a:cubicBezTo>
                  <a:cubicBezTo>
                    <a:pt x="2716" y="7312"/>
                    <a:pt x="2715" y="7291"/>
                    <a:pt x="2693" y="7291"/>
                  </a:cubicBezTo>
                  <a:cubicBezTo>
                    <a:pt x="2670" y="7291"/>
                    <a:pt x="2669" y="7309"/>
                    <a:pt x="2669" y="7309"/>
                  </a:cubicBezTo>
                  <a:cubicBezTo>
                    <a:pt x="2669" y="7309"/>
                    <a:pt x="2668" y="7291"/>
                    <a:pt x="2646" y="7291"/>
                  </a:cubicBezTo>
                  <a:cubicBezTo>
                    <a:pt x="2623" y="7291"/>
                    <a:pt x="2622" y="7312"/>
                    <a:pt x="2622" y="7312"/>
                  </a:cubicBezTo>
                  <a:cubicBezTo>
                    <a:pt x="2622" y="7312"/>
                    <a:pt x="2616" y="7352"/>
                    <a:pt x="2669" y="7375"/>
                  </a:cubicBezTo>
                  <a:cubicBezTo>
                    <a:pt x="2693" y="7364"/>
                    <a:pt x="2705" y="7351"/>
                    <a:pt x="2711" y="7339"/>
                  </a:cubicBezTo>
                  <a:cubicBezTo>
                    <a:pt x="2701" y="7320"/>
                    <a:pt x="2701" y="7320"/>
                    <a:pt x="2701" y="7320"/>
                  </a:cubicBezTo>
                  <a:lnTo>
                    <a:pt x="2688" y="7355"/>
                  </a:lnTo>
                  <a:close/>
                  <a:moveTo>
                    <a:pt x="2799" y="7413"/>
                  </a:moveTo>
                  <a:cubicBezTo>
                    <a:pt x="2805" y="7413"/>
                    <a:pt x="2805" y="7413"/>
                    <a:pt x="2805" y="7413"/>
                  </a:cubicBezTo>
                  <a:cubicBezTo>
                    <a:pt x="2799" y="7413"/>
                    <a:pt x="2799" y="7413"/>
                    <a:pt x="2799" y="7413"/>
                  </a:cubicBezTo>
                  <a:close/>
                  <a:moveTo>
                    <a:pt x="2672" y="7413"/>
                  </a:moveTo>
                  <a:cubicBezTo>
                    <a:pt x="2678" y="7413"/>
                    <a:pt x="2678" y="7413"/>
                    <a:pt x="2678" y="7413"/>
                  </a:cubicBezTo>
                  <a:cubicBezTo>
                    <a:pt x="2672" y="7413"/>
                    <a:pt x="2672" y="7413"/>
                    <a:pt x="2672" y="7413"/>
                  </a:cubicBezTo>
                  <a:close/>
                  <a:moveTo>
                    <a:pt x="2926" y="7413"/>
                  </a:moveTo>
                  <a:cubicBezTo>
                    <a:pt x="2932" y="7413"/>
                    <a:pt x="2932" y="7413"/>
                    <a:pt x="2932" y="7413"/>
                  </a:cubicBezTo>
                  <a:cubicBezTo>
                    <a:pt x="2926" y="7413"/>
                    <a:pt x="2926" y="7413"/>
                    <a:pt x="2926" y="7413"/>
                  </a:cubicBezTo>
                  <a:close/>
                  <a:moveTo>
                    <a:pt x="3052" y="7413"/>
                  </a:moveTo>
                  <a:cubicBezTo>
                    <a:pt x="3058" y="7413"/>
                    <a:pt x="3058" y="7413"/>
                    <a:pt x="3058" y="7413"/>
                  </a:cubicBezTo>
                  <a:cubicBezTo>
                    <a:pt x="3052" y="7413"/>
                    <a:pt x="3052" y="7413"/>
                    <a:pt x="3052" y="7413"/>
                  </a:cubicBezTo>
                  <a:close/>
                  <a:moveTo>
                    <a:pt x="3185" y="7177"/>
                  </a:moveTo>
                  <a:cubicBezTo>
                    <a:pt x="2563" y="7177"/>
                    <a:pt x="2563" y="7177"/>
                    <a:pt x="2563" y="7177"/>
                  </a:cubicBezTo>
                  <a:cubicBezTo>
                    <a:pt x="2523" y="7177"/>
                    <a:pt x="2490" y="7210"/>
                    <a:pt x="2490" y="7250"/>
                  </a:cubicBezTo>
                  <a:cubicBezTo>
                    <a:pt x="2490" y="7413"/>
                    <a:pt x="2490" y="7413"/>
                    <a:pt x="2490" y="7413"/>
                  </a:cubicBezTo>
                  <a:cubicBezTo>
                    <a:pt x="2549" y="7413"/>
                    <a:pt x="2549" y="7413"/>
                    <a:pt x="2549" y="7413"/>
                  </a:cubicBezTo>
                  <a:cubicBezTo>
                    <a:pt x="2549" y="7299"/>
                    <a:pt x="2549" y="7299"/>
                    <a:pt x="2549" y="7299"/>
                  </a:cubicBezTo>
                  <a:cubicBezTo>
                    <a:pt x="2549" y="7259"/>
                    <a:pt x="2582" y="7226"/>
                    <a:pt x="2622" y="7226"/>
                  </a:cubicBezTo>
                  <a:cubicBezTo>
                    <a:pt x="3127" y="7226"/>
                    <a:pt x="3127" y="7226"/>
                    <a:pt x="3127" y="7226"/>
                  </a:cubicBezTo>
                  <a:cubicBezTo>
                    <a:pt x="3167" y="7226"/>
                    <a:pt x="3199" y="7259"/>
                    <a:pt x="3199" y="7299"/>
                  </a:cubicBezTo>
                  <a:cubicBezTo>
                    <a:pt x="3199" y="7413"/>
                    <a:pt x="3199" y="7413"/>
                    <a:pt x="3199" y="7413"/>
                  </a:cubicBezTo>
                  <a:cubicBezTo>
                    <a:pt x="3258" y="7413"/>
                    <a:pt x="3258" y="7413"/>
                    <a:pt x="3258" y="7413"/>
                  </a:cubicBezTo>
                  <a:cubicBezTo>
                    <a:pt x="3258" y="7250"/>
                    <a:pt x="3258" y="7250"/>
                    <a:pt x="3258" y="7250"/>
                  </a:cubicBezTo>
                  <a:cubicBezTo>
                    <a:pt x="3258" y="7210"/>
                    <a:pt x="3225" y="7177"/>
                    <a:pt x="3185" y="7177"/>
                  </a:cubicBezTo>
                  <a:close/>
                  <a:moveTo>
                    <a:pt x="2932" y="6014"/>
                  </a:moveTo>
                  <a:cubicBezTo>
                    <a:pt x="2940" y="5989"/>
                    <a:pt x="2960" y="5969"/>
                    <a:pt x="2984" y="5959"/>
                  </a:cubicBezTo>
                  <a:cubicBezTo>
                    <a:pt x="3100" y="5606"/>
                    <a:pt x="3100" y="5606"/>
                    <a:pt x="3100" y="5606"/>
                  </a:cubicBezTo>
                  <a:cubicBezTo>
                    <a:pt x="3108" y="5581"/>
                    <a:pt x="3108" y="5581"/>
                    <a:pt x="3108" y="5581"/>
                  </a:cubicBezTo>
                  <a:cubicBezTo>
                    <a:pt x="3134" y="5589"/>
                    <a:pt x="3134" y="5589"/>
                    <a:pt x="3134" y="5589"/>
                  </a:cubicBezTo>
                  <a:cubicBezTo>
                    <a:pt x="3195" y="5609"/>
                    <a:pt x="3195" y="5609"/>
                    <a:pt x="3195" y="5609"/>
                  </a:cubicBezTo>
                  <a:cubicBezTo>
                    <a:pt x="3221" y="5618"/>
                    <a:pt x="3221" y="5618"/>
                    <a:pt x="3221" y="5618"/>
                  </a:cubicBezTo>
                  <a:cubicBezTo>
                    <a:pt x="3212" y="5643"/>
                    <a:pt x="3212" y="5643"/>
                    <a:pt x="3212" y="5643"/>
                  </a:cubicBezTo>
                  <a:cubicBezTo>
                    <a:pt x="3096" y="5996"/>
                    <a:pt x="3096" y="5996"/>
                    <a:pt x="3096" y="5996"/>
                  </a:cubicBezTo>
                  <a:cubicBezTo>
                    <a:pt x="3109" y="6018"/>
                    <a:pt x="3113" y="6046"/>
                    <a:pt x="3105" y="6071"/>
                  </a:cubicBezTo>
                  <a:cubicBezTo>
                    <a:pt x="3089" y="6118"/>
                    <a:pt x="3037" y="6144"/>
                    <a:pt x="2990" y="6129"/>
                  </a:cubicBezTo>
                  <a:cubicBezTo>
                    <a:pt x="2942" y="6113"/>
                    <a:pt x="2917" y="6062"/>
                    <a:pt x="2932" y="6014"/>
                  </a:cubicBezTo>
                  <a:close/>
                  <a:moveTo>
                    <a:pt x="2998" y="6103"/>
                  </a:moveTo>
                  <a:cubicBezTo>
                    <a:pt x="3032" y="6114"/>
                    <a:pt x="3068" y="6096"/>
                    <a:pt x="3079" y="6062"/>
                  </a:cubicBezTo>
                  <a:cubicBezTo>
                    <a:pt x="3086" y="6040"/>
                    <a:pt x="3081" y="6017"/>
                    <a:pt x="3066" y="6000"/>
                  </a:cubicBezTo>
                  <a:cubicBezTo>
                    <a:pt x="3187" y="5635"/>
                    <a:pt x="3187" y="5635"/>
                    <a:pt x="3187" y="5635"/>
                  </a:cubicBezTo>
                  <a:cubicBezTo>
                    <a:pt x="3125" y="5615"/>
                    <a:pt x="3125" y="5615"/>
                    <a:pt x="3125" y="5615"/>
                  </a:cubicBezTo>
                  <a:cubicBezTo>
                    <a:pt x="3005" y="5980"/>
                    <a:pt x="3005" y="5980"/>
                    <a:pt x="3005" y="5980"/>
                  </a:cubicBezTo>
                  <a:cubicBezTo>
                    <a:pt x="2984" y="5985"/>
                    <a:pt x="2965" y="6000"/>
                    <a:pt x="2958" y="6023"/>
                  </a:cubicBezTo>
                  <a:cubicBezTo>
                    <a:pt x="2947" y="6056"/>
                    <a:pt x="2965" y="6092"/>
                    <a:pt x="2998" y="6103"/>
                  </a:cubicBezTo>
                  <a:close/>
                  <a:moveTo>
                    <a:pt x="3011" y="6066"/>
                  </a:moveTo>
                  <a:cubicBezTo>
                    <a:pt x="3025" y="6071"/>
                    <a:pt x="3040" y="6063"/>
                    <a:pt x="3045" y="6049"/>
                  </a:cubicBezTo>
                  <a:cubicBezTo>
                    <a:pt x="3048" y="6040"/>
                    <a:pt x="3045" y="6030"/>
                    <a:pt x="3039" y="6023"/>
                  </a:cubicBezTo>
                  <a:cubicBezTo>
                    <a:pt x="3120" y="5776"/>
                    <a:pt x="3120" y="5776"/>
                    <a:pt x="3120" y="5776"/>
                  </a:cubicBezTo>
                  <a:cubicBezTo>
                    <a:pt x="3094" y="5768"/>
                    <a:pt x="3094" y="5768"/>
                    <a:pt x="3094" y="5768"/>
                  </a:cubicBezTo>
                  <a:cubicBezTo>
                    <a:pt x="3013" y="6014"/>
                    <a:pt x="3013" y="6014"/>
                    <a:pt x="3013" y="6014"/>
                  </a:cubicBezTo>
                  <a:cubicBezTo>
                    <a:pt x="3004" y="6016"/>
                    <a:pt x="2997" y="6023"/>
                    <a:pt x="2993" y="6032"/>
                  </a:cubicBezTo>
                  <a:cubicBezTo>
                    <a:pt x="2989" y="6046"/>
                    <a:pt x="2996" y="6061"/>
                    <a:pt x="3011" y="6066"/>
                  </a:cubicBezTo>
                  <a:close/>
                  <a:moveTo>
                    <a:pt x="2332" y="7227"/>
                  </a:moveTo>
                  <a:cubicBezTo>
                    <a:pt x="2225" y="7227"/>
                    <a:pt x="2225" y="7227"/>
                    <a:pt x="2225" y="7227"/>
                  </a:cubicBezTo>
                  <a:cubicBezTo>
                    <a:pt x="2225" y="7214"/>
                    <a:pt x="2225" y="7214"/>
                    <a:pt x="2225" y="7214"/>
                  </a:cubicBezTo>
                  <a:cubicBezTo>
                    <a:pt x="2171" y="7214"/>
                    <a:pt x="2171" y="7214"/>
                    <a:pt x="2171" y="7214"/>
                  </a:cubicBezTo>
                  <a:cubicBezTo>
                    <a:pt x="2181" y="7194"/>
                    <a:pt x="2181" y="7194"/>
                    <a:pt x="2181" y="7194"/>
                  </a:cubicBezTo>
                  <a:cubicBezTo>
                    <a:pt x="2017" y="7194"/>
                    <a:pt x="2017" y="7194"/>
                    <a:pt x="2017" y="7194"/>
                  </a:cubicBezTo>
                  <a:cubicBezTo>
                    <a:pt x="2027" y="7214"/>
                    <a:pt x="2027" y="7214"/>
                    <a:pt x="2027" y="7214"/>
                  </a:cubicBezTo>
                  <a:cubicBezTo>
                    <a:pt x="1973" y="7214"/>
                    <a:pt x="1973" y="7214"/>
                    <a:pt x="1973" y="7214"/>
                  </a:cubicBezTo>
                  <a:cubicBezTo>
                    <a:pt x="1973" y="7227"/>
                    <a:pt x="1973" y="7227"/>
                    <a:pt x="1973" y="7227"/>
                  </a:cubicBezTo>
                  <a:cubicBezTo>
                    <a:pt x="1860" y="7227"/>
                    <a:pt x="1860" y="7227"/>
                    <a:pt x="1860" y="7227"/>
                  </a:cubicBezTo>
                  <a:cubicBezTo>
                    <a:pt x="1822" y="7227"/>
                    <a:pt x="1792" y="7257"/>
                    <a:pt x="1792" y="7295"/>
                  </a:cubicBezTo>
                  <a:cubicBezTo>
                    <a:pt x="1792" y="7413"/>
                    <a:pt x="1792" y="7413"/>
                    <a:pt x="1792" y="7413"/>
                  </a:cubicBezTo>
                  <a:cubicBezTo>
                    <a:pt x="1853" y="7413"/>
                    <a:pt x="1853" y="7413"/>
                    <a:pt x="1853" y="7413"/>
                  </a:cubicBezTo>
                  <a:cubicBezTo>
                    <a:pt x="1853" y="7286"/>
                    <a:pt x="1853" y="7286"/>
                    <a:pt x="1853" y="7286"/>
                  </a:cubicBezTo>
                  <a:cubicBezTo>
                    <a:pt x="1973" y="7286"/>
                    <a:pt x="1973" y="7286"/>
                    <a:pt x="1973" y="7286"/>
                  </a:cubicBezTo>
                  <a:cubicBezTo>
                    <a:pt x="1973" y="7304"/>
                    <a:pt x="1973" y="7304"/>
                    <a:pt x="1973" y="7304"/>
                  </a:cubicBezTo>
                  <a:cubicBezTo>
                    <a:pt x="2225" y="7304"/>
                    <a:pt x="2225" y="7304"/>
                    <a:pt x="2225" y="7304"/>
                  </a:cubicBezTo>
                  <a:cubicBezTo>
                    <a:pt x="2225" y="7286"/>
                    <a:pt x="2225" y="7286"/>
                    <a:pt x="2225" y="7286"/>
                  </a:cubicBezTo>
                  <a:cubicBezTo>
                    <a:pt x="2340" y="7286"/>
                    <a:pt x="2340" y="7286"/>
                    <a:pt x="2340" y="7286"/>
                  </a:cubicBezTo>
                  <a:cubicBezTo>
                    <a:pt x="2340" y="7413"/>
                    <a:pt x="2340" y="7413"/>
                    <a:pt x="2340" y="7413"/>
                  </a:cubicBezTo>
                  <a:cubicBezTo>
                    <a:pt x="2401" y="7413"/>
                    <a:pt x="2401" y="7413"/>
                    <a:pt x="2401" y="7413"/>
                  </a:cubicBezTo>
                  <a:cubicBezTo>
                    <a:pt x="2401" y="7295"/>
                    <a:pt x="2401" y="7295"/>
                    <a:pt x="2401" y="7295"/>
                  </a:cubicBezTo>
                  <a:cubicBezTo>
                    <a:pt x="2401" y="7257"/>
                    <a:pt x="2370" y="7227"/>
                    <a:pt x="2332" y="7227"/>
                  </a:cubicBezTo>
                  <a:close/>
                  <a:moveTo>
                    <a:pt x="1882" y="7372"/>
                  </a:moveTo>
                  <a:cubicBezTo>
                    <a:pt x="1882" y="7413"/>
                    <a:pt x="1882" y="7413"/>
                    <a:pt x="1882" y="7413"/>
                  </a:cubicBezTo>
                  <a:cubicBezTo>
                    <a:pt x="1955" y="7413"/>
                    <a:pt x="1955" y="7413"/>
                    <a:pt x="1955" y="7413"/>
                  </a:cubicBezTo>
                  <a:cubicBezTo>
                    <a:pt x="1955" y="7372"/>
                    <a:pt x="1955" y="7372"/>
                    <a:pt x="1955" y="7372"/>
                  </a:cubicBezTo>
                  <a:lnTo>
                    <a:pt x="1882" y="7372"/>
                  </a:lnTo>
                  <a:close/>
                  <a:moveTo>
                    <a:pt x="1975" y="7384"/>
                  </a:moveTo>
                  <a:cubicBezTo>
                    <a:pt x="2082" y="7384"/>
                    <a:pt x="2082" y="7384"/>
                    <a:pt x="2082" y="7384"/>
                  </a:cubicBezTo>
                  <a:cubicBezTo>
                    <a:pt x="2082" y="7372"/>
                    <a:pt x="2082" y="7372"/>
                    <a:pt x="2082" y="7372"/>
                  </a:cubicBezTo>
                  <a:cubicBezTo>
                    <a:pt x="1975" y="7372"/>
                    <a:pt x="1975" y="7372"/>
                    <a:pt x="1975" y="7372"/>
                  </a:cubicBezTo>
                  <a:lnTo>
                    <a:pt x="1975" y="7384"/>
                  </a:lnTo>
                  <a:close/>
                  <a:moveTo>
                    <a:pt x="1975" y="7405"/>
                  </a:moveTo>
                  <a:cubicBezTo>
                    <a:pt x="2082" y="7405"/>
                    <a:pt x="2082" y="7405"/>
                    <a:pt x="2082" y="7405"/>
                  </a:cubicBezTo>
                  <a:cubicBezTo>
                    <a:pt x="2082" y="7393"/>
                    <a:pt x="2082" y="7393"/>
                    <a:pt x="2082" y="7393"/>
                  </a:cubicBezTo>
                  <a:cubicBezTo>
                    <a:pt x="1975" y="7393"/>
                    <a:pt x="1975" y="7393"/>
                    <a:pt x="1975" y="7393"/>
                  </a:cubicBezTo>
                  <a:lnTo>
                    <a:pt x="1975" y="7405"/>
                  </a:lnTo>
                  <a:close/>
                  <a:moveTo>
                    <a:pt x="1975" y="7413"/>
                  </a:moveTo>
                  <a:cubicBezTo>
                    <a:pt x="1975" y="7413"/>
                    <a:pt x="1975" y="7413"/>
                    <a:pt x="1975" y="7413"/>
                  </a:cubicBezTo>
                  <a:cubicBezTo>
                    <a:pt x="2082" y="7413"/>
                    <a:pt x="2082" y="7413"/>
                    <a:pt x="2082" y="7413"/>
                  </a:cubicBezTo>
                  <a:cubicBezTo>
                    <a:pt x="2082" y="7413"/>
                    <a:pt x="2082" y="7413"/>
                    <a:pt x="2082" y="7413"/>
                  </a:cubicBezTo>
                  <a:lnTo>
                    <a:pt x="1975" y="7413"/>
                  </a:lnTo>
                  <a:close/>
                  <a:moveTo>
                    <a:pt x="2111" y="7372"/>
                  </a:moveTo>
                  <a:cubicBezTo>
                    <a:pt x="2111" y="7413"/>
                    <a:pt x="2111" y="7413"/>
                    <a:pt x="2111" y="7413"/>
                  </a:cubicBezTo>
                  <a:cubicBezTo>
                    <a:pt x="2184" y="7413"/>
                    <a:pt x="2184" y="7413"/>
                    <a:pt x="2184" y="7413"/>
                  </a:cubicBezTo>
                  <a:cubicBezTo>
                    <a:pt x="2184" y="7372"/>
                    <a:pt x="2184" y="7372"/>
                    <a:pt x="2184" y="7372"/>
                  </a:cubicBezTo>
                  <a:lnTo>
                    <a:pt x="2111" y="7372"/>
                  </a:lnTo>
                  <a:close/>
                  <a:moveTo>
                    <a:pt x="2204" y="7372"/>
                  </a:moveTo>
                  <a:cubicBezTo>
                    <a:pt x="2204" y="7384"/>
                    <a:pt x="2204" y="7384"/>
                    <a:pt x="2204" y="7384"/>
                  </a:cubicBezTo>
                  <a:cubicBezTo>
                    <a:pt x="2311" y="7384"/>
                    <a:pt x="2311" y="7384"/>
                    <a:pt x="2311" y="7384"/>
                  </a:cubicBezTo>
                  <a:cubicBezTo>
                    <a:pt x="2311" y="7372"/>
                    <a:pt x="2311" y="7372"/>
                    <a:pt x="2311" y="7372"/>
                  </a:cubicBezTo>
                  <a:lnTo>
                    <a:pt x="2204" y="7372"/>
                  </a:lnTo>
                  <a:close/>
                  <a:moveTo>
                    <a:pt x="2204" y="7405"/>
                  </a:moveTo>
                  <a:cubicBezTo>
                    <a:pt x="2311" y="7405"/>
                    <a:pt x="2311" y="7405"/>
                    <a:pt x="2311" y="7405"/>
                  </a:cubicBezTo>
                  <a:cubicBezTo>
                    <a:pt x="2311" y="7393"/>
                    <a:pt x="2311" y="7393"/>
                    <a:pt x="2311" y="7393"/>
                  </a:cubicBezTo>
                  <a:cubicBezTo>
                    <a:pt x="2204" y="7393"/>
                    <a:pt x="2204" y="7393"/>
                    <a:pt x="2204" y="7393"/>
                  </a:cubicBezTo>
                  <a:lnTo>
                    <a:pt x="2204" y="7405"/>
                  </a:lnTo>
                  <a:close/>
                  <a:moveTo>
                    <a:pt x="2204" y="7413"/>
                  </a:moveTo>
                  <a:cubicBezTo>
                    <a:pt x="2204" y="7413"/>
                    <a:pt x="2204" y="7413"/>
                    <a:pt x="2204" y="7413"/>
                  </a:cubicBezTo>
                  <a:cubicBezTo>
                    <a:pt x="2311" y="7413"/>
                    <a:pt x="2311" y="7413"/>
                    <a:pt x="2311" y="7413"/>
                  </a:cubicBezTo>
                  <a:cubicBezTo>
                    <a:pt x="2311" y="7413"/>
                    <a:pt x="2311" y="7413"/>
                    <a:pt x="2311" y="7413"/>
                  </a:cubicBezTo>
                  <a:lnTo>
                    <a:pt x="2204" y="7413"/>
                  </a:lnTo>
                  <a:close/>
                  <a:moveTo>
                    <a:pt x="2549" y="7009"/>
                  </a:moveTo>
                  <a:cubicBezTo>
                    <a:pt x="2543" y="7021"/>
                    <a:pt x="2543" y="7021"/>
                    <a:pt x="2543" y="7021"/>
                  </a:cubicBezTo>
                  <a:cubicBezTo>
                    <a:pt x="2341" y="6929"/>
                    <a:pt x="2341" y="6929"/>
                    <a:pt x="2341" y="6929"/>
                  </a:cubicBezTo>
                  <a:cubicBezTo>
                    <a:pt x="2353" y="6902"/>
                    <a:pt x="2353" y="6902"/>
                    <a:pt x="2353" y="6902"/>
                  </a:cubicBezTo>
                  <a:cubicBezTo>
                    <a:pt x="2354" y="6900"/>
                    <a:pt x="2353" y="6898"/>
                    <a:pt x="2352" y="6897"/>
                  </a:cubicBezTo>
                  <a:cubicBezTo>
                    <a:pt x="2350" y="6897"/>
                    <a:pt x="2348" y="6897"/>
                    <a:pt x="2347" y="6899"/>
                  </a:cubicBezTo>
                  <a:cubicBezTo>
                    <a:pt x="2337" y="6922"/>
                    <a:pt x="2337" y="6922"/>
                    <a:pt x="2337" y="6922"/>
                  </a:cubicBezTo>
                  <a:cubicBezTo>
                    <a:pt x="2247" y="6881"/>
                    <a:pt x="2247" y="6881"/>
                    <a:pt x="2247" y="6881"/>
                  </a:cubicBezTo>
                  <a:cubicBezTo>
                    <a:pt x="2244" y="6880"/>
                    <a:pt x="2244" y="6880"/>
                    <a:pt x="2244" y="6880"/>
                  </a:cubicBezTo>
                  <a:cubicBezTo>
                    <a:pt x="2240" y="6878"/>
                    <a:pt x="2240" y="6878"/>
                    <a:pt x="2240" y="6878"/>
                  </a:cubicBezTo>
                  <a:cubicBezTo>
                    <a:pt x="2064" y="6799"/>
                    <a:pt x="2064" y="6799"/>
                    <a:pt x="2064" y="6799"/>
                  </a:cubicBezTo>
                  <a:cubicBezTo>
                    <a:pt x="2058" y="6799"/>
                    <a:pt x="2044" y="6815"/>
                    <a:pt x="2044" y="6815"/>
                  </a:cubicBezTo>
                  <a:cubicBezTo>
                    <a:pt x="2035" y="6811"/>
                    <a:pt x="2035" y="6811"/>
                    <a:pt x="2035" y="6811"/>
                  </a:cubicBezTo>
                  <a:cubicBezTo>
                    <a:pt x="2037" y="6809"/>
                    <a:pt x="2037" y="6809"/>
                    <a:pt x="2037" y="6809"/>
                  </a:cubicBezTo>
                  <a:cubicBezTo>
                    <a:pt x="2038" y="6806"/>
                    <a:pt x="2038" y="6806"/>
                    <a:pt x="2038" y="6806"/>
                  </a:cubicBezTo>
                  <a:cubicBezTo>
                    <a:pt x="2035" y="6804"/>
                    <a:pt x="2035" y="6804"/>
                    <a:pt x="2035" y="6804"/>
                  </a:cubicBezTo>
                  <a:cubicBezTo>
                    <a:pt x="2033" y="6807"/>
                    <a:pt x="2033" y="6807"/>
                    <a:pt x="2033" y="6807"/>
                  </a:cubicBezTo>
                  <a:cubicBezTo>
                    <a:pt x="1973" y="6780"/>
                    <a:pt x="1973" y="6780"/>
                    <a:pt x="1973" y="6780"/>
                  </a:cubicBezTo>
                  <a:cubicBezTo>
                    <a:pt x="1973" y="6780"/>
                    <a:pt x="1965" y="6780"/>
                    <a:pt x="1961" y="6785"/>
                  </a:cubicBezTo>
                  <a:cubicBezTo>
                    <a:pt x="1861" y="6740"/>
                    <a:pt x="1861" y="6740"/>
                    <a:pt x="1861" y="6740"/>
                  </a:cubicBezTo>
                  <a:cubicBezTo>
                    <a:pt x="1851" y="6740"/>
                    <a:pt x="1851" y="6740"/>
                    <a:pt x="1851" y="6740"/>
                  </a:cubicBezTo>
                  <a:cubicBezTo>
                    <a:pt x="1959" y="6789"/>
                    <a:pt x="1959" y="6789"/>
                    <a:pt x="1959" y="6789"/>
                  </a:cubicBezTo>
                  <a:cubicBezTo>
                    <a:pt x="1958" y="6796"/>
                    <a:pt x="1963" y="6801"/>
                    <a:pt x="1963" y="6801"/>
                  </a:cubicBezTo>
                  <a:cubicBezTo>
                    <a:pt x="2024" y="6829"/>
                    <a:pt x="2024" y="6829"/>
                    <a:pt x="2024" y="6829"/>
                  </a:cubicBezTo>
                  <a:cubicBezTo>
                    <a:pt x="2022" y="6831"/>
                    <a:pt x="2022" y="6831"/>
                    <a:pt x="2022" y="6831"/>
                  </a:cubicBezTo>
                  <a:cubicBezTo>
                    <a:pt x="2026" y="6833"/>
                    <a:pt x="2026" y="6833"/>
                    <a:pt x="2026" y="6833"/>
                  </a:cubicBezTo>
                  <a:cubicBezTo>
                    <a:pt x="2027" y="6830"/>
                    <a:pt x="2027" y="6830"/>
                    <a:pt x="2027" y="6830"/>
                  </a:cubicBezTo>
                  <a:cubicBezTo>
                    <a:pt x="2028" y="6828"/>
                    <a:pt x="2028" y="6828"/>
                    <a:pt x="2028" y="6828"/>
                  </a:cubicBezTo>
                  <a:cubicBezTo>
                    <a:pt x="2037" y="6832"/>
                    <a:pt x="2037" y="6832"/>
                    <a:pt x="2037" y="6832"/>
                  </a:cubicBezTo>
                  <a:cubicBezTo>
                    <a:pt x="2037" y="6832"/>
                    <a:pt x="2034" y="6852"/>
                    <a:pt x="2038" y="6857"/>
                  </a:cubicBezTo>
                  <a:cubicBezTo>
                    <a:pt x="2214" y="6937"/>
                    <a:pt x="2214" y="6937"/>
                    <a:pt x="2214" y="6937"/>
                  </a:cubicBezTo>
                  <a:cubicBezTo>
                    <a:pt x="2217" y="6938"/>
                    <a:pt x="2217" y="6938"/>
                    <a:pt x="2217" y="6938"/>
                  </a:cubicBezTo>
                  <a:cubicBezTo>
                    <a:pt x="2221" y="6940"/>
                    <a:pt x="2221" y="6940"/>
                    <a:pt x="2221" y="6940"/>
                  </a:cubicBezTo>
                  <a:cubicBezTo>
                    <a:pt x="2311" y="6980"/>
                    <a:pt x="2311" y="6980"/>
                    <a:pt x="2311" y="6980"/>
                  </a:cubicBezTo>
                  <a:cubicBezTo>
                    <a:pt x="2302" y="7000"/>
                    <a:pt x="2302" y="7000"/>
                    <a:pt x="2302" y="7000"/>
                  </a:cubicBezTo>
                  <a:cubicBezTo>
                    <a:pt x="2301" y="7001"/>
                    <a:pt x="2302" y="7003"/>
                    <a:pt x="2303" y="7004"/>
                  </a:cubicBezTo>
                  <a:cubicBezTo>
                    <a:pt x="2305" y="7005"/>
                    <a:pt x="2307" y="7004"/>
                    <a:pt x="2308" y="7003"/>
                  </a:cubicBezTo>
                  <a:cubicBezTo>
                    <a:pt x="2319" y="6979"/>
                    <a:pt x="2319" y="6979"/>
                    <a:pt x="2319" y="6979"/>
                  </a:cubicBezTo>
                  <a:cubicBezTo>
                    <a:pt x="2521" y="7070"/>
                    <a:pt x="2521" y="7070"/>
                    <a:pt x="2521" y="7070"/>
                  </a:cubicBezTo>
                  <a:cubicBezTo>
                    <a:pt x="2516" y="7082"/>
                    <a:pt x="2516" y="7082"/>
                    <a:pt x="2516" y="7082"/>
                  </a:cubicBezTo>
                  <a:cubicBezTo>
                    <a:pt x="2515" y="7084"/>
                    <a:pt x="2516" y="7086"/>
                    <a:pt x="2518" y="7087"/>
                  </a:cubicBezTo>
                  <a:cubicBezTo>
                    <a:pt x="2520" y="7088"/>
                    <a:pt x="2522" y="7087"/>
                    <a:pt x="2523" y="7085"/>
                  </a:cubicBezTo>
                  <a:cubicBezTo>
                    <a:pt x="2556" y="7012"/>
                    <a:pt x="2556" y="7012"/>
                    <a:pt x="2556" y="7012"/>
                  </a:cubicBezTo>
                  <a:cubicBezTo>
                    <a:pt x="2557" y="7010"/>
                    <a:pt x="2556" y="7008"/>
                    <a:pt x="2554" y="7007"/>
                  </a:cubicBezTo>
                  <a:cubicBezTo>
                    <a:pt x="2552" y="7006"/>
                    <a:pt x="2550" y="7007"/>
                    <a:pt x="2549" y="7009"/>
                  </a:cubicBezTo>
                  <a:close/>
                  <a:moveTo>
                    <a:pt x="3508" y="6941"/>
                  </a:moveTo>
                  <a:cubicBezTo>
                    <a:pt x="3517" y="6963"/>
                    <a:pt x="3517" y="6963"/>
                    <a:pt x="3517" y="6963"/>
                  </a:cubicBezTo>
                  <a:cubicBezTo>
                    <a:pt x="3430" y="6984"/>
                    <a:pt x="3430" y="6984"/>
                    <a:pt x="3430" y="6984"/>
                  </a:cubicBezTo>
                  <a:cubicBezTo>
                    <a:pt x="3430" y="6963"/>
                    <a:pt x="3430" y="6963"/>
                    <a:pt x="3430" y="6963"/>
                  </a:cubicBezTo>
                  <a:cubicBezTo>
                    <a:pt x="3430" y="6963"/>
                    <a:pt x="3434" y="6905"/>
                    <a:pt x="3418" y="6880"/>
                  </a:cubicBezTo>
                  <a:cubicBezTo>
                    <a:pt x="3371" y="6884"/>
                    <a:pt x="3371" y="6884"/>
                    <a:pt x="3371" y="6884"/>
                  </a:cubicBezTo>
                  <a:cubicBezTo>
                    <a:pt x="3373" y="6964"/>
                    <a:pt x="3373" y="6964"/>
                    <a:pt x="3373" y="6964"/>
                  </a:cubicBezTo>
                  <a:cubicBezTo>
                    <a:pt x="3406" y="6972"/>
                    <a:pt x="3430" y="7001"/>
                    <a:pt x="3430" y="7035"/>
                  </a:cubicBezTo>
                  <a:cubicBezTo>
                    <a:pt x="3430" y="7075"/>
                    <a:pt x="3397" y="7108"/>
                    <a:pt x="3357" y="7108"/>
                  </a:cubicBezTo>
                  <a:cubicBezTo>
                    <a:pt x="3317" y="7108"/>
                    <a:pt x="3284" y="7075"/>
                    <a:pt x="3284" y="7035"/>
                  </a:cubicBezTo>
                  <a:cubicBezTo>
                    <a:pt x="3284" y="7002"/>
                    <a:pt x="3307" y="6974"/>
                    <a:pt x="3338" y="6965"/>
                  </a:cubicBezTo>
                  <a:cubicBezTo>
                    <a:pt x="3344" y="6555"/>
                    <a:pt x="3344" y="6555"/>
                    <a:pt x="3344" y="6555"/>
                  </a:cubicBezTo>
                  <a:cubicBezTo>
                    <a:pt x="3344" y="6555"/>
                    <a:pt x="3337" y="6533"/>
                    <a:pt x="3322" y="6530"/>
                  </a:cubicBezTo>
                  <a:cubicBezTo>
                    <a:pt x="3263" y="6530"/>
                    <a:pt x="3263" y="6530"/>
                    <a:pt x="3263" y="6530"/>
                  </a:cubicBezTo>
                  <a:cubicBezTo>
                    <a:pt x="3263" y="6900"/>
                    <a:pt x="3263" y="6900"/>
                    <a:pt x="3263" y="6900"/>
                  </a:cubicBezTo>
                  <a:cubicBezTo>
                    <a:pt x="3229" y="6900"/>
                    <a:pt x="3229" y="6900"/>
                    <a:pt x="3229" y="6900"/>
                  </a:cubicBezTo>
                  <a:cubicBezTo>
                    <a:pt x="3191" y="7020"/>
                    <a:pt x="3079" y="7108"/>
                    <a:pt x="2946" y="7108"/>
                  </a:cubicBezTo>
                  <a:cubicBezTo>
                    <a:pt x="2782" y="7108"/>
                    <a:pt x="2649" y="6975"/>
                    <a:pt x="2649" y="6811"/>
                  </a:cubicBezTo>
                  <a:cubicBezTo>
                    <a:pt x="2649" y="6672"/>
                    <a:pt x="2744" y="6556"/>
                    <a:pt x="2873" y="6523"/>
                  </a:cubicBezTo>
                  <a:cubicBezTo>
                    <a:pt x="2863" y="6388"/>
                    <a:pt x="2843" y="6164"/>
                    <a:pt x="2830" y="6155"/>
                  </a:cubicBezTo>
                  <a:cubicBezTo>
                    <a:pt x="2803" y="6154"/>
                    <a:pt x="2803" y="6154"/>
                    <a:pt x="2803" y="6154"/>
                  </a:cubicBezTo>
                  <a:cubicBezTo>
                    <a:pt x="2800" y="6161"/>
                    <a:pt x="2793" y="6167"/>
                    <a:pt x="2784" y="6167"/>
                  </a:cubicBezTo>
                  <a:cubicBezTo>
                    <a:pt x="2730" y="6167"/>
                    <a:pt x="2730" y="6167"/>
                    <a:pt x="2730" y="6167"/>
                  </a:cubicBezTo>
                  <a:cubicBezTo>
                    <a:pt x="2718" y="6167"/>
                    <a:pt x="2708" y="6157"/>
                    <a:pt x="2708" y="6145"/>
                  </a:cubicBezTo>
                  <a:cubicBezTo>
                    <a:pt x="2708" y="6134"/>
                    <a:pt x="2718" y="6124"/>
                    <a:pt x="2730" y="6124"/>
                  </a:cubicBezTo>
                  <a:cubicBezTo>
                    <a:pt x="2784" y="6124"/>
                    <a:pt x="2784" y="6124"/>
                    <a:pt x="2784" y="6124"/>
                  </a:cubicBezTo>
                  <a:cubicBezTo>
                    <a:pt x="2786" y="6124"/>
                    <a:pt x="2788" y="6124"/>
                    <a:pt x="2790" y="6125"/>
                  </a:cubicBezTo>
                  <a:cubicBezTo>
                    <a:pt x="2815" y="6123"/>
                    <a:pt x="2851" y="6123"/>
                    <a:pt x="2861" y="6138"/>
                  </a:cubicBezTo>
                  <a:cubicBezTo>
                    <a:pt x="2878" y="6163"/>
                    <a:pt x="2890" y="6363"/>
                    <a:pt x="2890" y="6363"/>
                  </a:cubicBezTo>
                  <a:cubicBezTo>
                    <a:pt x="2947" y="6363"/>
                    <a:pt x="2947" y="6363"/>
                    <a:pt x="2947" y="6363"/>
                  </a:cubicBezTo>
                  <a:cubicBezTo>
                    <a:pt x="2951" y="6353"/>
                    <a:pt x="2960" y="6345"/>
                    <a:pt x="2972" y="6345"/>
                  </a:cubicBezTo>
                  <a:cubicBezTo>
                    <a:pt x="3169" y="6345"/>
                    <a:pt x="3169" y="6345"/>
                    <a:pt x="3169" y="6345"/>
                  </a:cubicBezTo>
                  <a:cubicBezTo>
                    <a:pt x="3180" y="6345"/>
                    <a:pt x="3190" y="6353"/>
                    <a:pt x="3193" y="6363"/>
                  </a:cubicBezTo>
                  <a:cubicBezTo>
                    <a:pt x="3230" y="6363"/>
                    <a:pt x="3230" y="6363"/>
                    <a:pt x="3230" y="6363"/>
                  </a:cubicBezTo>
                  <a:cubicBezTo>
                    <a:pt x="3230" y="6363"/>
                    <a:pt x="3264" y="6385"/>
                    <a:pt x="3264" y="6412"/>
                  </a:cubicBezTo>
                  <a:cubicBezTo>
                    <a:pt x="3264" y="6504"/>
                    <a:pt x="3264" y="6504"/>
                    <a:pt x="3264" y="6504"/>
                  </a:cubicBezTo>
                  <a:cubicBezTo>
                    <a:pt x="3332" y="6504"/>
                    <a:pt x="3332" y="6504"/>
                    <a:pt x="3332" y="6504"/>
                  </a:cubicBezTo>
                  <a:cubicBezTo>
                    <a:pt x="3332" y="6504"/>
                    <a:pt x="3367" y="6505"/>
                    <a:pt x="3371" y="6547"/>
                  </a:cubicBezTo>
                  <a:cubicBezTo>
                    <a:pt x="3371" y="6779"/>
                    <a:pt x="3371" y="6779"/>
                    <a:pt x="3371" y="6779"/>
                  </a:cubicBezTo>
                  <a:cubicBezTo>
                    <a:pt x="3371" y="6779"/>
                    <a:pt x="3433" y="6756"/>
                    <a:pt x="3464" y="6948"/>
                  </a:cubicBezTo>
                  <a:lnTo>
                    <a:pt x="3508" y="6941"/>
                  </a:lnTo>
                  <a:close/>
                  <a:moveTo>
                    <a:pt x="2877" y="6581"/>
                  </a:moveTo>
                  <a:cubicBezTo>
                    <a:pt x="2861" y="6586"/>
                    <a:pt x="2844" y="6592"/>
                    <a:pt x="2829" y="6601"/>
                  </a:cubicBezTo>
                  <a:cubicBezTo>
                    <a:pt x="2922" y="6761"/>
                    <a:pt x="2922" y="6761"/>
                    <a:pt x="2922" y="6761"/>
                  </a:cubicBezTo>
                  <a:cubicBezTo>
                    <a:pt x="2924" y="6760"/>
                    <a:pt x="2927" y="6759"/>
                    <a:pt x="2929" y="6758"/>
                  </a:cubicBezTo>
                  <a:cubicBezTo>
                    <a:pt x="2929" y="6624"/>
                    <a:pt x="2929" y="6624"/>
                    <a:pt x="2929" y="6624"/>
                  </a:cubicBezTo>
                  <a:cubicBezTo>
                    <a:pt x="2880" y="6624"/>
                    <a:pt x="2880" y="6624"/>
                    <a:pt x="2880" y="6624"/>
                  </a:cubicBezTo>
                  <a:cubicBezTo>
                    <a:pt x="2880" y="6624"/>
                    <a:pt x="2879" y="6607"/>
                    <a:pt x="2877" y="6581"/>
                  </a:cubicBezTo>
                  <a:close/>
                  <a:moveTo>
                    <a:pt x="2705" y="6815"/>
                  </a:moveTo>
                  <a:cubicBezTo>
                    <a:pt x="2706" y="6856"/>
                    <a:pt x="2717" y="6894"/>
                    <a:pt x="2736" y="6928"/>
                  </a:cubicBezTo>
                  <a:cubicBezTo>
                    <a:pt x="2832" y="6872"/>
                    <a:pt x="2832" y="6872"/>
                    <a:pt x="2832" y="6872"/>
                  </a:cubicBezTo>
                  <a:cubicBezTo>
                    <a:pt x="2832" y="6856"/>
                    <a:pt x="2832" y="6856"/>
                    <a:pt x="2832" y="6856"/>
                  </a:cubicBezTo>
                  <a:cubicBezTo>
                    <a:pt x="2859" y="6856"/>
                    <a:pt x="2859" y="6856"/>
                    <a:pt x="2859" y="6856"/>
                  </a:cubicBezTo>
                  <a:cubicBezTo>
                    <a:pt x="2896" y="6835"/>
                    <a:pt x="2896" y="6835"/>
                    <a:pt x="2896" y="6835"/>
                  </a:cubicBezTo>
                  <a:cubicBezTo>
                    <a:pt x="2893" y="6829"/>
                    <a:pt x="2891" y="6822"/>
                    <a:pt x="2891" y="6815"/>
                  </a:cubicBezTo>
                  <a:lnTo>
                    <a:pt x="2705" y="6815"/>
                  </a:lnTo>
                  <a:close/>
                  <a:moveTo>
                    <a:pt x="2891" y="6807"/>
                  </a:moveTo>
                  <a:cubicBezTo>
                    <a:pt x="2891" y="6800"/>
                    <a:pt x="2893" y="6793"/>
                    <a:pt x="2896" y="6787"/>
                  </a:cubicBezTo>
                  <a:cubicBezTo>
                    <a:pt x="2736" y="6695"/>
                    <a:pt x="2736" y="6695"/>
                    <a:pt x="2736" y="6695"/>
                  </a:cubicBezTo>
                  <a:cubicBezTo>
                    <a:pt x="2717" y="6728"/>
                    <a:pt x="2706" y="6766"/>
                    <a:pt x="2705" y="6807"/>
                  </a:cubicBezTo>
                  <a:lnTo>
                    <a:pt x="2891" y="6807"/>
                  </a:lnTo>
                  <a:close/>
                  <a:moveTo>
                    <a:pt x="2740" y="6935"/>
                  </a:moveTo>
                  <a:cubicBezTo>
                    <a:pt x="2760" y="6969"/>
                    <a:pt x="2788" y="6997"/>
                    <a:pt x="2822" y="7017"/>
                  </a:cubicBezTo>
                  <a:cubicBezTo>
                    <a:pt x="2890" y="6900"/>
                    <a:pt x="2890" y="6900"/>
                    <a:pt x="2890" y="6900"/>
                  </a:cubicBezTo>
                  <a:cubicBezTo>
                    <a:pt x="2832" y="6900"/>
                    <a:pt x="2832" y="6900"/>
                    <a:pt x="2832" y="6900"/>
                  </a:cubicBezTo>
                  <a:cubicBezTo>
                    <a:pt x="2832" y="6882"/>
                    <a:pt x="2832" y="6882"/>
                    <a:pt x="2832" y="6882"/>
                  </a:cubicBezTo>
                  <a:lnTo>
                    <a:pt x="2740" y="6935"/>
                  </a:lnTo>
                  <a:close/>
                  <a:moveTo>
                    <a:pt x="2913" y="6856"/>
                  </a:moveTo>
                  <a:cubicBezTo>
                    <a:pt x="2908" y="6852"/>
                    <a:pt x="2904" y="6848"/>
                    <a:pt x="2900" y="6842"/>
                  </a:cubicBezTo>
                  <a:cubicBezTo>
                    <a:pt x="2876" y="6856"/>
                    <a:pt x="2876" y="6856"/>
                    <a:pt x="2876" y="6856"/>
                  </a:cubicBezTo>
                  <a:lnTo>
                    <a:pt x="2913" y="6856"/>
                  </a:lnTo>
                  <a:close/>
                  <a:moveTo>
                    <a:pt x="2914" y="6765"/>
                  </a:moveTo>
                  <a:cubicBezTo>
                    <a:pt x="2822" y="6605"/>
                    <a:pt x="2822" y="6605"/>
                    <a:pt x="2822" y="6605"/>
                  </a:cubicBezTo>
                  <a:cubicBezTo>
                    <a:pt x="2788" y="6625"/>
                    <a:pt x="2760" y="6654"/>
                    <a:pt x="2740" y="6687"/>
                  </a:cubicBezTo>
                  <a:cubicBezTo>
                    <a:pt x="2900" y="6780"/>
                    <a:pt x="2900" y="6780"/>
                    <a:pt x="2900" y="6780"/>
                  </a:cubicBezTo>
                  <a:cubicBezTo>
                    <a:pt x="2904" y="6774"/>
                    <a:pt x="2909" y="6769"/>
                    <a:pt x="2914" y="6765"/>
                  </a:cubicBezTo>
                  <a:close/>
                  <a:moveTo>
                    <a:pt x="2818" y="6582"/>
                  </a:moveTo>
                  <a:cubicBezTo>
                    <a:pt x="2825" y="6593"/>
                    <a:pt x="2825" y="6593"/>
                    <a:pt x="2825" y="6593"/>
                  </a:cubicBezTo>
                  <a:cubicBezTo>
                    <a:pt x="2841" y="6584"/>
                    <a:pt x="2859" y="6577"/>
                    <a:pt x="2877" y="6572"/>
                  </a:cubicBezTo>
                  <a:cubicBezTo>
                    <a:pt x="2876" y="6567"/>
                    <a:pt x="2876" y="6563"/>
                    <a:pt x="2876" y="6558"/>
                  </a:cubicBezTo>
                  <a:cubicBezTo>
                    <a:pt x="2856" y="6564"/>
                    <a:pt x="2836" y="6572"/>
                    <a:pt x="2818" y="6582"/>
                  </a:cubicBezTo>
                  <a:close/>
                  <a:moveTo>
                    <a:pt x="2721" y="6676"/>
                  </a:moveTo>
                  <a:cubicBezTo>
                    <a:pt x="2732" y="6683"/>
                    <a:pt x="2732" y="6683"/>
                    <a:pt x="2732" y="6683"/>
                  </a:cubicBezTo>
                  <a:cubicBezTo>
                    <a:pt x="2753" y="6648"/>
                    <a:pt x="2783" y="6619"/>
                    <a:pt x="2818" y="6598"/>
                  </a:cubicBezTo>
                  <a:cubicBezTo>
                    <a:pt x="2811" y="6586"/>
                    <a:pt x="2811" y="6586"/>
                    <a:pt x="2811" y="6586"/>
                  </a:cubicBezTo>
                  <a:cubicBezTo>
                    <a:pt x="2774" y="6608"/>
                    <a:pt x="2743" y="6639"/>
                    <a:pt x="2721" y="6676"/>
                  </a:cubicBezTo>
                  <a:close/>
                  <a:moveTo>
                    <a:pt x="2683" y="6807"/>
                  </a:moveTo>
                  <a:cubicBezTo>
                    <a:pt x="2697" y="6807"/>
                    <a:pt x="2697" y="6807"/>
                    <a:pt x="2697" y="6807"/>
                  </a:cubicBezTo>
                  <a:cubicBezTo>
                    <a:pt x="2698" y="6765"/>
                    <a:pt x="2709" y="6725"/>
                    <a:pt x="2728" y="6690"/>
                  </a:cubicBezTo>
                  <a:cubicBezTo>
                    <a:pt x="2716" y="6684"/>
                    <a:pt x="2716" y="6684"/>
                    <a:pt x="2716" y="6684"/>
                  </a:cubicBezTo>
                  <a:cubicBezTo>
                    <a:pt x="2696" y="6720"/>
                    <a:pt x="2684" y="6762"/>
                    <a:pt x="2683" y="6807"/>
                  </a:cubicBezTo>
                  <a:close/>
                  <a:moveTo>
                    <a:pt x="2716" y="6939"/>
                  </a:moveTo>
                  <a:cubicBezTo>
                    <a:pt x="2728" y="6932"/>
                    <a:pt x="2728" y="6932"/>
                    <a:pt x="2728" y="6932"/>
                  </a:cubicBezTo>
                  <a:cubicBezTo>
                    <a:pt x="2709" y="6897"/>
                    <a:pt x="2698" y="6858"/>
                    <a:pt x="2697" y="6815"/>
                  </a:cubicBezTo>
                  <a:cubicBezTo>
                    <a:pt x="2683" y="6815"/>
                    <a:pt x="2683" y="6815"/>
                    <a:pt x="2683" y="6815"/>
                  </a:cubicBezTo>
                  <a:cubicBezTo>
                    <a:pt x="2684" y="6860"/>
                    <a:pt x="2696" y="6902"/>
                    <a:pt x="2716" y="6939"/>
                  </a:cubicBezTo>
                  <a:close/>
                  <a:moveTo>
                    <a:pt x="2818" y="7025"/>
                  </a:moveTo>
                  <a:cubicBezTo>
                    <a:pt x="2783" y="7003"/>
                    <a:pt x="2753" y="6974"/>
                    <a:pt x="2732" y="6939"/>
                  </a:cubicBezTo>
                  <a:cubicBezTo>
                    <a:pt x="2721" y="6946"/>
                    <a:pt x="2721" y="6946"/>
                    <a:pt x="2721" y="6946"/>
                  </a:cubicBezTo>
                  <a:cubicBezTo>
                    <a:pt x="2743" y="6983"/>
                    <a:pt x="2774" y="7014"/>
                    <a:pt x="2811" y="7036"/>
                  </a:cubicBezTo>
                  <a:lnTo>
                    <a:pt x="2818" y="7025"/>
                  </a:lnTo>
                  <a:close/>
                  <a:moveTo>
                    <a:pt x="2942" y="7060"/>
                  </a:moveTo>
                  <a:cubicBezTo>
                    <a:pt x="2899" y="7059"/>
                    <a:pt x="2860" y="7048"/>
                    <a:pt x="2825" y="7029"/>
                  </a:cubicBezTo>
                  <a:cubicBezTo>
                    <a:pt x="2818" y="7040"/>
                    <a:pt x="2818" y="7040"/>
                    <a:pt x="2818" y="7040"/>
                  </a:cubicBezTo>
                  <a:cubicBezTo>
                    <a:pt x="2855" y="7061"/>
                    <a:pt x="2897" y="7073"/>
                    <a:pt x="2942" y="7073"/>
                  </a:cubicBezTo>
                  <a:lnTo>
                    <a:pt x="2942" y="7060"/>
                  </a:lnTo>
                  <a:close/>
                  <a:moveTo>
                    <a:pt x="2942" y="6900"/>
                  </a:moveTo>
                  <a:cubicBezTo>
                    <a:pt x="2900" y="6900"/>
                    <a:pt x="2900" y="6900"/>
                    <a:pt x="2900" y="6900"/>
                  </a:cubicBezTo>
                  <a:cubicBezTo>
                    <a:pt x="2829" y="7021"/>
                    <a:pt x="2829" y="7021"/>
                    <a:pt x="2829" y="7021"/>
                  </a:cubicBezTo>
                  <a:cubicBezTo>
                    <a:pt x="2863" y="7040"/>
                    <a:pt x="2901" y="7051"/>
                    <a:pt x="2942" y="7051"/>
                  </a:cubicBezTo>
                  <a:lnTo>
                    <a:pt x="2942" y="6900"/>
                  </a:lnTo>
                  <a:close/>
                  <a:moveTo>
                    <a:pt x="3073" y="7040"/>
                  </a:moveTo>
                  <a:cubicBezTo>
                    <a:pt x="3067" y="7029"/>
                    <a:pt x="3067" y="7029"/>
                    <a:pt x="3067" y="7029"/>
                  </a:cubicBezTo>
                  <a:cubicBezTo>
                    <a:pt x="3032" y="7048"/>
                    <a:pt x="2992" y="7059"/>
                    <a:pt x="2950" y="7060"/>
                  </a:cubicBezTo>
                  <a:cubicBezTo>
                    <a:pt x="2950" y="7073"/>
                    <a:pt x="2950" y="7073"/>
                    <a:pt x="2950" y="7073"/>
                  </a:cubicBezTo>
                  <a:cubicBezTo>
                    <a:pt x="2995" y="7073"/>
                    <a:pt x="3037" y="7061"/>
                    <a:pt x="3073" y="7040"/>
                  </a:cubicBezTo>
                  <a:close/>
                  <a:moveTo>
                    <a:pt x="3002" y="6900"/>
                  </a:moveTo>
                  <a:cubicBezTo>
                    <a:pt x="3070" y="7017"/>
                    <a:pt x="3070" y="7017"/>
                    <a:pt x="3070" y="7017"/>
                  </a:cubicBezTo>
                  <a:cubicBezTo>
                    <a:pt x="3103" y="6997"/>
                    <a:pt x="3132" y="6969"/>
                    <a:pt x="3152" y="6935"/>
                  </a:cubicBezTo>
                  <a:cubicBezTo>
                    <a:pt x="3091" y="6900"/>
                    <a:pt x="3091" y="6900"/>
                    <a:pt x="3091" y="6900"/>
                  </a:cubicBezTo>
                  <a:lnTo>
                    <a:pt x="3002" y="6900"/>
                  </a:lnTo>
                  <a:close/>
                  <a:moveTo>
                    <a:pt x="3015" y="6856"/>
                  </a:moveTo>
                  <a:cubicBezTo>
                    <a:pt x="2992" y="6842"/>
                    <a:pt x="2992" y="6842"/>
                    <a:pt x="2992" y="6842"/>
                  </a:cubicBezTo>
                  <a:cubicBezTo>
                    <a:pt x="2988" y="6848"/>
                    <a:pt x="2983" y="6852"/>
                    <a:pt x="2978" y="6856"/>
                  </a:cubicBezTo>
                  <a:lnTo>
                    <a:pt x="3015" y="6856"/>
                  </a:lnTo>
                  <a:close/>
                  <a:moveTo>
                    <a:pt x="3156" y="6928"/>
                  </a:moveTo>
                  <a:cubicBezTo>
                    <a:pt x="3161" y="6919"/>
                    <a:pt x="3165" y="6909"/>
                    <a:pt x="3169" y="6900"/>
                  </a:cubicBezTo>
                  <a:cubicBezTo>
                    <a:pt x="3108" y="6900"/>
                    <a:pt x="3108" y="6900"/>
                    <a:pt x="3108" y="6900"/>
                  </a:cubicBezTo>
                  <a:lnTo>
                    <a:pt x="3156" y="6928"/>
                  </a:lnTo>
                  <a:close/>
                  <a:moveTo>
                    <a:pt x="3182" y="6856"/>
                  </a:moveTo>
                  <a:cubicBezTo>
                    <a:pt x="3185" y="6843"/>
                    <a:pt x="3186" y="6829"/>
                    <a:pt x="3186" y="6815"/>
                  </a:cubicBezTo>
                  <a:cubicBezTo>
                    <a:pt x="3001" y="6815"/>
                    <a:pt x="3001" y="6815"/>
                    <a:pt x="3001" y="6815"/>
                  </a:cubicBezTo>
                  <a:cubicBezTo>
                    <a:pt x="3001" y="6822"/>
                    <a:pt x="2999" y="6829"/>
                    <a:pt x="2996" y="6835"/>
                  </a:cubicBezTo>
                  <a:cubicBezTo>
                    <a:pt x="3032" y="6856"/>
                    <a:pt x="3032" y="6856"/>
                    <a:pt x="3032" y="6856"/>
                  </a:cubicBezTo>
                  <a:lnTo>
                    <a:pt x="3182" y="6856"/>
                  </a:lnTo>
                  <a:close/>
                  <a:moveTo>
                    <a:pt x="3186" y="6807"/>
                  </a:moveTo>
                  <a:cubicBezTo>
                    <a:pt x="3186" y="6799"/>
                    <a:pt x="3186" y="6791"/>
                    <a:pt x="3185" y="6783"/>
                  </a:cubicBezTo>
                  <a:cubicBezTo>
                    <a:pt x="3002" y="6783"/>
                    <a:pt x="3002" y="6783"/>
                    <a:pt x="3002" y="6783"/>
                  </a:cubicBezTo>
                  <a:cubicBezTo>
                    <a:pt x="2996" y="6787"/>
                    <a:pt x="2996" y="6787"/>
                    <a:pt x="2996" y="6787"/>
                  </a:cubicBezTo>
                  <a:cubicBezTo>
                    <a:pt x="2999" y="6793"/>
                    <a:pt x="3001" y="6800"/>
                    <a:pt x="3001" y="6807"/>
                  </a:cubicBezTo>
                  <a:lnTo>
                    <a:pt x="3186" y="6807"/>
                  </a:lnTo>
                  <a:close/>
                  <a:moveTo>
                    <a:pt x="3171" y="6727"/>
                  </a:moveTo>
                  <a:cubicBezTo>
                    <a:pt x="3167" y="6716"/>
                    <a:pt x="3162" y="6705"/>
                    <a:pt x="3156" y="6695"/>
                  </a:cubicBezTo>
                  <a:cubicBezTo>
                    <a:pt x="3100" y="6727"/>
                    <a:pt x="3100" y="6727"/>
                    <a:pt x="3100" y="6727"/>
                  </a:cubicBezTo>
                  <a:lnTo>
                    <a:pt x="3171" y="6727"/>
                  </a:lnTo>
                  <a:close/>
                  <a:moveTo>
                    <a:pt x="3194" y="6727"/>
                  </a:moveTo>
                  <a:cubicBezTo>
                    <a:pt x="3189" y="6712"/>
                    <a:pt x="3183" y="6697"/>
                    <a:pt x="3175" y="6684"/>
                  </a:cubicBezTo>
                  <a:cubicBezTo>
                    <a:pt x="3164" y="6690"/>
                    <a:pt x="3164" y="6690"/>
                    <a:pt x="3164" y="6690"/>
                  </a:cubicBezTo>
                  <a:cubicBezTo>
                    <a:pt x="3170" y="6702"/>
                    <a:pt x="3176" y="6714"/>
                    <a:pt x="3180" y="6727"/>
                  </a:cubicBezTo>
                  <a:lnTo>
                    <a:pt x="3194" y="6727"/>
                  </a:lnTo>
                  <a:close/>
                  <a:moveTo>
                    <a:pt x="3171" y="6676"/>
                  </a:moveTo>
                  <a:cubicBezTo>
                    <a:pt x="3159" y="6657"/>
                    <a:pt x="3145" y="6639"/>
                    <a:pt x="3129" y="6623"/>
                  </a:cubicBezTo>
                  <a:cubicBezTo>
                    <a:pt x="3109" y="6623"/>
                    <a:pt x="3109" y="6623"/>
                    <a:pt x="3109" y="6623"/>
                  </a:cubicBezTo>
                  <a:cubicBezTo>
                    <a:pt x="3129" y="6640"/>
                    <a:pt x="3146" y="6660"/>
                    <a:pt x="3159" y="6683"/>
                  </a:cubicBezTo>
                  <a:lnTo>
                    <a:pt x="3171" y="6676"/>
                  </a:lnTo>
                  <a:close/>
                  <a:moveTo>
                    <a:pt x="3095" y="6623"/>
                  </a:moveTo>
                  <a:cubicBezTo>
                    <a:pt x="3059" y="6623"/>
                    <a:pt x="3059" y="6623"/>
                    <a:pt x="3059" y="6623"/>
                  </a:cubicBezTo>
                  <a:cubicBezTo>
                    <a:pt x="2999" y="6727"/>
                    <a:pt x="2999" y="6727"/>
                    <a:pt x="2999" y="6727"/>
                  </a:cubicBezTo>
                  <a:cubicBezTo>
                    <a:pt x="3083" y="6727"/>
                    <a:pt x="3083" y="6727"/>
                    <a:pt x="3083" y="6727"/>
                  </a:cubicBezTo>
                  <a:cubicBezTo>
                    <a:pt x="3152" y="6687"/>
                    <a:pt x="3152" y="6687"/>
                    <a:pt x="3152" y="6687"/>
                  </a:cubicBezTo>
                  <a:cubicBezTo>
                    <a:pt x="3137" y="6663"/>
                    <a:pt x="3118" y="6641"/>
                    <a:pt x="3095" y="6623"/>
                  </a:cubicBezTo>
                  <a:close/>
                  <a:moveTo>
                    <a:pt x="3049" y="6623"/>
                  </a:moveTo>
                  <a:cubicBezTo>
                    <a:pt x="2959" y="6623"/>
                    <a:pt x="2959" y="6623"/>
                    <a:pt x="2959" y="6623"/>
                  </a:cubicBezTo>
                  <a:cubicBezTo>
                    <a:pt x="2959" y="6727"/>
                    <a:pt x="2959" y="6727"/>
                    <a:pt x="2959" y="6727"/>
                  </a:cubicBezTo>
                  <a:cubicBezTo>
                    <a:pt x="2989" y="6727"/>
                    <a:pt x="2989" y="6727"/>
                    <a:pt x="2989" y="6727"/>
                  </a:cubicBezTo>
                  <a:lnTo>
                    <a:pt x="3049" y="6623"/>
                  </a:lnTo>
                  <a:close/>
                  <a:moveTo>
                    <a:pt x="2950" y="6900"/>
                  </a:moveTo>
                  <a:cubicBezTo>
                    <a:pt x="2950" y="7051"/>
                    <a:pt x="2950" y="7051"/>
                    <a:pt x="2950" y="7051"/>
                  </a:cubicBezTo>
                  <a:cubicBezTo>
                    <a:pt x="2991" y="7051"/>
                    <a:pt x="3029" y="7040"/>
                    <a:pt x="3062" y="7021"/>
                  </a:cubicBezTo>
                  <a:cubicBezTo>
                    <a:pt x="2992" y="6900"/>
                    <a:pt x="2992" y="6900"/>
                    <a:pt x="2992" y="6900"/>
                  </a:cubicBezTo>
                  <a:lnTo>
                    <a:pt x="2950" y="6900"/>
                  </a:lnTo>
                  <a:close/>
                  <a:moveTo>
                    <a:pt x="3171" y="6946"/>
                  </a:moveTo>
                  <a:cubicBezTo>
                    <a:pt x="3159" y="6939"/>
                    <a:pt x="3159" y="6939"/>
                    <a:pt x="3159" y="6939"/>
                  </a:cubicBezTo>
                  <a:cubicBezTo>
                    <a:pt x="3138" y="6974"/>
                    <a:pt x="3109" y="7003"/>
                    <a:pt x="3074" y="7025"/>
                  </a:cubicBezTo>
                  <a:cubicBezTo>
                    <a:pt x="3081" y="7036"/>
                    <a:pt x="3081" y="7036"/>
                    <a:pt x="3081" y="7036"/>
                  </a:cubicBezTo>
                  <a:cubicBezTo>
                    <a:pt x="3118" y="7014"/>
                    <a:pt x="3149" y="6983"/>
                    <a:pt x="3171" y="6946"/>
                  </a:cubicBezTo>
                  <a:close/>
                  <a:moveTo>
                    <a:pt x="3193" y="6900"/>
                  </a:moveTo>
                  <a:cubicBezTo>
                    <a:pt x="3179" y="6900"/>
                    <a:pt x="3179" y="6900"/>
                    <a:pt x="3179" y="6900"/>
                  </a:cubicBezTo>
                  <a:cubicBezTo>
                    <a:pt x="3174" y="6911"/>
                    <a:pt x="3169" y="6922"/>
                    <a:pt x="3164" y="6932"/>
                  </a:cubicBezTo>
                  <a:cubicBezTo>
                    <a:pt x="3175" y="6939"/>
                    <a:pt x="3175" y="6939"/>
                    <a:pt x="3175" y="6939"/>
                  </a:cubicBezTo>
                  <a:cubicBezTo>
                    <a:pt x="3182" y="6926"/>
                    <a:pt x="3188" y="6913"/>
                    <a:pt x="3193" y="6900"/>
                  </a:cubicBezTo>
                  <a:close/>
                  <a:moveTo>
                    <a:pt x="3208" y="6815"/>
                  </a:moveTo>
                  <a:cubicBezTo>
                    <a:pt x="3195" y="6815"/>
                    <a:pt x="3195" y="6815"/>
                    <a:pt x="3195" y="6815"/>
                  </a:cubicBezTo>
                  <a:cubicBezTo>
                    <a:pt x="3195" y="6829"/>
                    <a:pt x="3193" y="6843"/>
                    <a:pt x="3191" y="6856"/>
                  </a:cubicBezTo>
                  <a:cubicBezTo>
                    <a:pt x="3204" y="6856"/>
                    <a:pt x="3204" y="6856"/>
                    <a:pt x="3204" y="6856"/>
                  </a:cubicBezTo>
                  <a:cubicBezTo>
                    <a:pt x="3207" y="6843"/>
                    <a:pt x="3208" y="6829"/>
                    <a:pt x="3208" y="6815"/>
                  </a:cubicBezTo>
                  <a:close/>
                  <a:moveTo>
                    <a:pt x="3208" y="6807"/>
                  </a:moveTo>
                  <a:cubicBezTo>
                    <a:pt x="3208" y="6799"/>
                    <a:pt x="3208" y="6791"/>
                    <a:pt x="3207" y="6783"/>
                  </a:cubicBezTo>
                  <a:cubicBezTo>
                    <a:pt x="3193" y="6783"/>
                    <a:pt x="3193" y="6783"/>
                    <a:pt x="3193" y="6783"/>
                  </a:cubicBezTo>
                  <a:cubicBezTo>
                    <a:pt x="3194" y="6791"/>
                    <a:pt x="3195" y="6799"/>
                    <a:pt x="3195" y="6807"/>
                  </a:cubicBezTo>
                  <a:lnTo>
                    <a:pt x="3208" y="6807"/>
                  </a:lnTo>
                  <a:close/>
                  <a:moveTo>
                    <a:pt x="3236" y="6623"/>
                  </a:moveTo>
                  <a:cubicBezTo>
                    <a:pt x="3175" y="6623"/>
                    <a:pt x="3175" y="6623"/>
                    <a:pt x="3175" y="6623"/>
                  </a:cubicBezTo>
                  <a:cubicBezTo>
                    <a:pt x="3200" y="6653"/>
                    <a:pt x="3219" y="6688"/>
                    <a:pt x="3231" y="6727"/>
                  </a:cubicBezTo>
                  <a:cubicBezTo>
                    <a:pt x="3236" y="6727"/>
                    <a:pt x="3236" y="6727"/>
                    <a:pt x="3236" y="6727"/>
                  </a:cubicBezTo>
                  <a:lnTo>
                    <a:pt x="3236" y="6623"/>
                  </a:lnTo>
                  <a:close/>
                  <a:moveTo>
                    <a:pt x="3216" y="6391"/>
                  </a:moveTo>
                  <a:cubicBezTo>
                    <a:pt x="3195" y="6391"/>
                    <a:pt x="3195" y="6391"/>
                    <a:pt x="3195" y="6391"/>
                  </a:cubicBezTo>
                  <a:cubicBezTo>
                    <a:pt x="3192" y="6403"/>
                    <a:pt x="3182" y="6412"/>
                    <a:pt x="3169" y="6412"/>
                  </a:cubicBezTo>
                  <a:cubicBezTo>
                    <a:pt x="2972" y="6412"/>
                    <a:pt x="2972" y="6412"/>
                    <a:pt x="2972" y="6412"/>
                  </a:cubicBezTo>
                  <a:cubicBezTo>
                    <a:pt x="2959" y="6412"/>
                    <a:pt x="2948" y="6403"/>
                    <a:pt x="2946" y="6391"/>
                  </a:cubicBezTo>
                  <a:cubicBezTo>
                    <a:pt x="2909" y="6391"/>
                    <a:pt x="2909" y="6391"/>
                    <a:pt x="2909" y="6391"/>
                  </a:cubicBezTo>
                  <a:cubicBezTo>
                    <a:pt x="2909" y="6448"/>
                    <a:pt x="2909" y="6448"/>
                    <a:pt x="2909" y="6448"/>
                  </a:cubicBezTo>
                  <a:cubicBezTo>
                    <a:pt x="3236" y="6448"/>
                    <a:pt x="3236" y="6448"/>
                    <a:pt x="3236" y="6448"/>
                  </a:cubicBezTo>
                  <a:cubicBezTo>
                    <a:pt x="3236" y="6448"/>
                    <a:pt x="3246" y="6394"/>
                    <a:pt x="3216" y="6391"/>
                  </a:cubicBezTo>
                  <a:close/>
                  <a:moveTo>
                    <a:pt x="3338" y="7040"/>
                  </a:moveTo>
                  <a:cubicBezTo>
                    <a:pt x="3299" y="7040"/>
                    <a:pt x="3299" y="7040"/>
                    <a:pt x="3299" y="7040"/>
                  </a:cubicBezTo>
                  <a:cubicBezTo>
                    <a:pt x="3299" y="7047"/>
                    <a:pt x="3301" y="7054"/>
                    <a:pt x="3304" y="7061"/>
                  </a:cubicBezTo>
                  <a:cubicBezTo>
                    <a:pt x="3338" y="7041"/>
                    <a:pt x="3338" y="7041"/>
                    <a:pt x="3338" y="7041"/>
                  </a:cubicBezTo>
                  <a:cubicBezTo>
                    <a:pt x="3338" y="7041"/>
                    <a:pt x="3338" y="7040"/>
                    <a:pt x="3338" y="7040"/>
                  </a:cubicBezTo>
                  <a:close/>
                  <a:moveTo>
                    <a:pt x="3337" y="7031"/>
                  </a:moveTo>
                  <a:cubicBezTo>
                    <a:pt x="3337" y="7029"/>
                    <a:pt x="3337" y="7029"/>
                    <a:pt x="3337" y="7029"/>
                  </a:cubicBezTo>
                  <a:cubicBezTo>
                    <a:pt x="3304" y="7010"/>
                    <a:pt x="3304" y="7010"/>
                    <a:pt x="3304" y="7010"/>
                  </a:cubicBezTo>
                  <a:cubicBezTo>
                    <a:pt x="3301" y="7016"/>
                    <a:pt x="3299" y="7023"/>
                    <a:pt x="3299" y="7031"/>
                  </a:cubicBezTo>
                  <a:lnTo>
                    <a:pt x="3337" y="7031"/>
                  </a:lnTo>
                  <a:close/>
                  <a:moveTo>
                    <a:pt x="3338" y="6980"/>
                  </a:moveTo>
                  <a:cubicBezTo>
                    <a:pt x="3336" y="6981"/>
                    <a:pt x="3334" y="6981"/>
                    <a:pt x="3332" y="6982"/>
                  </a:cubicBezTo>
                  <a:cubicBezTo>
                    <a:pt x="3338" y="6993"/>
                    <a:pt x="3338" y="6993"/>
                    <a:pt x="3338" y="6993"/>
                  </a:cubicBezTo>
                  <a:lnTo>
                    <a:pt x="3338" y="6980"/>
                  </a:lnTo>
                  <a:close/>
                  <a:moveTo>
                    <a:pt x="3329" y="6978"/>
                  </a:moveTo>
                  <a:cubicBezTo>
                    <a:pt x="3331" y="6980"/>
                    <a:pt x="3331" y="6980"/>
                    <a:pt x="3331" y="6980"/>
                  </a:cubicBezTo>
                  <a:cubicBezTo>
                    <a:pt x="3333" y="6979"/>
                    <a:pt x="3335" y="6978"/>
                    <a:pt x="3338" y="6978"/>
                  </a:cubicBezTo>
                  <a:cubicBezTo>
                    <a:pt x="3338" y="6974"/>
                    <a:pt x="3338" y="6974"/>
                    <a:pt x="3338" y="6974"/>
                  </a:cubicBezTo>
                  <a:cubicBezTo>
                    <a:pt x="3335" y="6975"/>
                    <a:pt x="3332" y="6976"/>
                    <a:pt x="3329" y="6978"/>
                  </a:cubicBezTo>
                  <a:close/>
                  <a:moveTo>
                    <a:pt x="3324" y="6987"/>
                  </a:moveTo>
                  <a:cubicBezTo>
                    <a:pt x="3318" y="6991"/>
                    <a:pt x="3313" y="6996"/>
                    <a:pt x="3309" y="7002"/>
                  </a:cubicBezTo>
                  <a:cubicBezTo>
                    <a:pt x="3337" y="7019"/>
                    <a:pt x="3337" y="7019"/>
                    <a:pt x="3337" y="7019"/>
                  </a:cubicBezTo>
                  <a:cubicBezTo>
                    <a:pt x="3337" y="7010"/>
                    <a:pt x="3337" y="7010"/>
                    <a:pt x="3337" y="7010"/>
                  </a:cubicBezTo>
                  <a:lnTo>
                    <a:pt x="3324" y="6987"/>
                  </a:lnTo>
                  <a:close/>
                  <a:moveTo>
                    <a:pt x="3304" y="6999"/>
                  </a:moveTo>
                  <a:cubicBezTo>
                    <a:pt x="3307" y="7001"/>
                    <a:pt x="3307" y="7001"/>
                    <a:pt x="3307" y="7001"/>
                  </a:cubicBezTo>
                  <a:cubicBezTo>
                    <a:pt x="3311" y="6995"/>
                    <a:pt x="3317" y="6989"/>
                    <a:pt x="3323" y="6985"/>
                  </a:cubicBezTo>
                  <a:cubicBezTo>
                    <a:pt x="3321" y="6982"/>
                    <a:pt x="3321" y="6982"/>
                    <a:pt x="3321" y="6982"/>
                  </a:cubicBezTo>
                  <a:cubicBezTo>
                    <a:pt x="3314" y="6987"/>
                    <a:pt x="3308" y="6993"/>
                    <a:pt x="3304" y="6999"/>
                  </a:cubicBezTo>
                  <a:close/>
                  <a:moveTo>
                    <a:pt x="3293" y="7031"/>
                  </a:moveTo>
                  <a:cubicBezTo>
                    <a:pt x="3296" y="7031"/>
                    <a:pt x="3296" y="7031"/>
                    <a:pt x="3296" y="7031"/>
                  </a:cubicBezTo>
                  <a:cubicBezTo>
                    <a:pt x="3297" y="7023"/>
                    <a:pt x="3299" y="7015"/>
                    <a:pt x="3302" y="7009"/>
                  </a:cubicBezTo>
                  <a:cubicBezTo>
                    <a:pt x="3300" y="7007"/>
                    <a:pt x="3300" y="7007"/>
                    <a:pt x="3300" y="7007"/>
                  </a:cubicBezTo>
                  <a:cubicBezTo>
                    <a:pt x="3296" y="7014"/>
                    <a:pt x="3294" y="7022"/>
                    <a:pt x="3293" y="7031"/>
                  </a:cubicBezTo>
                  <a:close/>
                  <a:moveTo>
                    <a:pt x="3302" y="7062"/>
                  </a:moveTo>
                  <a:cubicBezTo>
                    <a:pt x="3299" y="7055"/>
                    <a:pt x="3297" y="7048"/>
                    <a:pt x="3296" y="7040"/>
                  </a:cubicBezTo>
                  <a:cubicBezTo>
                    <a:pt x="3293" y="7040"/>
                    <a:pt x="3293" y="7040"/>
                    <a:pt x="3293" y="7040"/>
                  </a:cubicBezTo>
                  <a:cubicBezTo>
                    <a:pt x="3294" y="7048"/>
                    <a:pt x="3296" y="7056"/>
                    <a:pt x="3300" y="7064"/>
                  </a:cubicBezTo>
                  <a:lnTo>
                    <a:pt x="3302" y="7062"/>
                  </a:lnTo>
                  <a:close/>
                  <a:moveTo>
                    <a:pt x="3323" y="7086"/>
                  </a:moveTo>
                  <a:cubicBezTo>
                    <a:pt x="3317" y="7081"/>
                    <a:pt x="3311" y="7076"/>
                    <a:pt x="3307" y="7069"/>
                  </a:cubicBezTo>
                  <a:cubicBezTo>
                    <a:pt x="3304" y="7071"/>
                    <a:pt x="3304" y="7071"/>
                    <a:pt x="3304" y="7071"/>
                  </a:cubicBezTo>
                  <a:cubicBezTo>
                    <a:pt x="3308" y="7078"/>
                    <a:pt x="3314" y="7084"/>
                    <a:pt x="3321" y="7089"/>
                  </a:cubicBezTo>
                  <a:lnTo>
                    <a:pt x="3323" y="7086"/>
                  </a:lnTo>
                  <a:close/>
                  <a:moveTo>
                    <a:pt x="3324" y="7084"/>
                  </a:moveTo>
                  <a:cubicBezTo>
                    <a:pt x="3343" y="7052"/>
                    <a:pt x="3343" y="7052"/>
                    <a:pt x="3343" y="7052"/>
                  </a:cubicBezTo>
                  <a:cubicBezTo>
                    <a:pt x="3342" y="7051"/>
                    <a:pt x="3342" y="7050"/>
                    <a:pt x="3341" y="7049"/>
                  </a:cubicBezTo>
                  <a:cubicBezTo>
                    <a:pt x="3309" y="7068"/>
                    <a:pt x="3309" y="7068"/>
                    <a:pt x="3309" y="7068"/>
                  </a:cubicBezTo>
                  <a:cubicBezTo>
                    <a:pt x="3313" y="7075"/>
                    <a:pt x="3318" y="7080"/>
                    <a:pt x="3324" y="7084"/>
                  </a:cubicBezTo>
                  <a:close/>
                  <a:moveTo>
                    <a:pt x="3353" y="7096"/>
                  </a:moveTo>
                  <a:cubicBezTo>
                    <a:pt x="3345" y="7096"/>
                    <a:pt x="3337" y="7093"/>
                    <a:pt x="3331" y="7090"/>
                  </a:cubicBezTo>
                  <a:cubicBezTo>
                    <a:pt x="3329" y="7093"/>
                    <a:pt x="3329" y="7093"/>
                    <a:pt x="3329" y="7093"/>
                  </a:cubicBezTo>
                  <a:cubicBezTo>
                    <a:pt x="3336" y="7097"/>
                    <a:pt x="3344" y="7099"/>
                    <a:pt x="3353" y="7099"/>
                  </a:cubicBezTo>
                  <a:lnTo>
                    <a:pt x="3353" y="7096"/>
                  </a:lnTo>
                  <a:close/>
                  <a:moveTo>
                    <a:pt x="3353" y="7060"/>
                  </a:moveTo>
                  <a:cubicBezTo>
                    <a:pt x="3352" y="7059"/>
                    <a:pt x="3350" y="7059"/>
                    <a:pt x="3349" y="7058"/>
                  </a:cubicBezTo>
                  <a:cubicBezTo>
                    <a:pt x="3332" y="7088"/>
                    <a:pt x="3332" y="7088"/>
                    <a:pt x="3332" y="7088"/>
                  </a:cubicBezTo>
                  <a:cubicBezTo>
                    <a:pt x="3338" y="7091"/>
                    <a:pt x="3345" y="7093"/>
                    <a:pt x="3353" y="7094"/>
                  </a:cubicBezTo>
                  <a:lnTo>
                    <a:pt x="3353" y="7060"/>
                  </a:lnTo>
                  <a:close/>
                  <a:moveTo>
                    <a:pt x="3386" y="7093"/>
                  </a:moveTo>
                  <a:cubicBezTo>
                    <a:pt x="3384" y="7090"/>
                    <a:pt x="3384" y="7090"/>
                    <a:pt x="3384" y="7090"/>
                  </a:cubicBezTo>
                  <a:cubicBezTo>
                    <a:pt x="3377" y="7093"/>
                    <a:pt x="3370" y="7096"/>
                    <a:pt x="3362" y="7096"/>
                  </a:cubicBezTo>
                  <a:cubicBezTo>
                    <a:pt x="3362" y="7099"/>
                    <a:pt x="3362" y="7099"/>
                    <a:pt x="3362" y="7099"/>
                  </a:cubicBezTo>
                  <a:cubicBezTo>
                    <a:pt x="3370" y="7099"/>
                    <a:pt x="3378" y="7097"/>
                    <a:pt x="3386" y="7093"/>
                  </a:cubicBezTo>
                  <a:close/>
                  <a:moveTo>
                    <a:pt x="3411" y="7071"/>
                  </a:moveTo>
                  <a:cubicBezTo>
                    <a:pt x="3408" y="7069"/>
                    <a:pt x="3408" y="7069"/>
                    <a:pt x="3408" y="7069"/>
                  </a:cubicBezTo>
                  <a:cubicBezTo>
                    <a:pt x="3403" y="7076"/>
                    <a:pt x="3398" y="7081"/>
                    <a:pt x="3391" y="7086"/>
                  </a:cubicBezTo>
                  <a:cubicBezTo>
                    <a:pt x="3393" y="7089"/>
                    <a:pt x="3393" y="7089"/>
                    <a:pt x="3393" y="7089"/>
                  </a:cubicBezTo>
                  <a:cubicBezTo>
                    <a:pt x="3400" y="7084"/>
                    <a:pt x="3406" y="7078"/>
                    <a:pt x="3411" y="7071"/>
                  </a:cubicBezTo>
                  <a:close/>
                  <a:moveTo>
                    <a:pt x="3375" y="7040"/>
                  </a:moveTo>
                  <a:cubicBezTo>
                    <a:pt x="3375" y="7040"/>
                    <a:pt x="3375" y="7040"/>
                    <a:pt x="3375" y="7041"/>
                  </a:cubicBezTo>
                  <a:cubicBezTo>
                    <a:pt x="3410" y="7061"/>
                    <a:pt x="3410" y="7061"/>
                    <a:pt x="3410" y="7061"/>
                  </a:cubicBezTo>
                  <a:cubicBezTo>
                    <a:pt x="3413" y="7054"/>
                    <a:pt x="3415" y="7047"/>
                    <a:pt x="3416" y="7040"/>
                  </a:cubicBezTo>
                  <a:lnTo>
                    <a:pt x="3375" y="7040"/>
                  </a:lnTo>
                  <a:close/>
                  <a:moveTo>
                    <a:pt x="3376" y="7031"/>
                  </a:moveTo>
                  <a:cubicBezTo>
                    <a:pt x="3416" y="7031"/>
                    <a:pt x="3416" y="7031"/>
                    <a:pt x="3416" y="7031"/>
                  </a:cubicBezTo>
                  <a:cubicBezTo>
                    <a:pt x="3415" y="7023"/>
                    <a:pt x="3413" y="7016"/>
                    <a:pt x="3410" y="7010"/>
                  </a:cubicBezTo>
                  <a:cubicBezTo>
                    <a:pt x="3376" y="7030"/>
                    <a:pt x="3376" y="7030"/>
                    <a:pt x="3376" y="7030"/>
                  </a:cubicBezTo>
                  <a:lnTo>
                    <a:pt x="3376" y="7031"/>
                  </a:lnTo>
                  <a:close/>
                  <a:moveTo>
                    <a:pt x="3421" y="7040"/>
                  </a:moveTo>
                  <a:cubicBezTo>
                    <a:pt x="3418" y="7040"/>
                    <a:pt x="3418" y="7040"/>
                    <a:pt x="3418" y="7040"/>
                  </a:cubicBezTo>
                  <a:cubicBezTo>
                    <a:pt x="3417" y="7048"/>
                    <a:pt x="3415" y="7055"/>
                    <a:pt x="3412" y="7062"/>
                  </a:cubicBezTo>
                  <a:cubicBezTo>
                    <a:pt x="3415" y="7064"/>
                    <a:pt x="3415" y="7064"/>
                    <a:pt x="3415" y="7064"/>
                  </a:cubicBezTo>
                  <a:cubicBezTo>
                    <a:pt x="3418" y="7056"/>
                    <a:pt x="3421" y="7048"/>
                    <a:pt x="3421" y="7040"/>
                  </a:cubicBezTo>
                  <a:close/>
                  <a:moveTo>
                    <a:pt x="3412" y="7009"/>
                  </a:moveTo>
                  <a:cubicBezTo>
                    <a:pt x="3415" y="7015"/>
                    <a:pt x="3417" y="7023"/>
                    <a:pt x="3418" y="7031"/>
                  </a:cubicBezTo>
                  <a:cubicBezTo>
                    <a:pt x="3421" y="7031"/>
                    <a:pt x="3421" y="7031"/>
                    <a:pt x="3421" y="7031"/>
                  </a:cubicBezTo>
                  <a:cubicBezTo>
                    <a:pt x="3421" y="7022"/>
                    <a:pt x="3419" y="7014"/>
                    <a:pt x="3415" y="7007"/>
                  </a:cubicBezTo>
                  <a:lnTo>
                    <a:pt x="3412" y="7009"/>
                  </a:lnTo>
                  <a:close/>
                  <a:moveTo>
                    <a:pt x="3391" y="6985"/>
                  </a:moveTo>
                  <a:cubicBezTo>
                    <a:pt x="3398" y="6989"/>
                    <a:pt x="3403" y="6995"/>
                    <a:pt x="3408" y="7001"/>
                  </a:cubicBezTo>
                  <a:cubicBezTo>
                    <a:pt x="3411" y="6999"/>
                    <a:pt x="3411" y="6999"/>
                    <a:pt x="3411" y="6999"/>
                  </a:cubicBezTo>
                  <a:cubicBezTo>
                    <a:pt x="3406" y="6993"/>
                    <a:pt x="3400" y="6987"/>
                    <a:pt x="3393" y="6982"/>
                  </a:cubicBezTo>
                  <a:lnTo>
                    <a:pt x="3391" y="6985"/>
                  </a:lnTo>
                  <a:close/>
                  <a:moveTo>
                    <a:pt x="3390" y="6987"/>
                  </a:moveTo>
                  <a:cubicBezTo>
                    <a:pt x="3375" y="7013"/>
                    <a:pt x="3375" y="7013"/>
                    <a:pt x="3375" y="7013"/>
                  </a:cubicBezTo>
                  <a:cubicBezTo>
                    <a:pt x="3375" y="7020"/>
                    <a:pt x="3375" y="7020"/>
                    <a:pt x="3375" y="7020"/>
                  </a:cubicBezTo>
                  <a:cubicBezTo>
                    <a:pt x="3406" y="7002"/>
                    <a:pt x="3406" y="7002"/>
                    <a:pt x="3406" y="7002"/>
                  </a:cubicBezTo>
                  <a:cubicBezTo>
                    <a:pt x="3402" y="6996"/>
                    <a:pt x="3396" y="6991"/>
                    <a:pt x="3390" y="6987"/>
                  </a:cubicBezTo>
                  <a:close/>
                  <a:moveTo>
                    <a:pt x="3383" y="6982"/>
                  </a:moveTo>
                  <a:cubicBezTo>
                    <a:pt x="3380" y="6981"/>
                    <a:pt x="3377" y="6980"/>
                    <a:pt x="3374" y="6979"/>
                  </a:cubicBezTo>
                  <a:cubicBezTo>
                    <a:pt x="3375" y="6997"/>
                    <a:pt x="3375" y="6997"/>
                    <a:pt x="3375" y="6997"/>
                  </a:cubicBezTo>
                  <a:lnTo>
                    <a:pt x="3383" y="6982"/>
                  </a:lnTo>
                  <a:close/>
                  <a:moveTo>
                    <a:pt x="3374" y="6973"/>
                  </a:moveTo>
                  <a:cubicBezTo>
                    <a:pt x="3374" y="6977"/>
                    <a:pt x="3374" y="6977"/>
                    <a:pt x="3374" y="6977"/>
                  </a:cubicBezTo>
                  <a:cubicBezTo>
                    <a:pt x="3377" y="6978"/>
                    <a:pt x="3381" y="6979"/>
                    <a:pt x="3384" y="6980"/>
                  </a:cubicBezTo>
                  <a:cubicBezTo>
                    <a:pt x="3386" y="6978"/>
                    <a:pt x="3386" y="6978"/>
                    <a:pt x="3386" y="6978"/>
                  </a:cubicBezTo>
                  <a:cubicBezTo>
                    <a:pt x="3382" y="6976"/>
                    <a:pt x="3378" y="6974"/>
                    <a:pt x="3374" y="6973"/>
                  </a:cubicBezTo>
                  <a:close/>
                  <a:moveTo>
                    <a:pt x="3371" y="7051"/>
                  </a:moveTo>
                  <a:cubicBezTo>
                    <a:pt x="3390" y="7084"/>
                    <a:pt x="3390" y="7084"/>
                    <a:pt x="3390" y="7084"/>
                  </a:cubicBezTo>
                  <a:cubicBezTo>
                    <a:pt x="3396" y="7080"/>
                    <a:pt x="3402" y="7075"/>
                    <a:pt x="3406" y="7068"/>
                  </a:cubicBezTo>
                  <a:cubicBezTo>
                    <a:pt x="3373" y="7049"/>
                    <a:pt x="3373" y="7049"/>
                    <a:pt x="3373" y="7049"/>
                  </a:cubicBezTo>
                  <a:cubicBezTo>
                    <a:pt x="3372" y="7050"/>
                    <a:pt x="3372" y="7051"/>
                    <a:pt x="3371" y="7051"/>
                  </a:cubicBezTo>
                  <a:close/>
                  <a:moveTo>
                    <a:pt x="3365" y="7058"/>
                  </a:moveTo>
                  <a:cubicBezTo>
                    <a:pt x="3364" y="7059"/>
                    <a:pt x="3363" y="7059"/>
                    <a:pt x="3362" y="7060"/>
                  </a:cubicBezTo>
                  <a:cubicBezTo>
                    <a:pt x="3362" y="7094"/>
                    <a:pt x="3362" y="7094"/>
                    <a:pt x="3362" y="7094"/>
                  </a:cubicBezTo>
                  <a:cubicBezTo>
                    <a:pt x="3369" y="7093"/>
                    <a:pt x="3376" y="7091"/>
                    <a:pt x="3383" y="7088"/>
                  </a:cubicBezTo>
                  <a:lnTo>
                    <a:pt x="3365" y="7058"/>
                  </a:lnTo>
                  <a:close/>
                  <a:moveTo>
                    <a:pt x="3411" y="6859"/>
                  </a:moveTo>
                  <a:cubicBezTo>
                    <a:pt x="3411" y="6859"/>
                    <a:pt x="3404" y="6799"/>
                    <a:pt x="3369" y="6807"/>
                  </a:cubicBezTo>
                  <a:cubicBezTo>
                    <a:pt x="3369" y="6862"/>
                    <a:pt x="3369" y="6862"/>
                    <a:pt x="3369" y="6862"/>
                  </a:cubicBezTo>
                  <a:lnTo>
                    <a:pt x="3411" y="6859"/>
                  </a:lnTo>
                  <a:close/>
                  <a:moveTo>
                    <a:pt x="4736" y="409"/>
                  </a:moveTo>
                  <a:cubicBezTo>
                    <a:pt x="4678" y="409"/>
                    <a:pt x="4678" y="409"/>
                    <a:pt x="4678" y="409"/>
                  </a:cubicBezTo>
                  <a:cubicBezTo>
                    <a:pt x="4678" y="482"/>
                    <a:pt x="4678" y="482"/>
                    <a:pt x="4678" y="482"/>
                  </a:cubicBezTo>
                  <a:cubicBezTo>
                    <a:pt x="4606" y="482"/>
                    <a:pt x="4606" y="482"/>
                    <a:pt x="4606" y="482"/>
                  </a:cubicBezTo>
                  <a:cubicBezTo>
                    <a:pt x="4606" y="541"/>
                    <a:pt x="4606" y="541"/>
                    <a:pt x="4606" y="541"/>
                  </a:cubicBezTo>
                  <a:cubicBezTo>
                    <a:pt x="4678" y="541"/>
                    <a:pt x="4678" y="541"/>
                    <a:pt x="4678" y="541"/>
                  </a:cubicBezTo>
                  <a:cubicBezTo>
                    <a:pt x="4678" y="614"/>
                    <a:pt x="4678" y="614"/>
                    <a:pt x="4678" y="614"/>
                  </a:cubicBezTo>
                  <a:cubicBezTo>
                    <a:pt x="4736" y="614"/>
                    <a:pt x="4736" y="614"/>
                    <a:pt x="4736" y="614"/>
                  </a:cubicBezTo>
                  <a:cubicBezTo>
                    <a:pt x="4736" y="541"/>
                    <a:pt x="4736" y="541"/>
                    <a:pt x="4736" y="541"/>
                  </a:cubicBezTo>
                  <a:cubicBezTo>
                    <a:pt x="4811" y="541"/>
                    <a:pt x="4811" y="541"/>
                    <a:pt x="4811" y="541"/>
                  </a:cubicBezTo>
                  <a:cubicBezTo>
                    <a:pt x="4811" y="482"/>
                    <a:pt x="4811" y="482"/>
                    <a:pt x="4811" y="482"/>
                  </a:cubicBezTo>
                  <a:cubicBezTo>
                    <a:pt x="4736" y="482"/>
                    <a:pt x="4736" y="482"/>
                    <a:pt x="4736" y="482"/>
                  </a:cubicBezTo>
                  <a:lnTo>
                    <a:pt x="4736" y="409"/>
                  </a:lnTo>
                  <a:close/>
                  <a:moveTo>
                    <a:pt x="4787" y="0"/>
                  </a:moveTo>
                  <a:cubicBezTo>
                    <a:pt x="4811" y="0"/>
                    <a:pt x="4834" y="8"/>
                    <a:pt x="4853" y="20"/>
                  </a:cubicBezTo>
                  <a:cubicBezTo>
                    <a:pt x="4853" y="322"/>
                    <a:pt x="4853" y="322"/>
                    <a:pt x="4853" y="322"/>
                  </a:cubicBezTo>
                  <a:cubicBezTo>
                    <a:pt x="4838" y="316"/>
                    <a:pt x="4822" y="313"/>
                    <a:pt x="4805" y="313"/>
                  </a:cubicBezTo>
                  <a:cubicBezTo>
                    <a:pt x="4766" y="313"/>
                    <a:pt x="4732" y="329"/>
                    <a:pt x="4709" y="356"/>
                  </a:cubicBezTo>
                  <a:cubicBezTo>
                    <a:pt x="4685" y="329"/>
                    <a:pt x="4651" y="313"/>
                    <a:pt x="4613" y="313"/>
                  </a:cubicBezTo>
                  <a:cubicBezTo>
                    <a:pt x="4542" y="313"/>
                    <a:pt x="4485" y="370"/>
                    <a:pt x="4485" y="440"/>
                  </a:cubicBezTo>
                  <a:cubicBezTo>
                    <a:pt x="4485" y="480"/>
                    <a:pt x="4502" y="514"/>
                    <a:pt x="4530" y="538"/>
                  </a:cubicBezTo>
                  <a:cubicBezTo>
                    <a:pt x="4530" y="538"/>
                    <a:pt x="4530" y="538"/>
                    <a:pt x="4530" y="538"/>
                  </a:cubicBezTo>
                  <a:cubicBezTo>
                    <a:pt x="4711" y="711"/>
                    <a:pt x="4711" y="711"/>
                    <a:pt x="4711" y="711"/>
                  </a:cubicBezTo>
                  <a:cubicBezTo>
                    <a:pt x="4853" y="572"/>
                    <a:pt x="4853" y="572"/>
                    <a:pt x="4853" y="572"/>
                  </a:cubicBezTo>
                  <a:cubicBezTo>
                    <a:pt x="4853" y="848"/>
                    <a:pt x="4853" y="848"/>
                    <a:pt x="4853" y="848"/>
                  </a:cubicBezTo>
                  <a:cubicBezTo>
                    <a:pt x="4298" y="848"/>
                    <a:pt x="4298" y="848"/>
                    <a:pt x="4298" y="848"/>
                  </a:cubicBezTo>
                  <a:cubicBezTo>
                    <a:pt x="4254" y="848"/>
                    <a:pt x="4218" y="812"/>
                    <a:pt x="4218" y="768"/>
                  </a:cubicBezTo>
                  <a:cubicBezTo>
                    <a:pt x="4218" y="255"/>
                    <a:pt x="4218" y="255"/>
                    <a:pt x="4218" y="255"/>
                  </a:cubicBezTo>
                  <a:cubicBezTo>
                    <a:pt x="4218" y="211"/>
                    <a:pt x="4254" y="176"/>
                    <a:pt x="4298" y="176"/>
                  </a:cubicBezTo>
                  <a:cubicBezTo>
                    <a:pt x="4471" y="176"/>
                    <a:pt x="4471" y="176"/>
                    <a:pt x="4471" y="176"/>
                  </a:cubicBezTo>
                  <a:cubicBezTo>
                    <a:pt x="4469" y="167"/>
                    <a:pt x="4468" y="158"/>
                    <a:pt x="4468" y="149"/>
                  </a:cubicBezTo>
                  <a:cubicBezTo>
                    <a:pt x="4468" y="120"/>
                    <a:pt x="4468" y="120"/>
                    <a:pt x="4468" y="120"/>
                  </a:cubicBezTo>
                  <a:cubicBezTo>
                    <a:pt x="4468" y="54"/>
                    <a:pt x="4522" y="0"/>
                    <a:pt x="4587" y="0"/>
                  </a:cubicBezTo>
                  <a:lnTo>
                    <a:pt x="4787" y="0"/>
                  </a:lnTo>
                  <a:close/>
                  <a:moveTo>
                    <a:pt x="4787" y="80"/>
                  </a:moveTo>
                  <a:cubicBezTo>
                    <a:pt x="4587" y="80"/>
                    <a:pt x="4587" y="80"/>
                    <a:pt x="4587" y="80"/>
                  </a:cubicBezTo>
                  <a:cubicBezTo>
                    <a:pt x="4566" y="80"/>
                    <a:pt x="4548" y="98"/>
                    <a:pt x="4548" y="120"/>
                  </a:cubicBezTo>
                  <a:cubicBezTo>
                    <a:pt x="4548" y="149"/>
                    <a:pt x="4548" y="149"/>
                    <a:pt x="4548" y="149"/>
                  </a:cubicBezTo>
                  <a:cubicBezTo>
                    <a:pt x="4548" y="160"/>
                    <a:pt x="4552" y="169"/>
                    <a:pt x="4558" y="176"/>
                  </a:cubicBezTo>
                  <a:cubicBezTo>
                    <a:pt x="4816" y="176"/>
                    <a:pt x="4816" y="176"/>
                    <a:pt x="4816" y="176"/>
                  </a:cubicBezTo>
                  <a:cubicBezTo>
                    <a:pt x="4823" y="169"/>
                    <a:pt x="4826" y="160"/>
                    <a:pt x="4826" y="149"/>
                  </a:cubicBezTo>
                  <a:cubicBezTo>
                    <a:pt x="4826" y="120"/>
                    <a:pt x="4826" y="120"/>
                    <a:pt x="4826" y="120"/>
                  </a:cubicBezTo>
                  <a:cubicBezTo>
                    <a:pt x="4826" y="98"/>
                    <a:pt x="4809" y="80"/>
                    <a:pt x="4787" y="80"/>
                  </a:cubicBezTo>
                  <a:close/>
                  <a:moveTo>
                    <a:pt x="4815" y="1609"/>
                  </a:moveTo>
                  <a:cubicBezTo>
                    <a:pt x="4716" y="1724"/>
                    <a:pt x="4716" y="1724"/>
                    <a:pt x="4716" y="1724"/>
                  </a:cubicBezTo>
                  <a:cubicBezTo>
                    <a:pt x="4705" y="1736"/>
                    <a:pt x="4707" y="1755"/>
                    <a:pt x="4719" y="1765"/>
                  </a:cubicBezTo>
                  <a:cubicBezTo>
                    <a:pt x="4731" y="1776"/>
                    <a:pt x="4749" y="1774"/>
                    <a:pt x="4760" y="1762"/>
                  </a:cubicBezTo>
                  <a:cubicBezTo>
                    <a:pt x="4853" y="1655"/>
                    <a:pt x="4853" y="1655"/>
                    <a:pt x="4853" y="1655"/>
                  </a:cubicBezTo>
                  <a:cubicBezTo>
                    <a:pt x="4853" y="1611"/>
                    <a:pt x="4853" y="1611"/>
                    <a:pt x="4853" y="1611"/>
                  </a:cubicBezTo>
                  <a:cubicBezTo>
                    <a:pt x="4853" y="1611"/>
                    <a:pt x="4853" y="1611"/>
                    <a:pt x="4853" y="1610"/>
                  </a:cubicBezTo>
                  <a:cubicBezTo>
                    <a:pt x="4848" y="1607"/>
                    <a:pt x="4847" y="1600"/>
                    <a:pt x="4851" y="1595"/>
                  </a:cubicBezTo>
                  <a:cubicBezTo>
                    <a:pt x="4853" y="1593"/>
                    <a:pt x="4853" y="1593"/>
                    <a:pt x="4853" y="1593"/>
                  </a:cubicBezTo>
                  <a:cubicBezTo>
                    <a:pt x="4853" y="1515"/>
                    <a:pt x="4853" y="1515"/>
                    <a:pt x="4853" y="1515"/>
                  </a:cubicBezTo>
                  <a:cubicBezTo>
                    <a:pt x="4826" y="1547"/>
                    <a:pt x="4826" y="1547"/>
                    <a:pt x="4826" y="1547"/>
                  </a:cubicBezTo>
                  <a:cubicBezTo>
                    <a:pt x="4811" y="1564"/>
                    <a:pt x="4807" y="1589"/>
                    <a:pt x="4815" y="1609"/>
                  </a:cubicBezTo>
                  <a:close/>
                  <a:moveTo>
                    <a:pt x="3324" y="2172"/>
                  </a:moveTo>
                  <a:cubicBezTo>
                    <a:pt x="3296" y="2216"/>
                    <a:pt x="3296" y="2269"/>
                    <a:pt x="3323" y="2317"/>
                  </a:cubicBezTo>
                  <a:cubicBezTo>
                    <a:pt x="3363" y="2388"/>
                    <a:pt x="3450" y="2436"/>
                    <a:pt x="3541" y="2436"/>
                  </a:cubicBezTo>
                  <a:cubicBezTo>
                    <a:pt x="3603" y="2436"/>
                    <a:pt x="3658" y="2408"/>
                    <a:pt x="3696" y="2356"/>
                  </a:cubicBezTo>
                  <a:cubicBezTo>
                    <a:pt x="3751" y="2281"/>
                    <a:pt x="3763" y="2172"/>
                    <a:pt x="3729" y="2062"/>
                  </a:cubicBezTo>
                  <a:cubicBezTo>
                    <a:pt x="3726" y="2054"/>
                    <a:pt x="3725" y="2047"/>
                    <a:pt x="3723" y="2040"/>
                  </a:cubicBezTo>
                  <a:cubicBezTo>
                    <a:pt x="3650" y="2040"/>
                    <a:pt x="3650" y="2040"/>
                    <a:pt x="3650" y="2040"/>
                  </a:cubicBezTo>
                  <a:cubicBezTo>
                    <a:pt x="3652" y="2054"/>
                    <a:pt x="3655" y="2069"/>
                    <a:pt x="3660" y="2084"/>
                  </a:cubicBezTo>
                  <a:cubicBezTo>
                    <a:pt x="3687" y="2170"/>
                    <a:pt x="3679" y="2258"/>
                    <a:pt x="3638" y="2313"/>
                  </a:cubicBezTo>
                  <a:cubicBezTo>
                    <a:pt x="3621" y="2337"/>
                    <a:pt x="3590" y="2365"/>
                    <a:pt x="3541" y="2365"/>
                  </a:cubicBezTo>
                  <a:cubicBezTo>
                    <a:pt x="3476" y="2365"/>
                    <a:pt x="3413" y="2331"/>
                    <a:pt x="3386" y="2282"/>
                  </a:cubicBezTo>
                  <a:cubicBezTo>
                    <a:pt x="3376" y="2264"/>
                    <a:pt x="3368" y="2237"/>
                    <a:pt x="3385" y="2210"/>
                  </a:cubicBezTo>
                  <a:cubicBezTo>
                    <a:pt x="3423" y="2149"/>
                    <a:pt x="3442" y="2092"/>
                    <a:pt x="3451" y="2057"/>
                  </a:cubicBezTo>
                  <a:cubicBezTo>
                    <a:pt x="3469" y="2054"/>
                    <a:pt x="3487" y="2048"/>
                    <a:pt x="3504" y="2040"/>
                  </a:cubicBezTo>
                  <a:cubicBezTo>
                    <a:pt x="3345" y="2040"/>
                    <a:pt x="3345" y="2040"/>
                    <a:pt x="3345" y="2040"/>
                  </a:cubicBezTo>
                  <a:cubicBezTo>
                    <a:pt x="3355" y="2045"/>
                    <a:pt x="3366" y="2050"/>
                    <a:pt x="3378" y="2053"/>
                  </a:cubicBezTo>
                  <a:cubicBezTo>
                    <a:pt x="3369" y="2082"/>
                    <a:pt x="3353" y="2126"/>
                    <a:pt x="3324" y="2172"/>
                  </a:cubicBezTo>
                  <a:close/>
                  <a:moveTo>
                    <a:pt x="3513" y="2036"/>
                  </a:moveTo>
                  <a:cubicBezTo>
                    <a:pt x="3531" y="2027"/>
                    <a:pt x="3542" y="2009"/>
                    <a:pt x="3544" y="1991"/>
                  </a:cubicBezTo>
                  <a:cubicBezTo>
                    <a:pt x="3629" y="1915"/>
                    <a:pt x="3668" y="1777"/>
                    <a:pt x="3670" y="1769"/>
                  </a:cubicBezTo>
                  <a:cubicBezTo>
                    <a:pt x="3674" y="1752"/>
                    <a:pt x="3667" y="1735"/>
                    <a:pt x="3652" y="1728"/>
                  </a:cubicBezTo>
                  <a:cubicBezTo>
                    <a:pt x="3664" y="1624"/>
                    <a:pt x="3625" y="1572"/>
                    <a:pt x="3602" y="1551"/>
                  </a:cubicBezTo>
                  <a:cubicBezTo>
                    <a:pt x="3604" y="1541"/>
                    <a:pt x="3600" y="1531"/>
                    <a:pt x="3591" y="1525"/>
                  </a:cubicBezTo>
                  <a:cubicBezTo>
                    <a:pt x="3549" y="1497"/>
                    <a:pt x="3549" y="1497"/>
                    <a:pt x="3549" y="1497"/>
                  </a:cubicBezTo>
                  <a:cubicBezTo>
                    <a:pt x="3538" y="1490"/>
                    <a:pt x="3524" y="1494"/>
                    <a:pt x="3518" y="1505"/>
                  </a:cubicBezTo>
                  <a:cubicBezTo>
                    <a:pt x="3498" y="1545"/>
                    <a:pt x="3498" y="1545"/>
                    <a:pt x="3498" y="1545"/>
                  </a:cubicBezTo>
                  <a:cubicBezTo>
                    <a:pt x="3492" y="1556"/>
                    <a:pt x="3497" y="1569"/>
                    <a:pt x="3510" y="1573"/>
                  </a:cubicBezTo>
                  <a:cubicBezTo>
                    <a:pt x="3558" y="1587"/>
                    <a:pt x="3558" y="1587"/>
                    <a:pt x="3558" y="1587"/>
                  </a:cubicBezTo>
                  <a:cubicBezTo>
                    <a:pt x="3570" y="1590"/>
                    <a:pt x="3584" y="1585"/>
                    <a:pt x="3591" y="1574"/>
                  </a:cubicBezTo>
                  <a:cubicBezTo>
                    <a:pt x="3610" y="1594"/>
                    <a:pt x="3638" y="1639"/>
                    <a:pt x="3628" y="1724"/>
                  </a:cubicBezTo>
                  <a:cubicBezTo>
                    <a:pt x="3615" y="1727"/>
                    <a:pt x="3604" y="1736"/>
                    <a:pt x="3600" y="1750"/>
                  </a:cubicBezTo>
                  <a:cubicBezTo>
                    <a:pt x="3589" y="1791"/>
                    <a:pt x="3556" y="1876"/>
                    <a:pt x="3506" y="1928"/>
                  </a:cubicBezTo>
                  <a:cubicBezTo>
                    <a:pt x="3491" y="1922"/>
                    <a:pt x="3473" y="1922"/>
                    <a:pt x="3457" y="1930"/>
                  </a:cubicBezTo>
                  <a:cubicBezTo>
                    <a:pt x="3446" y="1936"/>
                    <a:pt x="3436" y="1939"/>
                    <a:pt x="3425" y="1939"/>
                  </a:cubicBezTo>
                  <a:cubicBezTo>
                    <a:pt x="3423" y="1939"/>
                    <a:pt x="3423" y="1939"/>
                    <a:pt x="3423" y="1939"/>
                  </a:cubicBezTo>
                  <a:cubicBezTo>
                    <a:pt x="3412" y="1939"/>
                    <a:pt x="3401" y="1936"/>
                    <a:pt x="3390" y="1929"/>
                  </a:cubicBezTo>
                  <a:cubicBezTo>
                    <a:pt x="3375" y="1921"/>
                    <a:pt x="3357" y="1920"/>
                    <a:pt x="3341" y="1925"/>
                  </a:cubicBezTo>
                  <a:cubicBezTo>
                    <a:pt x="3293" y="1874"/>
                    <a:pt x="3260" y="1791"/>
                    <a:pt x="3249" y="1750"/>
                  </a:cubicBezTo>
                  <a:cubicBezTo>
                    <a:pt x="3245" y="1736"/>
                    <a:pt x="3234" y="1727"/>
                    <a:pt x="3221" y="1724"/>
                  </a:cubicBezTo>
                  <a:cubicBezTo>
                    <a:pt x="3212" y="1639"/>
                    <a:pt x="3239" y="1594"/>
                    <a:pt x="3258" y="1574"/>
                  </a:cubicBezTo>
                  <a:cubicBezTo>
                    <a:pt x="3265" y="1585"/>
                    <a:pt x="3280" y="1590"/>
                    <a:pt x="3292" y="1587"/>
                  </a:cubicBezTo>
                  <a:cubicBezTo>
                    <a:pt x="3340" y="1573"/>
                    <a:pt x="3340" y="1573"/>
                    <a:pt x="3340" y="1573"/>
                  </a:cubicBezTo>
                  <a:cubicBezTo>
                    <a:pt x="3352" y="1569"/>
                    <a:pt x="3358" y="1556"/>
                    <a:pt x="3352" y="1545"/>
                  </a:cubicBezTo>
                  <a:cubicBezTo>
                    <a:pt x="3332" y="1505"/>
                    <a:pt x="3332" y="1505"/>
                    <a:pt x="3332" y="1505"/>
                  </a:cubicBezTo>
                  <a:cubicBezTo>
                    <a:pt x="3326" y="1494"/>
                    <a:pt x="3312" y="1490"/>
                    <a:pt x="3301" y="1497"/>
                  </a:cubicBezTo>
                  <a:cubicBezTo>
                    <a:pt x="3258" y="1525"/>
                    <a:pt x="3258" y="1525"/>
                    <a:pt x="3258" y="1525"/>
                  </a:cubicBezTo>
                  <a:cubicBezTo>
                    <a:pt x="3249" y="1531"/>
                    <a:pt x="3245" y="1541"/>
                    <a:pt x="3247" y="1551"/>
                  </a:cubicBezTo>
                  <a:cubicBezTo>
                    <a:pt x="3224" y="1572"/>
                    <a:pt x="3186" y="1624"/>
                    <a:pt x="3198" y="1728"/>
                  </a:cubicBezTo>
                  <a:cubicBezTo>
                    <a:pt x="3183" y="1735"/>
                    <a:pt x="3175" y="1752"/>
                    <a:pt x="3180" y="1769"/>
                  </a:cubicBezTo>
                  <a:cubicBezTo>
                    <a:pt x="3182" y="1777"/>
                    <a:pt x="3220" y="1910"/>
                    <a:pt x="3301" y="1987"/>
                  </a:cubicBezTo>
                  <a:cubicBezTo>
                    <a:pt x="3303" y="2006"/>
                    <a:pt x="3314" y="2024"/>
                    <a:pt x="3332" y="2034"/>
                  </a:cubicBezTo>
                  <a:cubicBezTo>
                    <a:pt x="3336" y="2036"/>
                    <a:pt x="3340" y="2038"/>
                    <a:pt x="3345" y="2040"/>
                  </a:cubicBezTo>
                  <a:cubicBezTo>
                    <a:pt x="3504" y="2040"/>
                    <a:pt x="3504" y="2040"/>
                    <a:pt x="3504" y="2040"/>
                  </a:cubicBezTo>
                  <a:cubicBezTo>
                    <a:pt x="3507" y="2039"/>
                    <a:pt x="3510" y="2038"/>
                    <a:pt x="3513" y="2036"/>
                  </a:cubicBezTo>
                  <a:close/>
                  <a:moveTo>
                    <a:pt x="3723" y="2040"/>
                  </a:moveTo>
                  <a:cubicBezTo>
                    <a:pt x="3650" y="2040"/>
                    <a:pt x="3650" y="2040"/>
                    <a:pt x="3650" y="2040"/>
                  </a:cubicBezTo>
                  <a:cubicBezTo>
                    <a:pt x="3631" y="1928"/>
                    <a:pt x="3684" y="1855"/>
                    <a:pt x="3732" y="1820"/>
                  </a:cubicBezTo>
                  <a:cubicBezTo>
                    <a:pt x="3730" y="1811"/>
                    <a:pt x="3728" y="1801"/>
                    <a:pt x="3728" y="1791"/>
                  </a:cubicBezTo>
                  <a:cubicBezTo>
                    <a:pt x="3728" y="1721"/>
                    <a:pt x="3786" y="1663"/>
                    <a:pt x="3856" y="1663"/>
                  </a:cubicBezTo>
                  <a:cubicBezTo>
                    <a:pt x="3927" y="1663"/>
                    <a:pt x="3984" y="1721"/>
                    <a:pt x="3984" y="1791"/>
                  </a:cubicBezTo>
                  <a:cubicBezTo>
                    <a:pt x="3984" y="1862"/>
                    <a:pt x="3927" y="1919"/>
                    <a:pt x="3856" y="1919"/>
                  </a:cubicBezTo>
                  <a:cubicBezTo>
                    <a:pt x="3822" y="1919"/>
                    <a:pt x="3791" y="1905"/>
                    <a:pt x="3768" y="1883"/>
                  </a:cubicBezTo>
                  <a:cubicBezTo>
                    <a:pt x="3742" y="1905"/>
                    <a:pt x="3704" y="1953"/>
                    <a:pt x="3723" y="2040"/>
                  </a:cubicBezTo>
                  <a:close/>
                  <a:moveTo>
                    <a:pt x="3806" y="1791"/>
                  </a:moveTo>
                  <a:cubicBezTo>
                    <a:pt x="3806" y="1819"/>
                    <a:pt x="3829" y="1841"/>
                    <a:pt x="3856" y="1841"/>
                  </a:cubicBezTo>
                  <a:cubicBezTo>
                    <a:pt x="3884" y="1841"/>
                    <a:pt x="3906" y="1819"/>
                    <a:pt x="3906" y="1791"/>
                  </a:cubicBezTo>
                  <a:cubicBezTo>
                    <a:pt x="3906" y="1764"/>
                    <a:pt x="3884" y="1741"/>
                    <a:pt x="3856" y="1741"/>
                  </a:cubicBezTo>
                  <a:cubicBezTo>
                    <a:pt x="3829" y="1741"/>
                    <a:pt x="3806" y="1764"/>
                    <a:pt x="3806" y="1791"/>
                  </a:cubicBezTo>
                  <a:close/>
                  <a:moveTo>
                    <a:pt x="4262" y="3582"/>
                  </a:moveTo>
                  <a:cubicBezTo>
                    <a:pt x="4262" y="3594"/>
                    <a:pt x="4257" y="3605"/>
                    <a:pt x="4248" y="3612"/>
                  </a:cubicBezTo>
                  <a:cubicBezTo>
                    <a:pt x="4248" y="3612"/>
                    <a:pt x="4248" y="3612"/>
                    <a:pt x="4248" y="3612"/>
                  </a:cubicBezTo>
                  <a:cubicBezTo>
                    <a:pt x="4194" y="3666"/>
                    <a:pt x="4194" y="3666"/>
                    <a:pt x="4194" y="3666"/>
                  </a:cubicBezTo>
                  <a:cubicBezTo>
                    <a:pt x="4138" y="3612"/>
                    <a:pt x="4138" y="3612"/>
                    <a:pt x="4138" y="3612"/>
                  </a:cubicBezTo>
                  <a:cubicBezTo>
                    <a:pt x="4138" y="3612"/>
                    <a:pt x="4138" y="3612"/>
                    <a:pt x="4138" y="3612"/>
                  </a:cubicBezTo>
                  <a:cubicBezTo>
                    <a:pt x="4129" y="3605"/>
                    <a:pt x="4124" y="3594"/>
                    <a:pt x="4124" y="3582"/>
                  </a:cubicBezTo>
                  <a:cubicBezTo>
                    <a:pt x="4124" y="3560"/>
                    <a:pt x="4141" y="3543"/>
                    <a:pt x="4163" y="3543"/>
                  </a:cubicBezTo>
                  <a:cubicBezTo>
                    <a:pt x="4175" y="3543"/>
                    <a:pt x="4186" y="3548"/>
                    <a:pt x="4193" y="3556"/>
                  </a:cubicBezTo>
                  <a:cubicBezTo>
                    <a:pt x="4200" y="3548"/>
                    <a:pt x="4211" y="3543"/>
                    <a:pt x="4223" y="3543"/>
                  </a:cubicBezTo>
                  <a:cubicBezTo>
                    <a:pt x="4244" y="3543"/>
                    <a:pt x="4262" y="3560"/>
                    <a:pt x="4262" y="3582"/>
                  </a:cubicBezTo>
                  <a:close/>
                  <a:moveTo>
                    <a:pt x="4225" y="3595"/>
                  </a:moveTo>
                  <a:cubicBezTo>
                    <a:pt x="4201" y="3595"/>
                    <a:pt x="4201" y="3595"/>
                    <a:pt x="4201" y="3595"/>
                  </a:cubicBezTo>
                  <a:cubicBezTo>
                    <a:pt x="4201" y="3572"/>
                    <a:pt x="4201" y="3572"/>
                    <a:pt x="4201" y="3572"/>
                  </a:cubicBezTo>
                  <a:cubicBezTo>
                    <a:pt x="4183" y="3572"/>
                    <a:pt x="4183" y="3572"/>
                    <a:pt x="4183" y="3572"/>
                  </a:cubicBezTo>
                  <a:cubicBezTo>
                    <a:pt x="4183" y="3595"/>
                    <a:pt x="4183" y="3595"/>
                    <a:pt x="4183" y="3595"/>
                  </a:cubicBezTo>
                  <a:cubicBezTo>
                    <a:pt x="4161" y="3595"/>
                    <a:pt x="4161" y="3595"/>
                    <a:pt x="4161" y="3595"/>
                  </a:cubicBezTo>
                  <a:cubicBezTo>
                    <a:pt x="4161" y="3613"/>
                    <a:pt x="4161" y="3613"/>
                    <a:pt x="4161" y="3613"/>
                  </a:cubicBezTo>
                  <a:cubicBezTo>
                    <a:pt x="4183" y="3613"/>
                    <a:pt x="4183" y="3613"/>
                    <a:pt x="4183" y="3613"/>
                  </a:cubicBezTo>
                  <a:cubicBezTo>
                    <a:pt x="4183" y="3636"/>
                    <a:pt x="4183" y="3636"/>
                    <a:pt x="4183" y="3636"/>
                  </a:cubicBezTo>
                  <a:cubicBezTo>
                    <a:pt x="4201" y="3636"/>
                    <a:pt x="4201" y="3636"/>
                    <a:pt x="4201" y="3636"/>
                  </a:cubicBezTo>
                  <a:cubicBezTo>
                    <a:pt x="4201" y="3613"/>
                    <a:pt x="4201" y="3613"/>
                    <a:pt x="4201" y="3613"/>
                  </a:cubicBezTo>
                  <a:cubicBezTo>
                    <a:pt x="4225" y="3613"/>
                    <a:pt x="4225" y="3613"/>
                    <a:pt x="4225" y="3613"/>
                  </a:cubicBezTo>
                  <a:lnTo>
                    <a:pt x="4225" y="3595"/>
                  </a:lnTo>
                  <a:close/>
                  <a:moveTo>
                    <a:pt x="4145" y="3280"/>
                  </a:moveTo>
                  <a:cubicBezTo>
                    <a:pt x="4106" y="3280"/>
                    <a:pt x="4106" y="3280"/>
                    <a:pt x="4106" y="3280"/>
                  </a:cubicBezTo>
                  <a:cubicBezTo>
                    <a:pt x="4106" y="3388"/>
                    <a:pt x="4106" y="3388"/>
                    <a:pt x="4106" y="3388"/>
                  </a:cubicBezTo>
                  <a:cubicBezTo>
                    <a:pt x="4145" y="3388"/>
                    <a:pt x="4145" y="3388"/>
                    <a:pt x="4145" y="3388"/>
                  </a:cubicBezTo>
                  <a:lnTo>
                    <a:pt x="4145" y="3280"/>
                  </a:lnTo>
                  <a:close/>
                  <a:moveTo>
                    <a:pt x="4195" y="3280"/>
                  </a:moveTo>
                  <a:cubicBezTo>
                    <a:pt x="4156" y="3280"/>
                    <a:pt x="4156" y="3280"/>
                    <a:pt x="4156" y="3280"/>
                  </a:cubicBezTo>
                  <a:cubicBezTo>
                    <a:pt x="4156" y="3388"/>
                    <a:pt x="4156" y="3388"/>
                    <a:pt x="4156" y="3388"/>
                  </a:cubicBezTo>
                  <a:cubicBezTo>
                    <a:pt x="4195" y="3388"/>
                    <a:pt x="4195" y="3388"/>
                    <a:pt x="4195" y="3388"/>
                  </a:cubicBezTo>
                  <a:lnTo>
                    <a:pt x="4195" y="3280"/>
                  </a:lnTo>
                  <a:close/>
                  <a:moveTo>
                    <a:pt x="4343" y="3280"/>
                  </a:moveTo>
                  <a:cubicBezTo>
                    <a:pt x="4341" y="3280"/>
                    <a:pt x="4339" y="3280"/>
                    <a:pt x="4337" y="3280"/>
                  </a:cubicBezTo>
                  <a:cubicBezTo>
                    <a:pt x="4304" y="3280"/>
                    <a:pt x="4304" y="3280"/>
                    <a:pt x="4304" y="3280"/>
                  </a:cubicBezTo>
                  <a:cubicBezTo>
                    <a:pt x="4304" y="3388"/>
                    <a:pt x="4304" y="3388"/>
                    <a:pt x="4304" y="3388"/>
                  </a:cubicBezTo>
                  <a:cubicBezTo>
                    <a:pt x="4343" y="3388"/>
                    <a:pt x="4343" y="3388"/>
                    <a:pt x="4343" y="3388"/>
                  </a:cubicBezTo>
                  <a:lnTo>
                    <a:pt x="4343" y="3280"/>
                  </a:lnTo>
                  <a:close/>
                  <a:moveTo>
                    <a:pt x="4096" y="3280"/>
                  </a:moveTo>
                  <a:cubicBezTo>
                    <a:pt x="4057" y="3280"/>
                    <a:pt x="4057" y="3280"/>
                    <a:pt x="4057" y="3280"/>
                  </a:cubicBezTo>
                  <a:cubicBezTo>
                    <a:pt x="4057" y="3388"/>
                    <a:pt x="4057" y="3388"/>
                    <a:pt x="4057" y="3388"/>
                  </a:cubicBezTo>
                  <a:cubicBezTo>
                    <a:pt x="4096" y="3388"/>
                    <a:pt x="4096" y="3388"/>
                    <a:pt x="4096" y="3388"/>
                  </a:cubicBezTo>
                  <a:lnTo>
                    <a:pt x="4096" y="3280"/>
                  </a:lnTo>
                  <a:close/>
                  <a:moveTo>
                    <a:pt x="4294" y="3280"/>
                  </a:moveTo>
                  <a:cubicBezTo>
                    <a:pt x="4255" y="3280"/>
                    <a:pt x="4255" y="3280"/>
                    <a:pt x="4255" y="3280"/>
                  </a:cubicBezTo>
                  <a:cubicBezTo>
                    <a:pt x="4255" y="3388"/>
                    <a:pt x="4255" y="3388"/>
                    <a:pt x="4255" y="3388"/>
                  </a:cubicBezTo>
                  <a:cubicBezTo>
                    <a:pt x="4294" y="3388"/>
                    <a:pt x="4294" y="3388"/>
                    <a:pt x="4294" y="3388"/>
                  </a:cubicBezTo>
                  <a:lnTo>
                    <a:pt x="4294" y="3280"/>
                  </a:lnTo>
                  <a:close/>
                  <a:moveTo>
                    <a:pt x="4354" y="3283"/>
                  </a:moveTo>
                  <a:cubicBezTo>
                    <a:pt x="4354" y="3388"/>
                    <a:pt x="4354" y="3388"/>
                    <a:pt x="4354" y="3388"/>
                  </a:cubicBezTo>
                  <a:cubicBezTo>
                    <a:pt x="4380" y="3388"/>
                    <a:pt x="4380" y="3388"/>
                    <a:pt x="4380" y="3388"/>
                  </a:cubicBezTo>
                  <a:cubicBezTo>
                    <a:pt x="4380" y="3322"/>
                    <a:pt x="4380" y="3322"/>
                    <a:pt x="4380" y="3322"/>
                  </a:cubicBezTo>
                  <a:cubicBezTo>
                    <a:pt x="4380" y="3305"/>
                    <a:pt x="4369" y="3290"/>
                    <a:pt x="4354" y="3283"/>
                  </a:cubicBezTo>
                  <a:close/>
                  <a:moveTo>
                    <a:pt x="4244" y="3280"/>
                  </a:moveTo>
                  <a:cubicBezTo>
                    <a:pt x="4205" y="3280"/>
                    <a:pt x="4205" y="3280"/>
                    <a:pt x="4205" y="3280"/>
                  </a:cubicBezTo>
                  <a:cubicBezTo>
                    <a:pt x="4205" y="3388"/>
                    <a:pt x="4205" y="3388"/>
                    <a:pt x="4205" y="3388"/>
                  </a:cubicBezTo>
                  <a:cubicBezTo>
                    <a:pt x="4244" y="3388"/>
                    <a:pt x="4244" y="3388"/>
                    <a:pt x="4244" y="3388"/>
                  </a:cubicBezTo>
                  <a:lnTo>
                    <a:pt x="4244" y="3280"/>
                  </a:lnTo>
                  <a:close/>
                  <a:moveTo>
                    <a:pt x="4046" y="3280"/>
                  </a:moveTo>
                  <a:cubicBezTo>
                    <a:pt x="4025" y="3283"/>
                    <a:pt x="4009" y="3301"/>
                    <a:pt x="4009" y="3322"/>
                  </a:cubicBezTo>
                  <a:cubicBezTo>
                    <a:pt x="4009" y="3388"/>
                    <a:pt x="4009" y="3388"/>
                    <a:pt x="4009" y="3388"/>
                  </a:cubicBezTo>
                  <a:cubicBezTo>
                    <a:pt x="4046" y="3388"/>
                    <a:pt x="4046" y="3388"/>
                    <a:pt x="4046" y="3388"/>
                  </a:cubicBezTo>
                  <a:lnTo>
                    <a:pt x="4046" y="3280"/>
                  </a:lnTo>
                  <a:close/>
                  <a:moveTo>
                    <a:pt x="4345" y="3519"/>
                  </a:moveTo>
                  <a:cubicBezTo>
                    <a:pt x="4345" y="3519"/>
                    <a:pt x="4345" y="3519"/>
                    <a:pt x="4345" y="3519"/>
                  </a:cubicBezTo>
                  <a:cubicBezTo>
                    <a:pt x="4345" y="3710"/>
                    <a:pt x="4345" y="3710"/>
                    <a:pt x="4345" y="3710"/>
                  </a:cubicBezTo>
                  <a:cubicBezTo>
                    <a:pt x="4345" y="3710"/>
                    <a:pt x="4345" y="3710"/>
                    <a:pt x="4345" y="3710"/>
                  </a:cubicBezTo>
                  <a:cubicBezTo>
                    <a:pt x="4345" y="3807"/>
                    <a:pt x="4345" y="3807"/>
                    <a:pt x="4345" y="3807"/>
                  </a:cubicBezTo>
                  <a:cubicBezTo>
                    <a:pt x="4345" y="3830"/>
                    <a:pt x="4326" y="3849"/>
                    <a:pt x="4303" y="3849"/>
                  </a:cubicBezTo>
                  <a:cubicBezTo>
                    <a:pt x="4086" y="3849"/>
                    <a:pt x="4086" y="3849"/>
                    <a:pt x="4086" y="3849"/>
                  </a:cubicBezTo>
                  <a:cubicBezTo>
                    <a:pt x="4063" y="3849"/>
                    <a:pt x="4044" y="3830"/>
                    <a:pt x="4044" y="3807"/>
                  </a:cubicBezTo>
                  <a:cubicBezTo>
                    <a:pt x="4044" y="3701"/>
                    <a:pt x="4044" y="3701"/>
                    <a:pt x="4044" y="3701"/>
                  </a:cubicBezTo>
                  <a:cubicBezTo>
                    <a:pt x="4044" y="3678"/>
                    <a:pt x="4044" y="3678"/>
                    <a:pt x="4044" y="3678"/>
                  </a:cubicBezTo>
                  <a:cubicBezTo>
                    <a:pt x="4044" y="3519"/>
                    <a:pt x="4044" y="3519"/>
                    <a:pt x="4044" y="3519"/>
                  </a:cubicBezTo>
                  <a:cubicBezTo>
                    <a:pt x="4044" y="3510"/>
                    <a:pt x="4044" y="3510"/>
                    <a:pt x="4044" y="3510"/>
                  </a:cubicBezTo>
                  <a:cubicBezTo>
                    <a:pt x="4044" y="3401"/>
                    <a:pt x="4044" y="3401"/>
                    <a:pt x="4044" y="3401"/>
                  </a:cubicBezTo>
                  <a:cubicBezTo>
                    <a:pt x="4345" y="3401"/>
                    <a:pt x="4345" y="3401"/>
                    <a:pt x="4345" y="3401"/>
                  </a:cubicBezTo>
                  <a:lnTo>
                    <a:pt x="4345" y="3519"/>
                  </a:lnTo>
                  <a:close/>
                  <a:moveTo>
                    <a:pt x="4324" y="3562"/>
                  </a:moveTo>
                  <a:cubicBezTo>
                    <a:pt x="4324" y="3538"/>
                    <a:pt x="4305" y="3519"/>
                    <a:pt x="4281" y="3519"/>
                  </a:cubicBezTo>
                  <a:cubicBezTo>
                    <a:pt x="4108" y="3519"/>
                    <a:pt x="4108" y="3519"/>
                    <a:pt x="4108" y="3519"/>
                  </a:cubicBezTo>
                  <a:cubicBezTo>
                    <a:pt x="4084" y="3519"/>
                    <a:pt x="4065" y="3538"/>
                    <a:pt x="4065" y="3562"/>
                  </a:cubicBezTo>
                  <a:cubicBezTo>
                    <a:pt x="4065" y="3636"/>
                    <a:pt x="4065" y="3636"/>
                    <a:pt x="4065" y="3636"/>
                  </a:cubicBezTo>
                  <a:cubicBezTo>
                    <a:pt x="4065" y="3659"/>
                    <a:pt x="4084" y="3678"/>
                    <a:pt x="4108" y="3678"/>
                  </a:cubicBezTo>
                  <a:cubicBezTo>
                    <a:pt x="4281" y="3678"/>
                    <a:pt x="4281" y="3678"/>
                    <a:pt x="4281" y="3678"/>
                  </a:cubicBezTo>
                  <a:cubicBezTo>
                    <a:pt x="4305" y="3678"/>
                    <a:pt x="4324" y="3659"/>
                    <a:pt x="4324" y="3636"/>
                  </a:cubicBezTo>
                  <a:lnTo>
                    <a:pt x="4324" y="3562"/>
                  </a:lnTo>
                  <a:close/>
                  <a:moveTo>
                    <a:pt x="3413" y="3424"/>
                  </a:moveTo>
                  <a:cubicBezTo>
                    <a:pt x="3408" y="3453"/>
                    <a:pt x="3408" y="3453"/>
                    <a:pt x="3408" y="3453"/>
                  </a:cubicBezTo>
                  <a:cubicBezTo>
                    <a:pt x="3242" y="3351"/>
                    <a:pt x="3242" y="3351"/>
                    <a:pt x="3242" y="3351"/>
                  </a:cubicBezTo>
                  <a:cubicBezTo>
                    <a:pt x="3180" y="3313"/>
                    <a:pt x="3160" y="3231"/>
                    <a:pt x="3198" y="3169"/>
                  </a:cubicBezTo>
                  <a:cubicBezTo>
                    <a:pt x="3222" y="3129"/>
                    <a:pt x="3265" y="3106"/>
                    <a:pt x="3311" y="3106"/>
                  </a:cubicBezTo>
                  <a:cubicBezTo>
                    <a:pt x="3336" y="3106"/>
                    <a:pt x="3360" y="3112"/>
                    <a:pt x="3380" y="3125"/>
                  </a:cubicBezTo>
                  <a:cubicBezTo>
                    <a:pt x="3554" y="3232"/>
                    <a:pt x="3554" y="3232"/>
                    <a:pt x="3554" y="3232"/>
                  </a:cubicBezTo>
                  <a:cubicBezTo>
                    <a:pt x="3526" y="3249"/>
                    <a:pt x="3526" y="3249"/>
                    <a:pt x="3526" y="3249"/>
                  </a:cubicBezTo>
                  <a:cubicBezTo>
                    <a:pt x="3453" y="3293"/>
                    <a:pt x="3424" y="3369"/>
                    <a:pt x="3413" y="3424"/>
                  </a:cubicBezTo>
                  <a:close/>
                  <a:moveTo>
                    <a:pt x="3479" y="3233"/>
                  </a:moveTo>
                  <a:cubicBezTo>
                    <a:pt x="3359" y="3160"/>
                    <a:pt x="3359" y="3160"/>
                    <a:pt x="3359" y="3160"/>
                  </a:cubicBezTo>
                  <a:cubicBezTo>
                    <a:pt x="3345" y="3151"/>
                    <a:pt x="3328" y="3146"/>
                    <a:pt x="3311" y="3146"/>
                  </a:cubicBezTo>
                  <a:cubicBezTo>
                    <a:pt x="3279" y="3146"/>
                    <a:pt x="3249" y="3163"/>
                    <a:pt x="3233" y="3190"/>
                  </a:cubicBezTo>
                  <a:cubicBezTo>
                    <a:pt x="3206" y="3233"/>
                    <a:pt x="3220" y="3290"/>
                    <a:pt x="3263" y="3317"/>
                  </a:cubicBezTo>
                  <a:cubicBezTo>
                    <a:pt x="3380" y="3389"/>
                    <a:pt x="3380" y="3389"/>
                    <a:pt x="3380" y="3389"/>
                  </a:cubicBezTo>
                  <a:cubicBezTo>
                    <a:pt x="3394" y="3341"/>
                    <a:pt x="3421" y="3278"/>
                    <a:pt x="3479" y="3233"/>
                  </a:cubicBezTo>
                  <a:close/>
                  <a:moveTo>
                    <a:pt x="3674" y="3586"/>
                  </a:moveTo>
                  <a:cubicBezTo>
                    <a:pt x="3718" y="3586"/>
                    <a:pt x="3759" y="3564"/>
                    <a:pt x="3782" y="3526"/>
                  </a:cubicBezTo>
                  <a:cubicBezTo>
                    <a:pt x="3819" y="3466"/>
                    <a:pt x="3800" y="3388"/>
                    <a:pt x="3740" y="3351"/>
                  </a:cubicBezTo>
                  <a:cubicBezTo>
                    <a:pt x="3585" y="3256"/>
                    <a:pt x="3585" y="3256"/>
                    <a:pt x="3585" y="3256"/>
                  </a:cubicBezTo>
                  <a:cubicBezTo>
                    <a:pt x="3582" y="3258"/>
                    <a:pt x="3582" y="3258"/>
                    <a:pt x="3582" y="3258"/>
                  </a:cubicBezTo>
                  <a:cubicBezTo>
                    <a:pt x="3564" y="3265"/>
                    <a:pt x="3548" y="3275"/>
                    <a:pt x="3534" y="3286"/>
                  </a:cubicBezTo>
                  <a:cubicBezTo>
                    <a:pt x="3684" y="3377"/>
                    <a:pt x="3684" y="3377"/>
                    <a:pt x="3684" y="3377"/>
                  </a:cubicBezTo>
                  <a:cubicBezTo>
                    <a:pt x="3690" y="3381"/>
                    <a:pt x="3691" y="3388"/>
                    <a:pt x="3688" y="3394"/>
                  </a:cubicBezTo>
                  <a:cubicBezTo>
                    <a:pt x="3686" y="3397"/>
                    <a:pt x="3682" y="3399"/>
                    <a:pt x="3678" y="3399"/>
                  </a:cubicBezTo>
                  <a:cubicBezTo>
                    <a:pt x="3676" y="3399"/>
                    <a:pt x="3673" y="3399"/>
                    <a:pt x="3671" y="3398"/>
                  </a:cubicBezTo>
                  <a:cubicBezTo>
                    <a:pt x="3521" y="3306"/>
                    <a:pt x="3521" y="3306"/>
                    <a:pt x="3521" y="3306"/>
                  </a:cubicBezTo>
                  <a:cubicBezTo>
                    <a:pt x="3519" y="3305"/>
                    <a:pt x="3518" y="3303"/>
                    <a:pt x="3517" y="3301"/>
                  </a:cubicBezTo>
                  <a:cubicBezTo>
                    <a:pt x="3462" y="3354"/>
                    <a:pt x="3447" y="3428"/>
                    <a:pt x="3442" y="3463"/>
                  </a:cubicBezTo>
                  <a:cubicBezTo>
                    <a:pt x="3442" y="3466"/>
                    <a:pt x="3442" y="3466"/>
                    <a:pt x="3442" y="3466"/>
                  </a:cubicBezTo>
                  <a:cubicBezTo>
                    <a:pt x="3608" y="3568"/>
                    <a:pt x="3608" y="3568"/>
                    <a:pt x="3608" y="3568"/>
                  </a:cubicBezTo>
                  <a:cubicBezTo>
                    <a:pt x="3628" y="3580"/>
                    <a:pt x="3651" y="3586"/>
                    <a:pt x="3674" y="3586"/>
                  </a:cubicBezTo>
                  <a:close/>
                  <a:moveTo>
                    <a:pt x="3195" y="944"/>
                  </a:moveTo>
                  <a:cubicBezTo>
                    <a:pt x="3164" y="863"/>
                    <a:pt x="3169" y="780"/>
                    <a:pt x="3169" y="780"/>
                  </a:cubicBezTo>
                  <a:cubicBezTo>
                    <a:pt x="3169" y="720"/>
                    <a:pt x="3218" y="672"/>
                    <a:pt x="3278" y="672"/>
                  </a:cubicBezTo>
                  <a:cubicBezTo>
                    <a:pt x="3315" y="672"/>
                    <a:pt x="3347" y="690"/>
                    <a:pt x="3367" y="718"/>
                  </a:cubicBezTo>
                  <a:cubicBezTo>
                    <a:pt x="3387" y="690"/>
                    <a:pt x="3419" y="672"/>
                    <a:pt x="3456" y="672"/>
                  </a:cubicBezTo>
                  <a:cubicBezTo>
                    <a:pt x="3516" y="672"/>
                    <a:pt x="3565" y="720"/>
                    <a:pt x="3565" y="780"/>
                  </a:cubicBezTo>
                  <a:cubicBezTo>
                    <a:pt x="3565" y="782"/>
                    <a:pt x="3565" y="783"/>
                    <a:pt x="3565" y="784"/>
                  </a:cubicBezTo>
                  <a:cubicBezTo>
                    <a:pt x="3565" y="802"/>
                    <a:pt x="3566" y="873"/>
                    <a:pt x="3539" y="944"/>
                  </a:cubicBezTo>
                  <a:cubicBezTo>
                    <a:pt x="3528" y="972"/>
                    <a:pt x="3518" y="1016"/>
                    <a:pt x="3519" y="1045"/>
                  </a:cubicBezTo>
                  <a:cubicBezTo>
                    <a:pt x="3522" y="1103"/>
                    <a:pt x="3526" y="1197"/>
                    <a:pt x="3519" y="1257"/>
                  </a:cubicBezTo>
                  <a:cubicBezTo>
                    <a:pt x="3515" y="1286"/>
                    <a:pt x="3486" y="1294"/>
                    <a:pt x="3467" y="1271"/>
                  </a:cubicBezTo>
                  <a:cubicBezTo>
                    <a:pt x="3446" y="1244"/>
                    <a:pt x="3416" y="1200"/>
                    <a:pt x="3384" y="1128"/>
                  </a:cubicBezTo>
                  <a:cubicBezTo>
                    <a:pt x="3372" y="1102"/>
                    <a:pt x="3355" y="1102"/>
                    <a:pt x="3344" y="1128"/>
                  </a:cubicBezTo>
                  <a:cubicBezTo>
                    <a:pt x="3313" y="1199"/>
                    <a:pt x="3285" y="1243"/>
                    <a:pt x="3265" y="1270"/>
                  </a:cubicBezTo>
                  <a:cubicBezTo>
                    <a:pt x="3247" y="1293"/>
                    <a:pt x="3219" y="1286"/>
                    <a:pt x="3215" y="1257"/>
                  </a:cubicBezTo>
                  <a:cubicBezTo>
                    <a:pt x="3208" y="1197"/>
                    <a:pt x="3211" y="1103"/>
                    <a:pt x="3215" y="1045"/>
                  </a:cubicBezTo>
                  <a:cubicBezTo>
                    <a:pt x="3216" y="1016"/>
                    <a:pt x="3205" y="972"/>
                    <a:pt x="3195" y="944"/>
                  </a:cubicBezTo>
                  <a:close/>
                  <a:moveTo>
                    <a:pt x="3209" y="815"/>
                  </a:moveTo>
                  <a:cubicBezTo>
                    <a:pt x="3210" y="820"/>
                    <a:pt x="3214" y="824"/>
                    <a:pt x="3220" y="824"/>
                  </a:cubicBezTo>
                  <a:cubicBezTo>
                    <a:pt x="3220" y="824"/>
                    <a:pt x="3220" y="824"/>
                    <a:pt x="3221" y="824"/>
                  </a:cubicBezTo>
                  <a:cubicBezTo>
                    <a:pt x="3226" y="824"/>
                    <a:pt x="3231" y="819"/>
                    <a:pt x="3230" y="813"/>
                  </a:cubicBezTo>
                  <a:cubicBezTo>
                    <a:pt x="3230" y="813"/>
                    <a:pt x="3228" y="781"/>
                    <a:pt x="3249" y="758"/>
                  </a:cubicBezTo>
                  <a:cubicBezTo>
                    <a:pt x="3262" y="744"/>
                    <a:pt x="3283" y="736"/>
                    <a:pt x="3310" y="736"/>
                  </a:cubicBezTo>
                  <a:cubicBezTo>
                    <a:pt x="3316" y="736"/>
                    <a:pt x="3320" y="731"/>
                    <a:pt x="3320" y="726"/>
                  </a:cubicBezTo>
                  <a:cubicBezTo>
                    <a:pt x="3320" y="720"/>
                    <a:pt x="3316" y="715"/>
                    <a:pt x="3310" y="715"/>
                  </a:cubicBezTo>
                  <a:cubicBezTo>
                    <a:pt x="3276" y="715"/>
                    <a:pt x="3251" y="725"/>
                    <a:pt x="3233" y="744"/>
                  </a:cubicBezTo>
                  <a:cubicBezTo>
                    <a:pt x="3206" y="773"/>
                    <a:pt x="3209" y="813"/>
                    <a:pt x="3209" y="815"/>
                  </a:cubicBezTo>
                  <a:close/>
                  <a:moveTo>
                    <a:pt x="4625" y="3358"/>
                  </a:moveTo>
                  <a:cubicBezTo>
                    <a:pt x="4625" y="3702"/>
                    <a:pt x="4625" y="3702"/>
                    <a:pt x="4625" y="3702"/>
                  </a:cubicBezTo>
                  <a:cubicBezTo>
                    <a:pt x="4623" y="3701"/>
                    <a:pt x="4622" y="3699"/>
                    <a:pt x="4622" y="3696"/>
                  </a:cubicBezTo>
                  <a:cubicBezTo>
                    <a:pt x="4622" y="3696"/>
                    <a:pt x="4622" y="3696"/>
                    <a:pt x="4622" y="3696"/>
                  </a:cubicBezTo>
                  <a:cubicBezTo>
                    <a:pt x="4621" y="3645"/>
                    <a:pt x="4621" y="3645"/>
                    <a:pt x="4621" y="3645"/>
                  </a:cubicBezTo>
                  <a:cubicBezTo>
                    <a:pt x="4601" y="3660"/>
                    <a:pt x="4596" y="3672"/>
                    <a:pt x="4597" y="3680"/>
                  </a:cubicBezTo>
                  <a:cubicBezTo>
                    <a:pt x="4598" y="3694"/>
                    <a:pt x="4615" y="3720"/>
                    <a:pt x="4615" y="3720"/>
                  </a:cubicBezTo>
                  <a:cubicBezTo>
                    <a:pt x="4615" y="3720"/>
                    <a:pt x="4615" y="3720"/>
                    <a:pt x="4615" y="3720"/>
                  </a:cubicBezTo>
                  <a:cubicBezTo>
                    <a:pt x="4615" y="3720"/>
                    <a:pt x="4615" y="3720"/>
                    <a:pt x="4615" y="3720"/>
                  </a:cubicBezTo>
                  <a:cubicBezTo>
                    <a:pt x="4591" y="3708"/>
                    <a:pt x="4579" y="3689"/>
                    <a:pt x="4577" y="3676"/>
                  </a:cubicBezTo>
                  <a:cubicBezTo>
                    <a:pt x="4576" y="3659"/>
                    <a:pt x="4589" y="3644"/>
                    <a:pt x="4611" y="3629"/>
                  </a:cubicBezTo>
                  <a:cubicBezTo>
                    <a:pt x="4583" y="3613"/>
                    <a:pt x="4571" y="3599"/>
                    <a:pt x="4572" y="3584"/>
                  </a:cubicBezTo>
                  <a:cubicBezTo>
                    <a:pt x="4575" y="3569"/>
                    <a:pt x="4581" y="3558"/>
                    <a:pt x="4594" y="3550"/>
                  </a:cubicBezTo>
                  <a:cubicBezTo>
                    <a:pt x="4557" y="3543"/>
                    <a:pt x="4507" y="3532"/>
                    <a:pt x="4505" y="3508"/>
                  </a:cubicBezTo>
                  <a:cubicBezTo>
                    <a:pt x="4505" y="3507"/>
                    <a:pt x="4505" y="3507"/>
                    <a:pt x="4505" y="3506"/>
                  </a:cubicBezTo>
                  <a:cubicBezTo>
                    <a:pt x="4512" y="3478"/>
                    <a:pt x="4564" y="3482"/>
                    <a:pt x="4582" y="3481"/>
                  </a:cubicBezTo>
                  <a:cubicBezTo>
                    <a:pt x="4592" y="3481"/>
                    <a:pt x="4588" y="3481"/>
                    <a:pt x="4596" y="3482"/>
                  </a:cubicBezTo>
                  <a:cubicBezTo>
                    <a:pt x="4601" y="3483"/>
                    <a:pt x="4606" y="3483"/>
                    <a:pt x="4607" y="3491"/>
                  </a:cubicBezTo>
                  <a:cubicBezTo>
                    <a:pt x="4607" y="3491"/>
                    <a:pt x="4607" y="3491"/>
                    <a:pt x="4607" y="3491"/>
                  </a:cubicBezTo>
                  <a:cubicBezTo>
                    <a:pt x="4604" y="3502"/>
                    <a:pt x="4593" y="3501"/>
                    <a:pt x="4593" y="3501"/>
                  </a:cubicBezTo>
                  <a:cubicBezTo>
                    <a:pt x="4593" y="3501"/>
                    <a:pt x="4589" y="3500"/>
                    <a:pt x="4571" y="3501"/>
                  </a:cubicBezTo>
                  <a:cubicBezTo>
                    <a:pt x="4561" y="3501"/>
                    <a:pt x="4552" y="3502"/>
                    <a:pt x="4545" y="3503"/>
                  </a:cubicBezTo>
                  <a:cubicBezTo>
                    <a:pt x="4542" y="3504"/>
                    <a:pt x="4539" y="3505"/>
                    <a:pt x="4537" y="3506"/>
                  </a:cubicBezTo>
                  <a:cubicBezTo>
                    <a:pt x="4536" y="3506"/>
                    <a:pt x="4536" y="3506"/>
                    <a:pt x="4536" y="3507"/>
                  </a:cubicBezTo>
                  <a:cubicBezTo>
                    <a:pt x="4539" y="3511"/>
                    <a:pt x="4560" y="3519"/>
                    <a:pt x="4578" y="3524"/>
                  </a:cubicBezTo>
                  <a:cubicBezTo>
                    <a:pt x="4598" y="3529"/>
                    <a:pt x="4617" y="3533"/>
                    <a:pt x="4617" y="3533"/>
                  </a:cubicBezTo>
                  <a:cubicBezTo>
                    <a:pt x="4618" y="3533"/>
                    <a:pt x="4619" y="3534"/>
                    <a:pt x="4620" y="3534"/>
                  </a:cubicBezTo>
                  <a:cubicBezTo>
                    <a:pt x="4619" y="3471"/>
                    <a:pt x="4619" y="3471"/>
                    <a:pt x="4619" y="3471"/>
                  </a:cubicBezTo>
                  <a:cubicBezTo>
                    <a:pt x="4609" y="3473"/>
                    <a:pt x="4599" y="3466"/>
                    <a:pt x="4599" y="3466"/>
                  </a:cubicBezTo>
                  <a:cubicBezTo>
                    <a:pt x="4582" y="3477"/>
                    <a:pt x="4566" y="3465"/>
                    <a:pt x="4566" y="3465"/>
                  </a:cubicBezTo>
                  <a:cubicBezTo>
                    <a:pt x="4545" y="3476"/>
                    <a:pt x="4531" y="3463"/>
                    <a:pt x="4531" y="3463"/>
                  </a:cubicBezTo>
                  <a:cubicBezTo>
                    <a:pt x="4505" y="3475"/>
                    <a:pt x="4489" y="3458"/>
                    <a:pt x="4489" y="3458"/>
                  </a:cubicBezTo>
                  <a:cubicBezTo>
                    <a:pt x="4459" y="3464"/>
                    <a:pt x="4448" y="3439"/>
                    <a:pt x="4448" y="3439"/>
                  </a:cubicBezTo>
                  <a:cubicBezTo>
                    <a:pt x="4504" y="3444"/>
                    <a:pt x="4549" y="3390"/>
                    <a:pt x="4561" y="3380"/>
                  </a:cubicBezTo>
                  <a:cubicBezTo>
                    <a:pt x="4572" y="3371"/>
                    <a:pt x="4580" y="3373"/>
                    <a:pt x="4592" y="3394"/>
                  </a:cubicBezTo>
                  <a:cubicBezTo>
                    <a:pt x="4599" y="3407"/>
                    <a:pt x="4611" y="3409"/>
                    <a:pt x="4619" y="3408"/>
                  </a:cubicBezTo>
                  <a:cubicBezTo>
                    <a:pt x="4619" y="3406"/>
                    <a:pt x="4619" y="3406"/>
                    <a:pt x="4619" y="3406"/>
                  </a:cubicBezTo>
                  <a:cubicBezTo>
                    <a:pt x="4610" y="3401"/>
                    <a:pt x="4604" y="3393"/>
                    <a:pt x="4604" y="3383"/>
                  </a:cubicBezTo>
                  <a:cubicBezTo>
                    <a:pt x="4604" y="3370"/>
                    <a:pt x="4613" y="3360"/>
                    <a:pt x="4625" y="3358"/>
                  </a:cubicBezTo>
                  <a:close/>
                  <a:moveTo>
                    <a:pt x="4620" y="3560"/>
                  </a:moveTo>
                  <a:cubicBezTo>
                    <a:pt x="4595" y="3570"/>
                    <a:pt x="4596" y="3583"/>
                    <a:pt x="4596" y="3588"/>
                  </a:cubicBezTo>
                  <a:cubicBezTo>
                    <a:pt x="4595" y="3592"/>
                    <a:pt x="4599" y="3598"/>
                    <a:pt x="4606" y="3603"/>
                  </a:cubicBezTo>
                  <a:cubicBezTo>
                    <a:pt x="4611" y="3606"/>
                    <a:pt x="4616" y="3609"/>
                    <a:pt x="4621" y="3612"/>
                  </a:cubicBezTo>
                  <a:lnTo>
                    <a:pt x="4620" y="3560"/>
                  </a:lnTo>
                  <a:close/>
                  <a:moveTo>
                    <a:pt x="4625" y="3702"/>
                  </a:moveTo>
                  <a:cubicBezTo>
                    <a:pt x="4625" y="3358"/>
                    <a:pt x="4625" y="3358"/>
                    <a:pt x="4625" y="3358"/>
                  </a:cubicBezTo>
                  <a:cubicBezTo>
                    <a:pt x="4627" y="3357"/>
                    <a:pt x="4628" y="3357"/>
                    <a:pt x="4630" y="3357"/>
                  </a:cubicBezTo>
                  <a:cubicBezTo>
                    <a:pt x="4644" y="3357"/>
                    <a:pt x="4656" y="3368"/>
                    <a:pt x="4656" y="3383"/>
                  </a:cubicBezTo>
                  <a:cubicBezTo>
                    <a:pt x="4656" y="3393"/>
                    <a:pt x="4650" y="3401"/>
                    <a:pt x="4641" y="3406"/>
                  </a:cubicBezTo>
                  <a:cubicBezTo>
                    <a:pt x="4641" y="3408"/>
                    <a:pt x="4641" y="3408"/>
                    <a:pt x="4641" y="3408"/>
                  </a:cubicBezTo>
                  <a:cubicBezTo>
                    <a:pt x="4649" y="3409"/>
                    <a:pt x="4661" y="3407"/>
                    <a:pt x="4668" y="3394"/>
                  </a:cubicBezTo>
                  <a:cubicBezTo>
                    <a:pt x="4680" y="3373"/>
                    <a:pt x="4688" y="3371"/>
                    <a:pt x="4699" y="3380"/>
                  </a:cubicBezTo>
                  <a:cubicBezTo>
                    <a:pt x="4711" y="3390"/>
                    <a:pt x="4756" y="3444"/>
                    <a:pt x="4812" y="3439"/>
                  </a:cubicBezTo>
                  <a:cubicBezTo>
                    <a:pt x="4812" y="3439"/>
                    <a:pt x="4801" y="3464"/>
                    <a:pt x="4771" y="3458"/>
                  </a:cubicBezTo>
                  <a:cubicBezTo>
                    <a:pt x="4771" y="3458"/>
                    <a:pt x="4755" y="3475"/>
                    <a:pt x="4729" y="3463"/>
                  </a:cubicBezTo>
                  <a:cubicBezTo>
                    <a:pt x="4729" y="3463"/>
                    <a:pt x="4715" y="3476"/>
                    <a:pt x="4694" y="3465"/>
                  </a:cubicBezTo>
                  <a:cubicBezTo>
                    <a:pt x="4694" y="3465"/>
                    <a:pt x="4678" y="3477"/>
                    <a:pt x="4661" y="3466"/>
                  </a:cubicBezTo>
                  <a:cubicBezTo>
                    <a:pt x="4661" y="3466"/>
                    <a:pt x="4651" y="3473"/>
                    <a:pt x="4641" y="3471"/>
                  </a:cubicBezTo>
                  <a:cubicBezTo>
                    <a:pt x="4640" y="3533"/>
                    <a:pt x="4640" y="3533"/>
                    <a:pt x="4640" y="3533"/>
                  </a:cubicBezTo>
                  <a:cubicBezTo>
                    <a:pt x="4640" y="3533"/>
                    <a:pt x="4641" y="3533"/>
                    <a:pt x="4641" y="3533"/>
                  </a:cubicBezTo>
                  <a:cubicBezTo>
                    <a:pt x="4641" y="3533"/>
                    <a:pt x="4660" y="3529"/>
                    <a:pt x="4679" y="3524"/>
                  </a:cubicBezTo>
                  <a:cubicBezTo>
                    <a:pt x="4698" y="3519"/>
                    <a:pt x="4719" y="3511"/>
                    <a:pt x="4722" y="3507"/>
                  </a:cubicBezTo>
                  <a:cubicBezTo>
                    <a:pt x="4722" y="3506"/>
                    <a:pt x="4721" y="3506"/>
                    <a:pt x="4721" y="3506"/>
                  </a:cubicBezTo>
                  <a:cubicBezTo>
                    <a:pt x="4719" y="3505"/>
                    <a:pt x="4716" y="3504"/>
                    <a:pt x="4713" y="3503"/>
                  </a:cubicBezTo>
                  <a:cubicBezTo>
                    <a:pt x="4706" y="3502"/>
                    <a:pt x="4696" y="3501"/>
                    <a:pt x="4687" y="3501"/>
                  </a:cubicBezTo>
                  <a:cubicBezTo>
                    <a:pt x="4668" y="3500"/>
                    <a:pt x="4665" y="3501"/>
                    <a:pt x="4665" y="3501"/>
                  </a:cubicBezTo>
                  <a:cubicBezTo>
                    <a:pt x="4665" y="3501"/>
                    <a:pt x="4654" y="3502"/>
                    <a:pt x="4651" y="3491"/>
                  </a:cubicBezTo>
                  <a:cubicBezTo>
                    <a:pt x="4651" y="3491"/>
                    <a:pt x="4650" y="3491"/>
                    <a:pt x="4651" y="3491"/>
                  </a:cubicBezTo>
                  <a:cubicBezTo>
                    <a:pt x="4651" y="3483"/>
                    <a:pt x="4657" y="3483"/>
                    <a:pt x="4662" y="3482"/>
                  </a:cubicBezTo>
                  <a:cubicBezTo>
                    <a:pt x="4670" y="3481"/>
                    <a:pt x="4666" y="3481"/>
                    <a:pt x="4676" y="3481"/>
                  </a:cubicBezTo>
                  <a:cubicBezTo>
                    <a:pt x="4693" y="3483"/>
                    <a:pt x="4746" y="3478"/>
                    <a:pt x="4753" y="3506"/>
                  </a:cubicBezTo>
                  <a:cubicBezTo>
                    <a:pt x="4753" y="3507"/>
                    <a:pt x="4753" y="3507"/>
                    <a:pt x="4753" y="3508"/>
                  </a:cubicBezTo>
                  <a:cubicBezTo>
                    <a:pt x="4751" y="3532"/>
                    <a:pt x="4701" y="3543"/>
                    <a:pt x="4664" y="3550"/>
                  </a:cubicBezTo>
                  <a:cubicBezTo>
                    <a:pt x="4677" y="3558"/>
                    <a:pt x="4683" y="3569"/>
                    <a:pt x="4686" y="3584"/>
                  </a:cubicBezTo>
                  <a:cubicBezTo>
                    <a:pt x="4687" y="3599"/>
                    <a:pt x="4675" y="3613"/>
                    <a:pt x="4647" y="3629"/>
                  </a:cubicBezTo>
                  <a:cubicBezTo>
                    <a:pt x="4668" y="3644"/>
                    <a:pt x="4682" y="3659"/>
                    <a:pt x="4681" y="3676"/>
                  </a:cubicBezTo>
                  <a:cubicBezTo>
                    <a:pt x="4679" y="3690"/>
                    <a:pt x="4667" y="3708"/>
                    <a:pt x="4643" y="3720"/>
                  </a:cubicBezTo>
                  <a:cubicBezTo>
                    <a:pt x="4643" y="3720"/>
                    <a:pt x="4643" y="3720"/>
                    <a:pt x="4643" y="3720"/>
                  </a:cubicBezTo>
                  <a:cubicBezTo>
                    <a:pt x="4642" y="3720"/>
                    <a:pt x="4642" y="3720"/>
                    <a:pt x="4642" y="3720"/>
                  </a:cubicBezTo>
                  <a:cubicBezTo>
                    <a:pt x="4642" y="3720"/>
                    <a:pt x="4659" y="3694"/>
                    <a:pt x="4660" y="3680"/>
                  </a:cubicBezTo>
                  <a:cubicBezTo>
                    <a:pt x="4662" y="3672"/>
                    <a:pt x="4657" y="3660"/>
                    <a:pt x="4638" y="3646"/>
                  </a:cubicBezTo>
                  <a:cubicBezTo>
                    <a:pt x="4638" y="3696"/>
                    <a:pt x="4638" y="3696"/>
                    <a:pt x="4638" y="3696"/>
                  </a:cubicBezTo>
                  <a:cubicBezTo>
                    <a:pt x="4638" y="3696"/>
                    <a:pt x="4638" y="3696"/>
                    <a:pt x="4638" y="3696"/>
                  </a:cubicBezTo>
                  <a:cubicBezTo>
                    <a:pt x="4637" y="3701"/>
                    <a:pt x="4634" y="3704"/>
                    <a:pt x="4630" y="3704"/>
                  </a:cubicBezTo>
                  <a:cubicBezTo>
                    <a:pt x="4628" y="3704"/>
                    <a:pt x="4626" y="3703"/>
                    <a:pt x="4625" y="3702"/>
                  </a:cubicBezTo>
                  <a:close/>
                  <a:moveTo>
                    <a:pt x="4639" y="3611"/>
                  </a:moveTo>
                  <a:cubicBezTo>
                    <a:pt x="4643" y="3608"/>
                    <a:pt x="4648" y="3605"/>
                    <a:pt x="4652" y="3603"/>
                  </a:cubicBezTo>
                  <a:cubicBezTo>
                    <a:pt x="4659" y="3598"/>
                    <a:pt x="4662" y="3592"/>
                    <a:pt x="4662" y="3589"/>
                  </a:cubicBezTo>
                  <a:cubicBezTo>
                    <a:pt x="4661" y="3583"/>
                    <a:pt x="4663" y="3571"/>
                    <a:pt x="4639" y="3561"/>
                  </a:cubicBezTo>
                  <a:lnTo>
                    <a:pt x="4639" y="3611"/>
                  </a:lnTo>
                  <a:close/>
                  <a:moveTo>
                    <a:pt x="3292" y="2840"/>
                  </a:moveTo>
                  <a:cubicBezTo>
                    <a:pt x="3241" y="2840"/>
                    <a:pt x="3241" y="2840"/>
                    <a:pt x="3241" y="2840"/>
                  </a:cubicBezTo>
                  <a:cubicBezTo>
                    <a:pt x="3251" y="2826"/>
                    <a:pt x="3263" y="2813"/>
                    <a:pt x="3276" y="2799"/>
                  </a:cubicBezTo>
                  <a:cubicBezTo>
                    <a:pt x="3283" y="2792"/>
                    <a:pt x="3291" y="2785"/>
                    <a:pt x="3298" y="2779"/>
                  </a:cubicBezTo>
                  <a:cubicBezTo>
                    <a:pt x="3126" y="2642"/>
                    <a:pt x="3206" y="2506"/>
                    <a:pt x="3207" y="2505"/>
                  </a:cubicBezTo>
                  <a:cubicBezTo>
                    <a:pt x="3213" y="2495"/>
                    <a:pt x="3225" y="2493"/>
                    <a:pt x="3234" y="2499"/>
                  </a:cubicBezTo>
                  <a:cubicBezTo>
                    <a:pt x="3243" y="2504"/>
                    <a:pt x="3246" y="2516"/>
                    <a:pt x="3240" y="2525"/>
                  </a:cubicBezTo>
                  <a:cubicBezTo>
                    <a:pt x="3240" y="2526"/>
                    <a:pt x="3236" y="2532"/>
                    <a:pt x="3232" y="2545"/>
                  </a:cubicBezTo>
                  <a:cubicBezTo>
                    <a:pt x="3426" y="2545"/>
                    <a:pt x="3426" y="2545"/>
                    <a:pt x="3426" y="2545"/>
                  </a:cubicBezTo>
                  <a:cubicBezTo>
                    <a:pt x="3423" y="2534"/>
                    <a:pt x="3419" y="2527"/>
                    <a:pt x="3418" y="2525"/>
                  </a:cubicBezTo>
                  <a:cubicBezTo>
                    <a:pt x="3413" y="2517"/>
                    <a:pt x="3416" y="2504"/>
                    <a:pt x="3424" y="2499"/>
                  </a:cubicBezTo>
                  <a:cubicBezTo>
                    <a:pt x="3429" y="2496"/>
                    <a:pt x="3434" y="2495"/>
                    <a:pt x="3439" y="2496"/>
                  </a:cubicBezTo>
                  <a:cubicBezTo>
                    <a:pt x="3444" y="2497"/>
                    <a:pt x="3448" y="2500"/>
                    <a:pt x="3451" y="2505"/>
                  </a:cubicBezTo>
                  <a:cubicBezTo>
                    <a:pt x="3452" y="2506"/>
                    <a:pt x="3521" y="2622"/>
                    <a:pt x="3396" y="2747"/>
                  </a:cubicBezTo>
                  <a:cubicBezTo>
                    <a:pt x="3385" y="2758"/>
                    <a:pt x="3373" y="2768"/>
                    <a:pt x="3360" y="2779"/>
                  </a:cubicBezTo>
                  <a:cubicBezTo>
                    <a:pt x="3384" y="2799"/>
                    <a:pt x="3402" y="2820"/>
                    <a:pt x="3418" y="2840"/>
                  </a:cubicBezTo>
                  <a:cubicBezTo>
                    <a:pt x="3367" y="2840"/>
                    <a:pt x="3367" y="2840"/>
                    <a:pt x="3367" y="2840"/>
                  </a:cubicBezTo>
                  <a:cubicBezTo>
                    <a:pt x="3355" y="2827"/>
                    <a:pt x="3343" y="2815"/>
                    <a:pt x="3329" y="2803"/>
                  </a:cubicBezTo>
                  <a:cubicBezTo>
                    <a:pt x="3315" y="2815"/>
                    <a:pt x="3303" y="2827"/>
                    <a:pt x="3292" y="2840"/>
                  </a:cubicBezTo>
                  <a:close/>
                  <a:moveTo>
                    <a:pt x="3413" y="2659"/>
                  </a:moveTo>
                  <a:cubicBezTo>
                    <a:pt x="3415" y="2657"/>
                    <a:pt x="3415" y="2657"/>
                    <a:pt x="3415" y="2657"/>
                  </a:cubicBezTo>
                  <a:cubicBezTo>
                    <a:pt x="3426" y="2635"/>
                    <a:pt x="3432" y="2612"/>
                    <a:pt x="3433" y="2588"/>
                  </a:cubicBezTo>
                  <a:cubicBezTo>
                    <a:pt x="3432" y="2585"/>
                    <a:pt x="3432" y="2585"/>
                    <a:pt x="3432" y="2585"/>
                  </a:cubicBezTo>
                  <a:cubicBezTo>
                    <a:pt x="3225" y="2587"/>
                    <a:pt x="3225" y="2587"/>
                    <a:pt x="3225" y="2587"/>
                  </a:cubicBezTo>
                  <a:cubicBezTo>
                    <a:pt x="3225" y="2588"/>
                    <a:pt x="3225" y="2588"/>
                    <a:pt x="3225" y="2588"/>
                  </a:cubicBezTo>
                  <a:cubicBezTo>
                    <a:pt x="3226" y="2612"/>
                    <a:pt x="3232" y="2636"/>
                    <a:pt x="3244" y="2659"/>
                  </a:cubicBezTo>
                  <a:cubicBezTo>
                    <a:pt x="3245" y="2660"/>
                    <a:pt x="3245" y="2660"/>
                    <a:pt x="3245" y="2660"/>
                  </a:cubicBezTo>
                  <a:lnTo>
                    <a:pt x="3413" y="2659"/>
                  </a:lnTo>
                  <a:close/>
                  <a:moveTo>
                    <a:pt x="3329" y="2753"/>
                  </a:moveTo>
                  <a:cubicBezTo>
                    <a:pt x="3352" y="2736"/>
                    <a:pt x="3371" y="2718"/>
                    <a:pt x="3387" y="2699"/>
                  </a:cubicBezTo>
                  <a:cubicBezTo>
                    <a:pt x="3271" y="2699"/>
                    <a:pt x="3271" y="2699"/>
                    <a:pt x="3271" y="2699"/>
                  </a:cubicBezTo>
                  <a:cubicBezTo>
                    <a:pt x="3287" y="2718"/>
                    <a:pt x="3306" y="2736"/>
                    <a:pt x="3329" y="2753"/>
                  </a:cubicBezTo>
                  <a:close/>
                  <a:moveTo>
                    <a:pt x="3241" y="2840"/>
                  </a:moveTo>
                  <a:cubicBezTo>
                    <a:pt x="3292" y="2840"/>
                    <a:pt x="3292" y="2840"/>
                    <a:pt x="3292" y="2840"/>
                  </a:cubicBezTo>
                  <a:cubicBezTo>
                    <a:pt x="3284" y="2849"/>
                    <a:pt x="3276" y="2857"/>
                    <a:pt x="3270" y="2866"/>
                  </a:cubicBezTo>
                  <a:cubicBezTo>
                    <a:pt x="3388" y="2866"/>
                    <a:pt x="3388" y="2866"/>
                    <a:pt x="3388" y="2866"/>
                  </a:cubicBezTo>
                  <a:cubicBezTo>
                    <a:pt x="3382" y="2857"/>
                    <a:pt x="3374" y="2849"/>
                    <a:pt x="3367" y="2840"/>
                  </a:cubicBezTo>
                  <a:cubicBezTo>
                    <a:pt x="3418" y="2840"/>
                    <a:pt x="3418" y="2840"/>
                    <a:pt x="3418" y="2840"/>
                  </a:cubicBezTo>
                  <a:cubicBezTo>
                    <a:pt x="3501" y="2951"/>
                    <a:pt x="3477" y="3052"/>
                    <a:pt x="3475" y="3057"/>
                  </a:cubicBezTo>
                  <a:cubicBezTo>
                    <a:pt x="3475" y="3060"/>
                    <a:pt x="3473" y="3063"/>
                    <a:pt x="3470" y="3066"/>
                  </a:cubicBezTo>
                  <a:cubicBezTo>
                    <a:pt x="3467" y="3070"/>
                    <a:pt x="3462" y="3072"/>
                    <a:pt x="3457" y="3072"/>
                  </a:cubicBezTo>
                  <a:cubicBezTo>
                    <a:pt x="3455" y="3072"/>
                    <a:pt x="3453" y="3072"/>
                    <a:pt x="3452" y="3071"/>
                  </a:cubicBezTo>
                  <a:cubicBezTo>
                    <a:pt x="3441" y="3069"/>
                    <a:pt x="3435" y="3058"/>
                    <a:pt x="3438" y="3047"/>
                  </a:cubicBezTo>
                  <a:cubicBezTo>
                    <a:pt x="3438" y="3046"/>
                    <a:pt x="3440" y="3036"/>
                    <a:pt x="3441" y="3020"/>
                  </a:cubicBezTo>
                  <a:cubicBezTo>
                    <a:pt x="3218" y="3020"/>
                    <a:pt x="3218" y="3020"/>
                    <a:pt x="3218" y="3020"/>
                  </a:cubicBezTo>
                  <a:cubicBezTo>
                    <a:pt x="3218" y="3036"/>
                    <a:pt x="3220" y="3046"/>
                    <a:pt x="3221" y="3048"/>
                  </a:cubicBezTo>
                  <a:cubicBezTo>
                    <a:pt x="3223" y="3059"/>
                    <a:pt x="3215" y="3069"/>
                    <a:pt x="3207" y="3071"/>
                  </a:cubicBezTo>
                  <a:cubicBezTo>
                    <a:pt x="3205" y="3072"/>
                    <a:pt x="3203" y="3072"/>
                    <a:pt x="3201" y="3072"/>
                  </a:cubicBezTo>
                  <a:cubicBezTo>
                    <a:pt x="3193" y="3072"/>
                    <a:pt x="3185" y="3066"/>
                    <a:pt x="3183" y="3057"/>
                  </a:cubicBezTo>
                  <a:cubicBezTo>
                    <a:pt x="3182" y="3052"/>
                    <a:pt x="3157" y="2951"/>
                    <a:pt x="3241" y="2840"/>
                  </a:cubicBezTo>
                  <a:close/>
                  <a:moveTo>
                    <a:pt x="3220" y="2982"/>
                  </a:moveTo>
                  <a:cubicBezTo>
                    <a:pt x="3438" y="2983"/>
                    <a:pt x="3438" y="2983"/>
                    <a:pt x="3438" y="2983"/>
                  </a:cubicBezTo>
                  <a:cubicBezTo>
                    <a:pt x="3437" y="2976"/>
                    <a:pt x="3437" y="2976"/>
                    <a:pt x="3437" y="2976"/>
                  </a:cubicBezTo>
                  <a:cubicBezTo>
                    <a:pt x="3434" y="2955"/>
                    <a:pt x="3426" y="2933"/>
                    <a:pt x="3416" y="2911"/>
                  </a:cubicBezTo>
                  <a:cubicBezTo>
                    <a:pt x="3414" y="2906"/>
                    <a:pt x="3414" y="2906"/>
                    <a:pt x="3414" y="2906"/>
                  </a:cubicBezTo>
                  <a:cubicBezTo>
                    <a:pt x="3244" y="2906"/>
                    <a:pt x="3244" y="2906"/>
                    <a:pt x="3244" y="2906"/>
                  </a:cubicBezTo>
                  <a:cubicBezTo>
                    <a:pt x="3243" y="2910"/>
                    <a:pt x="3243" y="2910"/>
                    <a:pt x="3243" y="2910"/>
                  </a:cubicBezTo>
                  <a:cubicBezTo>
                    <a:pt x="3232" y="2933"/>
                    <a:pt x="3225" y="2955"/>
                    <a:pt x="3221" y="2978"/>
                  </a:cubicBezTo>
                  <a:lnTo>
                    <a:pt x="3220" y="2982"/>
                  </a:lnTo>
                  <a:close/>
                  <a:moveTo>
                    <a:pt x="3930" y="3147"/>
                  </a:moveTo>
                  <a:cubicBezTo>
                    <a:pt x="3929" y="3147"/>
                    <a:pt x="3929" y="3147"/>
                    <a:pt x="3929" y="3147"/>
                  </a:cubicBezTo>
                  <a:cubicBezTo>
                    <a:pt x="3941" y="3173"/>
                    <a:pt x="3959" y="3186"/>
                    <a:pt x="3984" y="3186"/>
                  </a:cubicBezTo>
                  <a:cubicBezTo>
                    <a:pt x="4020" y="3186"/>
                    <a:pt x="4061" y="3160"/>
                    <a:pt x="4082" y="3145"/>
                  </a:cubicBezTo>
                  <a:cubicBezTo>
                    <a:pt x="4054" y="3130"/>
                    <a:pt x="4001" y="3098"/>
                    <a:pt x="3998" y="3065"/>
                  </a:cubicBezTo>
                  <a:cubicBezTo>
                    <a:pt x="4020" y="3063"/>
                    <a:pt x="4020" y="3063"/>
                    <a:pt x="4020" y="3063"/>
                  </a:cubicBezTo>
                  <a:cubicBezTo>
                    <a:pt x="4022" y="3085"/>
                    <a:pt x="4069" y="3115"/>
                    <a:pt x="4102" y="3131"/>
                  </a:cubicBezTo>
                  <a:cubicBezTo>
                    <a:pt x="4170" y="3090"/>
                    <a:pt x="4205" y="3052"/>
                    <a:pt x="4204" y="3019"/>
                  </a:cubicBezTo>
                  <a:cubicBezTo>
                    <a:pt x="4202" y="2983"/>
                    <a:pt x="4158" y="2963"/>
                    <a:pt x="4157" y="2963"/>
                  </a:cubicBezTo>
                  <a:cubicBezTo>
                    <a:pt x="4135" y="2952"/>
                    <a:pt x="4135" y="2952"/>
                    <a:pt x="4135" y="2952"/>
                  </a:cubicBezTo>
                  <a:cubicBezTo>
                    <a:pt x="4136" y="2952"/>
                    <a:pt x="4136" y="2952"/>
                    <a:pt x="4136" y="2952"/>
                  </a:cubicBezTo>
                  <a:cubicBezTo>
                    <a:pt x="4107" y="2938"/>
                    <a:pt x="4063" y="2923"/>
                    <a:pt x="4038" y="2933"/>
                  </a:cubicBezTo>
                  <a:cubicBezTo>
                    <a:pt x="4029" y="2937"/>
                    <a:pt x="4023" y="2944"/>
                    <a:pt x="4020" y="2956"/>
                  </a:cubicBezTo>
                  <a:cubicBezTo>
                    <a:pt x="3999" y="2950"/>
                    <a:pt x="3999" y="2950"/>
                    <a:pt x="3999" y="2950"/>
                  </a:cubicBezTo>
                  <a:cubicBezTo>
                    <a:pt x="4003" y="2932"/>
                    <a:pt x="4014" y="2920"/>
                    <a:pt x="4030" y="2913"/>
                  </a:cubicBezTo>
                  <a:cubicBezTo>
                    <a:pt x="4073" y="2895"/>
                    <a:pt x="4143" y="2930"/>
                    <a:pt x="4162" y="2941"/>
                  </a:cubicBezTo>
                  <a:cubicBezTo>
                    <a:pt x="4186" y="2929"/>
                    <a:pt x="4202" y="2912"/>
                    <a:pt x="4209" y="2888"/>
                  </a:cubicBezTo>
                  <a:cubicBezTo>
                    <a:pt x="4214" y="2873"/>
                    <a:pt x="4215" y="2857"/>
                    <a:pt x="4213" y="2840"/>
                  </a:cubicBezTo>
                  <a:cubicBezTo>
                    <a:pt x="3930" y="2840"/>
                    <a:pt x="3930" y="2840"/>
                    <a:pt x="3930" y="2840"/>
                  </a:cubicBezTo>
                  <a:cubicBezTo>
                    <a:pt x="3930" y="3145"/>
                    <a:pt x="3930" y="3145"/>
                    <a:pt x="3930" y="3145"/>
                  </a:cubicBezTo>
                  <a:lnTo>
                    <a:pt x="3930" y="3147"/>
                  </a:lnTo>
                  <a:close/>
                  <a:moveTo>
                    <a:pt x="4213" y="2840"/>
                  </a:moveTo>
                  <a:cubicBezTo>
                    <a:pt x="3930" y="2840"/>
                    <a:pt x="3930" y="2840"/>
                    <a:pt x="3930" y="2840"/>
                  </a:cubicBezTo>
                  <a:cubicBezTo>
                    <a:pt x="3930" y="2496"/>
                    <a:pt x="3930" y="2496"/>
                    <a:pt x="3930" y="2496"/>
                  </a:cubicBezTo>
                  <a:cubicBezTo>
                    <a:pt x="3942" y="2494"/>
                    <a:pt x="3962" y="2491"/>
                    <a:pt x="3984" y="2491"/>
                  </a:cubicBezTo>
                  <a:cubicBezTo>
                    <a:pt x="4012" y="2491"/>
                    <a:pt x="4051" y="2497"/>
                    <a:pt x="4074" y="2522"/>
                  </a:cubicBezTo>
                  <a:cubicBezTo>
                    <a:pt x="4089" y="2538"/>
                    <a:pt x="4095" y="2562"/>
                    <a:pt x="4093" y="2593"/>
                  </a:cubicBezTo>
                  <a:cubicBezTo>
                    <a:pt x="4077" y="2595"/>
                    <a:pt x="4061" y="2601"/>
                    <a:pt x="4060" y="2614"/>
                  </a:cubicBezTo>
                  <a:cubicBezTo>
                    <a:pt x="4058" y="2628"/>
                    <a:pt x="4072" y="2642"/>
                    <a:pt x="4148" y="2666"/>
                  </a:cubicBezTo>
                  <a:cubicBezTo>
                    <a:pt x="4159" y="2683"/>
                    <a:pt x="4208" y="2767"/>
                    <a:pt x="4213" y="2840"/>
                  </a:cubicBezTo>
                  <a:close/>
                  <a:moveTo>
                    <a:pt x="4092" y="2774"/>
                  </a:moveTo>
                  <a:cubicBezTo>
                    <a:pt x="4070" y="2760"/>
                    <a:pt x="4015" y="2712"/>
                    <a:pt x="4020" y="2672"/>
                  </a:cubicBezTo>
                  <a:cubicBezTo>
                    <a:pt x="3998" y="2669"/>
                    <a:pt x="3998" y="2669"/>
                    <a:pt x="3998" y="2669"/>
                  </a:cubicBezTo>
                  <a:cubicBezTo>
                    <a:pt x="3990" y="2731"/>
                    <a:pt x="4076" y="2790"/>
                    <a:pt x="4079" y="2792"/>
                  </a:cubicBezTo>
                  <a:lnTo>
                    <a:pt x="4092" y="2774"/>
                  </a:lnTo>
                  <a:close/>
                  <a:moveTo>
                    <a:pt x="3626" y="2888"/>
                  </a:moveTo>
                  <a:cubicBezTo>
                    <a:pt x="3633" y="2912"/>
                    <a:pt x="3648" y="2929"/>
                    <a:pt x="3673" y="2941"/>
                  </a:cubicBezTo>
                  <a:cubicBezTo>
                    <a:pt x="3692" y="2930"/>
                    <a:pt x="3762" y="2895"/>
                    <a:pt x="3805" y="2913"/>
                  </a:cubicBezTo>
                  <a:cubicBezTo>
                    <a:pt x="3821" y="2920"/>
                    <a:pt x="3831" y="2932"/>
                    <a:pt x="3836" y="2950"/>
                  </a:cubicBezTo>
                  <a:cubicBezTo>
                    <a:pt x="3815" y="2956"/>
                    <a:pt x="3815" y="2956"/>
                    <a:pt x="3815" y="2956"/>
                  </a:cubicBezTo>
                  <a:cubicBezTo>
                    <a:pt x="3812" y="2944"/>
                    <a:pt x="3806" y="2937"/>
                    <a:pt x="3797" y="2933"/>
                  </a:cubicBezTo>
                  <a:cubicBezTo>
                    <a:pt x="3772" y="2923"/>
                    <a:pt x="3727" y="2938"/>
                    <a:pt x="3699" y="2952"/>
                  </a:cubicBezTo>
                  <a:cubicBezTo>
                    <a:pt x="3700" y="2953"/>
                    <a:pt x="3700" y="2953"/>
                    <a:pt x="3700" y="2953"/>
                  </a:cubicBezTo>
                  <a:cubicBezTo>
                    <a:pt x="3678" y="2963"/>
                    <a:pt x="3678" y="2963"/>
                    <a:pt x="3678" y="2963"/>
                  </a:cubicBezTo>
                  <a:cubicBezTo>
                    <a:pt x="3677" y="2963"/>
                    <a:pt x="3633" y="2983"/>
                    <a:pt x="3631" y="3019"/>
                  </a:cubicBezTo>
                  <a:cubicBezTo>
                    <a:pt x="3629" y="3052"/>
                    <a:pt x="3665" y="3091"/>
                    <a:pt x="3734" y="3131"/>
                  </a:cubicBezTo>
                  <a:cubicBezTo>
                    <a:pt x="3767" y="3116"/>
                    <a:pt x="3816" y="3085"/>
                    <a:pt x="3818" y="3063"/>
                  </a:cubicBezTo>
                  <a:cubicBezTo>
                    <a:pt x="3840" y="3065"/>
                    <a:pt x="3840" y="3065"/>
                    <a:pt x="3840" y="3065"/>
                  </a:cubicBezTo>
                  <a:cubicBezTo>
                    <a:pt x="3837" y="3099"/>
                    <a:pt x="3781" y="3132"/>
                    <a:pt x="3754" y="3146"/>
                  </a:cubicBezTo>
                  <a:cubicBezTo>
                    <a:pt x="3775" y="3161"/>
                    <a:pt x="3815" y="3186"/>
                    <a:pt x="3851" y="3186"/>
                  </a:cubicBezTo>
                  <a:cubicBezTo>
                    <a:pt x="3876" y="3186"/>
                    <a:pt x="3894" y="3173"/>
                    <a:pt x="3906" y="3147"/>
                  </a:cubicBezTo>
                  <a:cubicBezTo>
                    <a:pt x="3906" y="3147"/>
                    <a:pt x="3905" y="3147"/>
                    <a:pt x="3905" y="3147"/>
                  </a:cubicBezTo>
                  <a:cubicBezTo>
                    <a:pt x="3905" y="3145"/>
                    <a:pt x="3905" y="3145"/>
                    <a:pt x="3905" y="3145"/>
                  </a:cubicBezTo>
                  <a:cubicBezTo>
                    <a:pt x="3905" y="2840"/>
                    <a:pt x="3905" y="2840"/>
                    <a:pt x="3905" y="2840"/>
                  </a:cubicBezTo>
                  <a:cubicBezTo>
                    <a:pt x="3621" y="2840"/>
                    <a:pt x="3621" y="2840"/>
                    <a:pt x="3621" y="2840"/>
                  </a:cubicBezTo>
                  <a:cubicBezTo>
                    <a:pt x="3620" y="2857"/>
                    <a:pt x="3621" y="2873"/>
                    <a:pt x="3626" y="2888"/>
                  </a:cubicBezTo>
                  <a:close/>
                  <a:moveTo>
                    <a:pt x="3905" y="2840"/>
                  </a:moveTo>
                  <a:cubicBezTo>
                    <a:pt x="3621" y="2840"/>
                    <a:pt x="3621" y="2840"/>
                    <a:pt x="3621" y="2840"/>
                  </a:cubicBezTo>
                  <a:cubicBezTo>
                    <a:pt x="3627" y="2767"/>
                    <a:pt x="3676" y="2683"/>
                    <a:pt x="3687" y="2666"/>
                  </a:cubicBezTo>
                  <a:cubicBezTo>
                    <a:pt x="3763" y="2642"/>
                    <a:pt x="3777" y="2628"/>
                    <a:pt x="3775" y="2614"/>
                  </a:cubicBezTo>
                  <a:cubicBezTo>
                    <a:pt x="3774" y="2601"/>
                    <a:pt x="3758" y="2595"/>
                    <a:pt x="3742" y="2593"/>
                  </a:cubicBezTo>
                  <a:cubicBezTo>
                    <a:pt x="3740" y="2562"/>
                    <a:pt x="3746" y="2538"/>
                    <a:pt x="3761" y="2522"/>
                  </a:cubicBezTo>
                  <a:cubicBezTo>
                    <a:pt x="3784" y="2497"/>
                    <a:pt x="3823" y="2491"/>
                    <a:pt x="3851" y="2491"/>
                  </a:cubicBezTo>
                  <a:cubicBezTo>
                    <a:pt x="3873" y="2491"/>
                    <a:pt x="3893" y="2494"/>
                    <a:pt x="3905" y="2496"/>
                  </a:cubicBezTo>
                  <a:lnTo>
                    <a:pt x="3905" y="2840"/>
                  </a:lnTo>
                  <a:close/>
                  <a:moveTo>
                    <a:pt x="3837" y="2669"/>
                  </a:moveTo>
                  <a:cubicBezTo>
                    <a:pt x="3815" y="2672"/>
                    <a:pt x="3815" y="2672"/>
                    <a:pt x="3815" y="2672"/>
                  </a:cubicBezTo>
                  <a:cubicBezTo>
                    <a:pt x="3820" y="2712"/>
                    <a:pt x="3765" y="2760"/>
                    <a:pt x="3743" y="2774"/>
                  </a:cubicBezTo>
                  <a:cubicBezTo>
                    <a:pt x="3756" y="2792"/>
                    <a:pt x="3756" y="2792"/>
                    <a:pt x="3756" y="2792"/>
                  </a:cubicBezTo>
                  <a:cubicBezTo>
                    <a:pt x="3759" y="2790"/>
                    <a:pt x="3844" y="2731"/>
                    <a:pt x="3837" y="2669"/>
                  </a:cubicBezTo>
                  <a:close/>
                  <a:moveTo>
                    <a:pt x="4571" y="968"/>
                  </a:moveTo>
                  <a:cubicBezTo>
                    <a:pt x="4541" y="984"/>
                    <a:pt x="4513" y="1003"/>
                    <a:pt x="4488" y="1025"/>
                  </a:cubicBezTo>
                  <a:cubicBezTo>
                    <a:pt x="4488" y="1081"/>
                    <a:pt x="4488" y="1081"/>
                    <a:pt x="4488" y="1081"/>
                  </a:cubicBezTo>
                  <a:cubicBezTo>
                    <a:pt x="4516" y="1051"/>
                    <a:pt x="4550" y="1026"/>
                    <a:pt x="4586" y="1007"/>
                  </a:cubicBezTo>
                  <a:cubicBezTo>
                    <a:pt x="4637" y="982"/>
                    <a:pt x="4691" y="968"/>
                    <a:pt x="4749" y="968"/>
                  </a:cubicBezTo>
                  <a:cubicBezTo>
                    <a:pt x="4785" y="968"/>
                    <a:pt x="4819" y="974"/>
                    <a:pt x="4853" y="984"/>
                  </a:cubicBezTo>
                  <a:cubicBezTo>
                    <a:pt x="4853" y="940"/>
                    <a:pt x="4853" y="940"/>
                    <a:pt x="4853" y="940"/>
                  </a:cubicBezTo>
                  <a:cubicBezTo>
                    <a:pt x="4819" y="931"/>
                    <a:pt x="4785" y="926"/>
                    <a:pt x="4749" y="926"/>
                  </a:cubicBezTo>
                  <a:cubicBezTo>
                    <a:pt x="4686" y="926"/>
                    <a:pt x="4626" y="940"/>
                    <a:pt x="4571" y="968"/>
                  </a:cubicBezTo>
                  <a:close/>
                  <a:moveTo>
                    <a:pt x="4749" y="1007"/>
                  </a:moveTo>
                  <a:cubicBezTo>
                    <a:pt x="4785" y="1007"/>
                    <a:pt x="4820" y="1013"/>
                    <a:pt x="4853" y="1025"/>
                  </a:cubicBezTo>
                  <a:cubicBezTo>
                    <a:pt x="4853" y="1059"/>
                    <a:pt x="4853" y="1059"/>
                    <a:pt x="4853" y="1059"/>
                  </a:cubicBezTo>
                  <a:cubicBezTo>
                    <a:pt x="4846" y="1056"/>
                    <a:pt x="4838" y="1053"/>
                    <a:pt x="4831" y="1051"/>
                  </a:cubicBezTo>
                  <a:cubicBezTo>
                    <a:pt x="4841" y="1067"/>
                    <a:pt x="4847" y="1085"/>
                    <a:pt x="4847" y="1105"/>
                  </a:cubicBezTo>
                  <a:cubicBezTo>
                    <a:pt x="4847" y="1159"/>
                    <a:pt x="4803" y="1203"/>
                    <a:pt x="4749" y="1203"/>
                  </a:cubicBezTo>
                  <a:cubicBezTo>
                    <a:pt x="4695" y="1203"/>
                    <a:pt x="4651" y="1159"/>
                    <a:pt x="4651" y="1105"/>
                  </a:cubicBezTo>
                  <a:cubicBezTo>
                    <a:pt x="4651" y="1085"/>
                    <a:pt x="4657" y="1067"/>
                    <a:pt x="4667" y="1051"/>
                  </a:cubicBezTo>
                  <a:cubicBezTo>
                    <a:pt x="4649" y="1056"/>
                    <a:pt x="4632" y="1063"/>
                    <a:pt x="4616" y="1072"/>
                  </a:cubicBezTo>
                  <a:cubicBezTo>
                    <a:pt x="4583" y="1088"/>
                    <a:pt x="4554" y="1111"/>
                    <a:pt x="4530" y="1137"/>
                  </a:cubicBezTo>
                  <a:cubicBezTo>
                    <a:pt x="4554" y="1164"/>
                    <a:pt x="4583" y="1187"/>
                    <a:pt x="4616" y="1203"/>
                  </a:cubicBezTo>
                  <a:cubicBezTo>
                    <a:pt x="4636" y="1214"/>
                    <a:pt x="4657" y="1222"/>
                    <a:pt x="4679" y="1227"/>
                  </a:cubicBezTo>
                  <a:cubicBezTo>
                    <a:pt x="4702" y="1232"/>
                    <a:pt x="4725" y="1235"/>
                    <a:pt x="4749" y="1235"/>
                  </a:cubicBezTo>
                  <a:cubicBezTo>
                    <a:pt x="4772" y="1235"/>
                    <a:pt x="4796" y="1232"/>
                    <a:pt x="4818" y="1227"/>
                  </a:cubicBezTo>
                  <a:cubicBezTo>
                    <a:pt x="4830" y="1224"/>
                    <a:pt x="4842" y="1220"/>
                    <a:pt x="4853" y="1216"/>
                  </a:cubicBezTo>
                  <a:cubicBezTo>
                    <a:pt x="4853" y="1250"/>
                    <a:pt x="4853" y="1250"/>
                    <a:pt x="4853" y="1250"/>
                  </a:cubicBezTo>
                  <a:cubicBezTo>
                    <a:pt x="4820" y="1261"/>
                    <a:pt x="4785" y="1268"/>
                    <a:pt x="4749" y="1268"/>
                  </a:cubicBezTo>
                  <a:cubicBezTo>
                    <a:pt x="4642" y="1268"/>
                    <a:pt x="4548" y="1217"/>
                    <a:pt x="4488" y="1137"/>
                  </a:cubicBezTo>
                  <a:cubicBezTo>
                    <a:pt x="4548" y="1058"/>
                    <a:pt x="4642" y="1007"/>
                    <a:pt x="4749" y="1007"/>
                  </a:cubicBezTo>
                  <a:close/>
                  <a:moveTo>
                    <a:pt x="4749" y="1105"/>
                  </a:moveTo>
                  <a:cubicBezTo>
                    <a:pt x="4749" y="1087"/>
                    <a:pt x="4734" y="1072"/>
                    <a:pt x="4716" y="1072"/>
                  </a:cubicBezTo>
                  <a:cubicBezTo>
                    <a:pt x="4698" y="1072"/>
                    <a:pt x="4684" y="1087"/>
                    <a:pt x="4684" y="1105"/>
                  </a:cubicBezTo>
                  <a:cubicBezTo>
                    <a:pt x="4684" y="1123"/>
                    <a:pt x="4698" y="1137"/>
                    <a:pt x="4716" y="1137"/>
                  </a:cubicBezTo>
                  <a:cubicBezTo>
                    <a:pt x="4734" y="1137"/>
                    <a:pt x="4749" y="1123"/>
                    <a:pt x="4749" y="1105"/>
                  </a:cubicBezTo>
                  <a:close/>
                  <a:moveTo>
                    <a:pt x="3972" y="991"/>
                  </a:moveTo>
                  <a:cubicBezTo>
                    <a:pt x="3972" y="991"/>
                    <a:pt x="3658" y="1320"/>
                    <a:pt x="3789" y="1527"/>
                  </a:cubicBezTo>
                  <a:cubicBezTo>
                    <a:pt x="3805" y="1551"/>
                    <a:pt x="3855" y="1581"/>
                    <a:pt x="3909" y="1503"/>
                  </a:cubicBezTo>
                  <a:cubicBezTo>
                    <a:pt x="3934" y="1467"/>
                    <a:pt x="4047" y="1536"/>
                    <a:pt x="4062" y="1416"/>
                  </a:cubicBezTo>
                  <a:cubicBezTo>
                    <a:pt x="4062" y="1183"/>
                    <a:pt x="4062" y="1183"/>
                    <a:pt x="4062" y="1183"/>
                  </a:cubicBezTo>
                  <a:cubicBezTo>
                    <a:pt x="4113" y="1132"/>
                    <a:pt x="4113" y="1132"/>
                    <a:pt x="4113" y="1132"/>
                  </a:cubicBezTo>
                  <a:cubicBezTo>
                    <a:pt x="4164" y="1183"/>
                    <a:pt x="4164" y="1183"/>
                    <a:pt x="4164" y="1183"/>
                  </a:cubicBezTo>
                  <a:cubicBezTo>
                    <a:pt x="4164" y="1416"/>
                    <a:pt x="4164" y="1416"/>
                    <a:pt x="4164" y="1416"/>
                  </a:cubicBezTo>
                  <a:cubicBezTo>
                    <a:pt x="4179" y="1536"/>
                    <a:pt x="4292" y="1467"/>
                    <a:pt x="4317" y="1503"/>
                  </a:cubicBezTo>
                  <a:cubicBezTo>
                    <a:pt x="4370" y="1581"/>
                    <a:pt x="4421" y="1551"/>
                    <a:pt x="4436" y="1527"/>
                  </a:cubicBezTo>
                  <a:cubicBezTo>
                    <a:pt x="4568" y="1321"/>
                    <a:pt x="4254" y="991"/>
                    <a:pt x="4254" y="991"/>
                  </a:cubicBezTo>
                  <a:cubicBezTo>
                    <a:pt x="4164" y="902"/>
                    <a:pt x="4164" y="994"/>
                    <a:pt x="4164" y="994"/>
                  </a:cubicBezTo>
                  <a:cubicBezTo>
                    <a:pt x="4164" y="1149"/>
                    <a:pt x="4164" y="1149"/>
                    <a:pt x="4164" y="1149"/>
                  </a:cubicBezTo>
                  <a:cubicBezTo>
                    <a:pt x="4137" y="1122"/>
                    <a:pt x="4137" y="1122"/>
                    <a:pt x="4137" y="1122"/>
                  </a:cubicBezTo>
                  <a:cubicBezTo>
                    <a:pt x="4137" y="1095"/>
                    <a:pt x="4137" y="1095"/>
                    <a:pt x="4137" y="1095"/>
                  </a:cubicBezTo>
                  <a:cubicBezTo>
                    <a:pt x="4089" y="1095"/>
                    <a:pt x="4089" y="1095"/>
                    <a:pt x="4089" y="1095"/>
                  </a:cubicBezTo>
                  <a:cubicBezTo>
                    <a:pt x="4089" y="1122"/>
                    <a:pt x="4089" y="1122"/>
                    <a:pt x="4089" y="1122"/>
                  </a:cubicBezTo>
                  <a:cubicBezTo>
                    <a:pt x="4062" y="1149"/>
                    <a:pt x="4062" y="1149"/>
                    <a:pt x="4062" y="1149"/>
                  </a:cubicBezTo>
                  <a:cubicBezTo>
                    <a:pt x="4062" y="994"/>
                    <a:pt x="4062" y="994"/>
                    <a:pt x="4062" y="994"/>
                  </a:cubicBezTo>
                  <a:cubicBezTo>
                    <a:pt x="4062" y="994"/>
                    <a:pt x="4062" y="902"/>
                    <a:pt x="3972" y="991"/>
                  </a:cubicBezTo>
                  <a:close/>
                  <a:moveTo>
                    <a:pt x="4137" y="930"/>
                  </a:moveTo>
                  <a:cubicBezTo>
                    <a:pt x="4089" y="930"/>
                    <a:pt x="4089" y="930"/>
                    <a:pt x="4089" y="930"/>
                  </a:cubicBezTo>
                  <a:cubicBezTo>
                    <a:pt x="4089" y="957"/>
                    <a:pt x="4089" y="957"/>
                    <a:pt x="4089" y="957"/>
                  </a:cubicBezTo>
                  <a:cubicBezTo>
                    <a:pt x="4137" y="957"/>
                    <a:pt x="4137" y="957"/>
                    <a:pt x="4137" y="957"/>
                  </a:cubicBezTo>
                  <a:lnTo>
                    <a:pt x="4137" y="930"/>
                  </a:lnTo>
                  <a:close/>
                  <a:moveTo>
                    <a:pt x="4137" y="985"/>
                  </a:moveTo>
                  <a:cubicBezTo>
                    <a:pt x="4089" y="985"/>
                    <a:pt x="4089" y="985"/>
                    <a:pt x="4089" y="985"/>
                  </a:cubicBezTo>
                  <a:cubicBezTo>
                    <a:pt x="4089" y="1012"/>
                    <a:pt x="4089" y="1012"/>
                    <a:pt x="4089" y="1012"/>
                  </a:cubicBezTo>
                  <a:cubicBezTo>
                    <a:pt x="4137" y="1012"/>
                    <a:pt x="4137" y="1012"/>
                    <a:pt x="4137" y="1012"/>
                  </a:cubicBezTo>
                  <a:lnTo>
                    <a:pt x="4137" y="985"/>
                  </a:lnTo>
                  <a:close/>
                  <a:moveTo>
                    <a:pt x="4137" y="1040"/>
                  </a:moveTo>
                  <a:cubicBezTo>
                    <a:pt x="4089" y="1040"/>
                    <a:pt x="4089" y="1040"/>
                    <a:pt x="4089" y="1040"/>
                  </a:cubicBezTo>
                  <a:cubicBezTo>
                    <a:pt x="4089" y="1067"/>
                    <a:pt x="4089" y="1067"/>
                    <a:pt x="4089" y="1067"/>
                  </a:cubicBezTo>
                  <a:cubicBezTo>
                    <a:pt x="4137" y="1067"/>
                    <a:pt x="4137" y="1067"/>
                    <a:pt x="4137" y="1067"/>
                  </a:cubicBezTo>
                  <a:lnTo>
                    <a:pt x="4137" y="1040"/>
                  </a:lnTo>
                  <a:close/>
                  <a:moveTo>
                    <a:pt x="3645" y="601"/>
                  </a:moveTo>
                  <a:cubicBezTo>
                    <a:pt x="3644" y="596"/>
                    <a:pt x="3624" y="461"/>
                    <a:pt x="3703" y="385"/>
                  </a:cubicBezTo>
                  <a:cubicBezTo>
                    <a:pt x="3750" y="341"/>
                    <a:pt x="3821" y="328"/>
                    <a:pt x="3912" y="347"/>
                  </a:cubicBezTo>
                  <a:cubicBezTo>
                    <a:pt x="3951" y="355"/>
                    <a:pt x="4002" y="383"/>
                    <a:pt x="4028" y="439"/>
                  </a:cubicBezTo>
                  <a:cubicBezTo>
                    <a:pt x="4059" y="506"/>
                    <a:pt x="4046" y="593"/>
                    <a:pt x="3989" y="696"/>
                  </a:cubicBezTo>
                  <a:cubicBezTo>
                    <a:pt x="3977" y="719"/>
                    <a:pt x="3973" y="737"/>
                    <a:pt x="3967" y="758"/>
                  </a:cubicBezTo>
                  <a:cubicBezTo>
                    <a:pt x="3961" y="785"/>
                    <a:pt x="3953" y="815"/>
                    <a:pt x="3931" y="859"/>
                  </a:cubicBezTo>
                  <a:cubicBezTo>
                    <a:pt x="3915" y="893"/>
                    <a:pt x="3869" y="915"/>
                    <a:pt x="3819" y="915"/>
                  </a:cubicBezTo>
                  <a:cubicBezTo>
                    <a:pt x="3818" y="915"/>
                    <a:pt x="3818" y="915"/>
                    <a:pt x="3818" y="915"/>
                  </a:cubicBezTo>
                  <a:cubicBezTo>
                    <a:pt x="3814" y="915"/>
                    <a:pt x="3811" y="915"/>
                    <a:pt x="3807" y="914"/>
                  </a:cubicBezTo>
                  <a:cubicBezTo>
                    <a:pt x="3755" y="911"/>
                    <a:pt x="3716" y="884"/>
                    <a:pt x="3701" y="840"/>
                  </a:cubicBezTo>
                  <a:cubicBezTo>
                    <a:pt x="3695" y="830"/>
                    <a:pt x="3644" y="738"/>
                    <a:pt x="3677" y="693"/>
                  </a:cubicBezTo>
                  <a:cubicBezTo>
                    <a:pt x="3692" y="672"/>
                    <a:pt x="3720" y="666"/>
                    <a:pt x="3759" y="675"/>
                  </a:cubicBezTo>
                  <a:cubicBezTo>
                    <a:pt x="3780" y="680"/>
                    <a:pt x="3787" y="704"/>
                    <a:pt x="3794" y="730"/>
                  </a:cubicBezTo>
                  <a:cubicBezTo>
                    <a:pt x="3796" y="737"/>
                    <a:pt x="3801" y="759"/>
                    <a:pt x="3806" y="765"/>
                  </a:cubicBezTo>
                  <a:cubicBezTo>
                    <a:pt x="3807" y="765"/>
                    <a:pt x="3807" y="765"/>
                    <a:pt x="3807" y="765"/>
                  </a:cubicBezTo>
                  <a:cubicBezTo>
                    <a:pt x="3817" y="765"/>
                    <a:pt x="3824" y="762"/>
                    <a:pt x="3825" y="760"/>
                  </a:cubicBezTo>
                  <a:cubicBezTo>
                    <a:pt x="3825" y="759"/>
                    <a:pt x="3832" y="747"/>
                    <a:pt x="3804" y="706"/>
                  </a:cubicBezTo>
                  <a:cubicBezTo>
                    <a:pt x="3798" y="698"/>
                    <a:pt x="3800" y="686"/>
                    <a:pt x="3808" y="679"/>
                  </a:cubicBezTo>
                  <a:cubicBezTo>
                    <a:pt x="3826" y="664"/>
                    <a:pt x="3859" y="625"/>
                    <a:pt x="3847" y="602"/>
                  </a:cubicBezTo>
                  <a:cubicBezTo>
                    <a:pt x="3845" y="597"/>
                    <a:pt x="3833" y="588"/>
                    <a:pt x="3821" y="588"/>
                  </a:cubicBezTo>
                  <a:cubicBezTo>
                    <a:pt x="3803" y="588"/>
                    <a:pt x="3791" y="607"/>
                    <a:pt x="3784" y="622"/>
                  </a:cubicBezTo>
                  <a:cubicBezTo>
                    <a:pt x="3781" y="629"/>
                    <a:pt x="3774" y="634"/>
                    <a:pt x="3766" y="634"/>
                  </a:cubicBezTo>
                  <a:cubicBezTo>
                    <a:pt x="3758" y="634"/>
                    <a:pt x="3750" y="629"/>
                    <a:pt x="3747" y="622"/>
                  </a:cubicBezTo>
                  <a:cubicBezTo>
                    <a:pt x="3745" y="619"/>
                    <a:pt x="3709" y="540"/>
                    <a:pt x="3736" y="480"/>
                  </a:cubicBezTo>
                  <a:cubicBezTo>
                    <a:pt x="3747" y="454"/>
                    <a:pt x="3768" y="436"/>
                    <a:pt x="3798" y="427"/>
                  </a:cubicBezTo>
                  <a:cubicBezTo>
                    <a:pt x="3805" y="424"/>
                    <a:pt x="3821" y="421"/>
                    <a:pt x="3840" y="421"/>
                  </a:cubicBezTo>
                  <a:cubicBezTo>
                    <a:pt x="3865" y="421"/>
                    <a:pt x="3900" y="427"/>
                    <a:pt x="3928" y="452"/>
                  </a:cubicBezTo>
                  <a:cubicBezTo>
                    <a:pt x="3961" y="483"/>
                    <a:pt x="3970" y="534"/>
                    <a:pt x="3954" y="602"/>
                  </a:cubicBezTo>
                  <a:cubicBezTo>
                    <a:pt x="3951" y="613"/>
                    <a:pt x="3940" y="620"/>
                    <a:pt x="3929" y="617"/>
                  </a:cubicBezTo>
                  <a:cubicBezTo>
                    <a:pt x="3918" y="615"/>
                    <a:pt x="3911" y="604"/>
                    <a:pt x="3914" y="593"/>
                  </a:cubicBezTo>
                  <a:cubicBezTo>
                    <a:pt x="3927" y="540"/>
                    <a:pt x="3922" y="503"/>
                    <a:pt x="3900" y="482"/>
                  </a:cubicBezTo>
                  <a:cubicBezTo>
                    <a:pt x="3881" y="465"/>
                    <a:pt x="3854" y="462"/>
                    <a:pt x="3839" y="462"/>
                  </a:cubicBezTo>
                  <a:cubicBezTo>
                    <a:pt x="3826" y="462"/>
                    <a:pt x="3816" y="464"/>
                    <a:pt x="3810" y="466"/>
                  </a:cubicBezTo>
                  <a:cubicBezTo>
                    <a:pt x="3792" y="472"/>
                    <a:pt x="3780" y="482"/>
                    <a:pt x="3773" y="497"/>
                  </a:cubicBezTo>
                  <a:cubicBezTo>
                    <a:pt x="3764" y="518"/>
                    <a:pt x="3767" y="546"/>
                    <a:pt x="3772" y="567"/>
                  </a:cubicBezTo>
                  <a:cubicBezTo>
                    <a:pt x="3789" y="551"/>
                    <a:pt x="3807" y="547"/>
                    <a:pt x="3820" y="546"/>
                  </a:cubicBezTo>
                  <a:cubicBezTo>
                    <a:pt x="3850" y="546"/>
                    <a:pt x="3875" y="566"/>
                    <a:pt x="3884" y="584"/>
                  </a:cubicBezTo>
                  <a:cubicBezTo>
                    <a:pt x="3906" y="628"/>
                    <a:pt x="3870" y="675"/>
                    <a:pt x="3848" y="698"/>
                  </a:cubicBezTo>
                  <a:cubicBezTo>
                    <a:pt x="3868" y="733"/>
                    <a:pt x="3873" y="760"/>
                    <a:pt x="3861" y="781"/>
                  </a:cubicBezTo>
                  <a:cubicBezTo>
                    <a:pt x="3844" y="808"/>
                    <a:pt x="3806" y="806"/>
                    <a:pt x="3803" y="806"/>
                  </a:cubicBezTo>
                  <a:cubicBezTo>
                    <a:pt x="3803" y="806"/>
                    <a:pt x="3802" y="806"/>
                    <a:pt x="3801" y="806"/>
                  </a:cubicBezTo>
                  <a:cubicBezTo>
                    <a:pt x="3771" y="806"/>
                    <a:pt x="3761" y="768"/>
                    <a:pt x="3754" y="741"/>
                  </a:cubicBezTo>
                  <a:cubicBezTo>
                    <a:pt x="3753" y="735"/>
                    <a:pt x="3749" y="720"/>
                    <a:pt x="3746" y="714"/>
                  </a:cubicBezTo>
                  <a:cubicBezTo>
                    <a:pt x="3739" y="713"/>
                    <a:pt x="3733" y="712"/>
                    <a:pt x="3727" y="712"/>
                  </a:cubicBezTo>
                  <a:cubicBezTo>
                    <a:pt x="3721" y="712"/>
                    <a:pt x="3713" y="713"/>
                    <a:pt x="3710" y="717"/>
                  </a:cubicBezTo>
                  <a:cubicBezTo>
                    <a:pt x="3699" y="732"/>
                    <a:pt x="3716" y="784"/>
                    <a:pt x="3738" y="823"/>
                  </a:cubicBezTo>
                  <a:cubicBezTo>
                    <a:pt x="3738" y="824"/>
                    <a:pt x="3738" y="824"/>
                    <a:pt x="3738" y="824"/>
                  </a:cubicBezTo>
                  <a:cubicBezTo>
                    <a:pt x="3753" y="865"/>
                    <a:pt x="3793" y="872"/>
                    <a:pt x="3810" y="873"/>
                  </a:cubicBezTo>
                  <a:cubicBezTo>
                    <a:pt x="3847" y="876"/>
                    <a:pt x="3884" y="861"/>
                    <a:pt x="3895" y="841"/>
                  </a:cubicBezTo>
                  <a:cubicBezTo>
                    <a:pt x="3914" y="801"/>
                    <a:pt x="3921" y="773"/>
                    <a:pt x="3927" y="749"/>
                  </a:cubicBezTo>
                  <a:cubicBezTo>
                    <a:pt x="3933" y="726"/>
                    <a:pt x="3938" y="704"/>
                    <a:pt x="3953" y="677"/>
                  </a:cubicBezTo>
                  <a:cubicBezTo>
                    <a:pt x="4002" y="586"/>
                    <a:pt x="4015" y="510"/>
                    <a:pt x="3990" y="456"/>
                  </a:cubicBezTo>
                  <a:cubicBezTo>
                    <a:pt x="3971" y="415"/>
                    <a:pt x="3933" y="393"/>
                    <a:pt x="3904" y="387"/>
                  </a:cubicBezTo>
                  <a:cubicBezTo>
                    <a:pt x="3827" y="371"/>
                    <a:pt x="3768" y="381"/>
                    <a:pt x="3732" y="415"/>
                  </a:cubicBezTo>
                  <a:cubicBezTo>
                    <a:pt x="3668" y="476"/>
                    <a:pt x="3685" y="594"/>
                    <a:pt x="3686" y="595"/>
                  </a:cubicBezTo>
                  <a:cubicBezTo>
                    <a:pt x="3687" y="606"/>
                    <a:pt x="3679" y="617"/>
                    <a:pt x="3668" y="619"/>
                  </a:cubicBezTo>
                  <a:cubicBezTo>
                    <a:pt x="3667" y="619"/>
                    <a:pt x="3666" y="619"/>
                    <a:pt x="3665" y="619"/>
                  </a:cubicBezTo>
                  <a:cubicBezTo>
                    <a:pt x="3655" y="619"/>
                    <a:pt x="3646" y="611"/>
                    <a:pt x="3645" y="601"/>
                  </a:cubicBezTo>
                  <a:close/>
                  <a:moveTo>
                    <a:pt x="3818" y="904"/>
                  </a:moveTo>
                  <a:cubicBezTo>
                    <a:pt x="3818" y="904"/>
                    <a:pt x="3818" y="904"/>
                    <a:pt x="3818" y="904"/>
                  </a:cubicBezTo>
                  <a:cubicBezTo>
                    <a:pt x="3818" y="904"/>
                    <a:pt x="3818" y="904"/>
                    <a:pt x="3818" y="904"/>
                  </a:cubicBezTo>
                  <a:close/>
                  <a:moveTo>
                    <a:pt x="4481" y="3171"/>
                  </a:moveTo>
                  <a:cubicBezTo>
                    <a:pt x="4494" y="3202"/>
                    <a:pt x="4524" y="3221"/>
                    <a:pt x="4559" y="3221"/>
                  </a:cubicBezTo>
                  <a:cubicBezTo>
                    <a:pt x="4561" y="3221"/>
                    <a:pt x="4563" y="3221"/>
                    <a:pt x="4565" y="3221"/>
                  </a:cubicBezTo>
                  <a:cubicBezTo>
                    <a:pt x="4625" y="3221"/>
                    <a:pt x="4625" y="3221"/>
                    <a:pt x="4625" y="3221"/>
                  </a:cubicBezTo>
                  <a:cubicBezTo>
                    <a:pt x="4625" y="3179"/>
                    <a:pt x="4625" y="3179"/>
                    <a:pt x="4625" y="3179"/>
                  </a:cubicBezTo>
                  <a:cubicBezTo>
                    <a:pt x="4563" y="3179"/>
                    <a:pt x="4563" y="3179"/>
                    <a:pt x="4563" y="3179"/>
                  </a:cubicBezTo>
                  <a:cubicBezTo>
                    <a:pt x="4563" y="3179"/>
                    <a:pt x="4563" y="3179"/>
                    <a:pt x="4563" y="3179"/>
                  </a:cubicBezTo>
                  <a:cubicBezTo>
                    <a:pt x="4541" y="3181"/>
                    <a:pt x="4526" y="3173"/>
                    <a:pt x="4519" y="3156"/>
                  </a:cubicBezTo>
                  <a:cubicBezTo>
                    <a:pt x="4512" y="3137"/>
                    <a:pt x="4516" y="3111"/>
                    <a:pt x="4531" y="3087"/>
                  </a:cubicBezTo>
                  <a:cubicBezTo>
                    <a:pt x="4625" y="2946"/>
                    <a:pt x="4625" y="2946"/>
                    <a:pt x="4625" y="2946"/>
                  </a:cubicBezTo>
                  <a:cubicBezTo>
                    <a:pt x="4625" y="2871"/>
                    <a:pt x="4625" y="2871"/>
                    <a:pt x="4625" y="2871"/>
                  </a:cubicBezTo>
                  <a:cubicBezTo>
                    <a:pt x="4495" y="3065"/>
                    <a:pt x="4495" y="3065"/>
                    <a:pt x="4495" y="3065"/>
                  </a:cubicBezTo>
                  <a:cubicBezTo>
                    <a:pt x="4473" y="3101"/>
                    <a:pt x="4468" y="3140"/>
                    <a:pt x="4481" y="3171"/>
                  </a:cubicBezTo>
                  <a:close/>
                  <a:moveTo>
                    <a:pt x="4644" y="2594"/>
                  </a:moveTo>
                  <a:cubicBezTo>
                    <a:pt x="4636" y="2594"/>
                    <a:pt x="4628" y="2599"/>
                    <a:pt x="4625" y="2607"/>
                  </a:cubicBezTo>
                  <a:cubicBezTo>
                    <a:pt x="4622" y="2615"/>
                    <a:pt x="4624" y="2624"/>
                    <a:pt x="4630" y="2630"/>
                  </a:cubicBezTo>
                  <a:cubicBezTo>
                    <a:pt x="4644" y="2644"/>
                    <a:pt x="4648" y="2654"/>
                    <a:pt x="4650" y="2664"/>
                  </a:cubicBezTo>
                  <a:cubicBezTo>
                    <a:pt x="4652" y="2673"/>
                    <a:pt x="4652" y="2683"/>
                    <a:pt x="4652" y="2697"/>
                  </a:cubicBezTo>
                  <a:cubicBezTo>
                    <a:pt x="4652" y="2701"/>
                    <a:pt x="4652" y="2706"/>
                    <a:pt x="4652" y="2711"/>
                  </a:cubicBezTo>
                  <a:cubicBezTo>
                    <a:pt x="4653" y="2829"/>
                    <a:pt x="4653" y="2829"/>
                    <a:pt x="4653" y="2829"/>
                  </a:cubicBezTo>
                  <a:cubicBezTo>
                    <a:pt x="4625" y="2871"/>
                    <a:pt x="4625" y="2871"/>
                    <a:pt x="4625" y="2871"/>
                  </a:cubicBezTo>
                  <a:cubicBezTo>
                    <a:pt x="4625" y="2946"/>
                    <a:pt x="4625" y="2946"/>
                    <a:pt x="4625" y="2946"/>
                  </a:cubicBezTo>
                  <a:cubicBezTo>
                    <a:pt x="4691" y="2846"/>
                    <a:pt x="4691" y="2846"/>
                    <a:pt x="4691" y="2846"/>
                  </a:cubicBezTo>
                  <a:cubicBezTo>
                    <a:pt x="4693" y="2843"/>
                    <a:pt x="4695" y="2839"/>
                    <a:pt x="4695" y="2835"/>
                  </a:cubicBezTo>
                  <a:cubicBezTo>
                    <a:pt x="4693" y="2711"/>
                    <a:pt x="4693" y="2711"/>
                    <a:pt x="4693" y="2711"/>
                  </a:cubicBezTo>
                  <a:cubicBezTo>
                    <a:pt x="4693" y="2706"/>
                    <a:pt x="4693" y="2702"/>
                    <a:pt x="4694" y="2698"/>
                  </a:cubicBezTo>
                  <a:cubicBezTo>
                    <a:pt x="4694" y="2684"/>
                    <a:pt x="4694" y="2670"/>
                    <a:pt x="4691" y="2657"/>
                  </a:cubicBezTo>
                  <a:cubicBezTo>
                    <a:pt x="4690" y="2650"/>
                    <a:pt x="4687" y="2643"/>
                    <a:pt x="4684" y="2636"/>
                  </a:cubicBezTo>
                  <a:cubicBezTo>
                    <a:pt x="4806" y="2636"/>
                    <a:pt x="4806" y="2636"/>
                    <a:pt x="4806" y="2636"/>
                  </a:cubicBezTo>
                  <a:cubicBezTo>
                    <a:pt x="4803" y="2643"/>
                    <a:pt x="4800" y="2650"/>
                    <a:pt x="4799" y="2657"/>
                  </a:cubicBezTo>
                  <a:cubicBezTo>
                    <a:pt x="4797" y="2668"/>
                    <a:pt x="4797" y="2678"/>
                    <a:pt x="4797" y="2689"/>
                  </a:cubicBezTo>
                  <a:cubicBezTo>
                    <a:pt x="4764" y="2689"/>
                    <a:pt x="4764" y="2689"/>
                    <a:pt x="4764" y="2689"/>
                  </a:cubicBezTo>
                  <a:cubicBezTo>
                    <a:pt x="4762" y="2689"/>
                    <a:pt x="4762" y="2689"/>
                    <a:pt x="4762" y="2689"/>
                  </a:cubicBezTo>
                  <a:cubicBezTo>
                    <a:pt x="4762" y="2689"/>
                    <a:pt x="4762" y="2689"/>
                    <a:pt x="4762" y="2689"/>
                  </a:cubicBezTo>
                  <a:cubicBezTo>
                    <a:pt x="4756" y="2689"/>
                    <a:pt x="4751" y="2692"/>
                    <a:pt x="4747" y="2696"/>
                  </a:cubicBezTo>
                  <a:cubicBezTo>
                    <a:pt x="4744" y="2700"/>
                    <a:pt x="4742" y="2705"/>
                    <a:pt x="4742" y="2711"/>
                  </a:cubicBezTo>
                  <a:cubicBezTo>
                    <a:pt x="4743" y="2722"/>
                    <a:pt x="4752" y="2730"/>
                    <a:pt x="4763" y="2730"/>
                  </a:cubicBezTo>
                  <a:cubicBezTo>
                    <a:pt x="4763" y="2730"/>
                    <a:pt x="4763" y="2730"/>
                    <a:pt x="4763" y="2730"/>
                  </a:cubicBezTo>
                  <a:cubicBezTo>
                    <a:pt x="4798" y="2730"/>
                    <a:pt x="4798" y="2730"/>
                    <a:pt x="4798" y="2730"/>
                  </a:cubicBezTo>
                  <a:cubicBezTo>
                    <a:pt x="4800" y="2786"/>
                    <a:pt x="4800" y="2786"/>
                    <a:pt x="4800" y="2786"/>
                  </a:cubicBezTo>
                  <a:cubicBezTo>
                    <a:pt x="4764" y="2786"/>
                    <a:pt x="4764" y="2786"/>
                    <a:pt x="4764" y="2786"/>
                  </a:cubicBezTo>
                  <a:cubicBezTo>
                    <a:pt x="4762" y="2786"/>
                    <a:pt x="4762" y="2786"/>
                    <a:pt x="4762" y="2786"/>
                  </a:cubicBezTo>
                  <a:cubicBezTo>
                    <a:pt x="4762" y="2786"/>
                    <a:pt x="4762" y="2786"/>
                    <a:pt x="4762" y="2786"/>
                  </a:cubicBezTo>
                  <a:cubicBezTo>
                    <a:pt x="4756" y="2786"/>
                    <a:pt x="4751" y="2789"/>
                    <a:pt x="4747" y="2793"/>
                  </a:cubicBezTo>
                  <a:cubicBezTo>
                    <a:pt x="4744" y="2797"/>
                    <a:pt x="4742" y="2802"/>
                    <a:pt x="4742" y="2808"/>
                  </a:cubicBezTo>
                  <a:cubicBezTo>
                    <a:pt x="4743" y="2819"/>
                    <a:pt x="4752" y="2828"/>
                    <a:pt x="4763" y="2828"/>
                  </a:cubicBezTo>
                  <a:cubicBezTo>
                    <a:pt x="4763" y="2828"/>
                    <a:pt x="4763" y="2828"/>
                    <a:pt x="4763" y="2828"/>
                  </a:cubicBezTo>
                  <a:cubicBezTo>
                    <a:pt x="4801" y="2828"/>
                    <a:pt x="4801" y="2828"/>
                    <a:pt x="4801" y="2828"/>
                  </a:cubicBezTo>
                  <a:cubicBezTo>
                    <a:pt x="4801" y="2836"/>
                    <a:pt x="4801" y="2836"/>
                    <a:pt x="4801" y="2836"/>
                  </a:cubicBezTo>
                  <a:cubicBezTo>
                    <a:pt x="4801" y="2840"/>
                    <a:pt x="4802" y="2843"/>
                    <a:pt x="4804" y="2847"/>
                  </a:cubicBezTo>
                  <a:cubicBezTo>
                    <a:pt x="4829" y="2885"/>
                    <a:pt x="4829" y="2885"/>
                    <a:pt x="4829" y="2885"/>
                  </a:cubicBezTo>
                  <a:cubicBezTo>
                    <a:pt x="4801" y="2885"/>
                    <a:pt x="4801" y="2885"/>
                    <a:pt x="4801" y="2885"/>
                  </a:cubicBezTo>
                  <a:cubicBezTo>
                    <a:pt x="4799" y="2885"/>
                    <a:pt x="4799" y="2885"/>
                    <a:pt x="4799" y="2885"/>
                  </a:cubicBezTo>
                  <a:cubicBezTo>
                    <a:pt x="4799" y="2885"/>
                    <a:pt x="4799" y="2885"/>
                    <a:pt x="4799" y="2885"/>
                  </a:cubicBezTo>
                  <a:cubicBezTo>
                    <a:pt x="4796" y="2886"/>
                    <a:pt x="4793" y="2886"/>
                    <a:pt x="4791" y="2887"/>
                  </a:cubicBezTo>
                  <a:cubicBezTo>
                    <a:pt x="4783" y="2891"/>
                    <a:pt x="4779" y="2899"/>
                    <a:pt x="4779" y="2907"/>
                  </a:cubicBezTo>
                  <a:cubicBezTo>
                    <a:pt x="4780" y="2918"/>
                    <a:pt x="4789" y="2927"/>
                    <a:pt x="4801" y="2927"/>
                  </a:cubicBezTo>
                  <a:cubicBezTo>
                    <a:pt x="4801" y="2927"/>
                    <a:pt x="4801" y="2927"/>
                    <a:pt x="4801" y="2927"/>
                  </a:cubicBezTo>
                  <a:cubicBezTo>
                    <a:pt x="4853" y="2927"/>
                    <a:pt x="4853" y="2927"/>
                    <a:pt x="4853" y="2927"/>
                  </a:cubicBezTo>
                  <a:cubicBezTo>
                    <a:pt x="4853" y="2846"/>
                    <a:pt x="4853" y="2846"/>
                    <a:pt x="4853" y="2846"/>
                  </a:cubicBezTo>
                  <a:cubicBezTo>
                    <a:pt x="4842" y="2829"/>
                    <a:pt x="4842" y="2829"/>
                    <a:pt x="4842" y="2829"/>
                  </a:cubicBezTo>
                  <a:cubicBezTo>
                    <a:pt x="4839" y="2697"/>
                    <a:pt x="4839" y="2697"/>
                    <a:pt x="4839" y="2697"/>
                  </a:cubicBezTo>
                  <a:cubicBezTo>
                    <a:pt x="4839" y="2684"/>
                    <a:pt x="4838" y="2673"/>
                    <a:pt x="4840" y="2664"/>
                  </a:cubicBezTo>
                  <a:cubicBezTo>
                    <a:pt x="4842" y="2656"/>
                    <a:pt x="4845" y="2648"/>
                    <a:pt x="4853" y="2638"/>
                  </a:cubicBezTo>
                  <a:cubicBezTo>
                    <a:pt x="4853" y="2596"/>
                    <a:pt x="4853" y="2596"/>
                    <a:pt x="4853" y="2596"/>
                  </a:cubicBezTo>
                  <a:cubicBezTo>
                    <a:pt x="4850" y="2595"/>
                    <a:pt x="4848" y="2594"/>
                    <a:pt x="4845" y="2594"/>
                  </a:cubicBezTo>
                  <a:lnTo>
                    <a:pt x="4644" y="2594"/>
                  </a:lnTo>
                  <a:close/>
                  <a:moveTo>
                    <a:pt x="4625" y="3221"/>
                  </a:moveTo>
                  <a:cubicBezTo>
                    <a:pt x="4853" y="3221"/>
                    <a:pt x="4853" y="3221"/>
                    <a:pt x="4853" y="3221"/>
                  </a:cubicBezTo>
                  <a:cubicBezTo>
                    <a:pt x="4853" y="3180"/>
                    <a:pt x="4853" y="3180"/>
                    <a:pt x="4853" y="3180"/>
                  </a:cubicBezTo>
                  <a:cubicBezTo>
                    <a:pt x="4625" y="3179"/>
                    <a:pt x="4625" y="3179"/>
                    <a:pt x="4625" y="3179"/>
                  </a:cubicBezTo>
                  <a:lnTo>
                    <a:pt x="4625" y="3221"/>
                  </a:lnTo>
                  <a:close/>
                  <a:moveTo>
                    <a:pt x="4840" y="2970"/>
                  </a:moveTo>
                  <a:cubicBezTo>
                    <a:pt x="4835" y="2974"/>
                    <a:pt x="4833" y="2980"/>
                    <a:pt x="4833" y="2986"/>
                  </a:cubicBezTo>
                  <a:cubicBezTo>
                    <a:pt x="4833" y="2997"/>
                    <a:pt x="4842" y="3005"/>
                    <a:pt x="4853" y="3006"/>
                  </a:cubicBezTo>
                  <a:cubicBezTo>
                    <a:pt x="4853" y="2965"/>
                    <a:pt x="4853" y="2965"/>
                    <a:pt x="4853" y="2965"/>
                  </a:cubicBezTo>
                  <a:cubicBezTo>
                    <a:pt x="4853" y="2965"/>
                    <a:pt x="4853" y="2965"/>
                    <a:pt x="4853" y="2965"/>
                  </a:cubicBezTo>
                  <a:cubicBezTo>
                    <a:pt x="4848" y="2965"/>
                    <a:pt x="4844" y="2967"/>
                    <a:pt x="4840" y="2970"/>
                  </a:cubicBezTo>
                  <a:close/>
                  <a:moveTo>
                    <a:pt x="4774" y="4091"/>
                  </a:moveTo>
                  <a:cubicBezTo>
                    <a:pt x="4853" y="4164"/>
                    <a:pt x="4853" y="4164"/>
                    <a:pt x="4853" y="4164"/>
                  </a:cubicBezTo>
                  <a:cubicBezTo>
                    <a:pt x="4853" y="4112"/>
                    <a:pt x="4853" y="4112"/>
                    <a:pt x="4853" y="4112"/>
                  </a:cubicBezTo>
                  <a:cubicBezTo>
                    <a:pt x="4773" y="4090"/>
                    <a:pt x="4773" y="4090"/>
                    <a:pt x="4773" y="4090"/>
                  </a:cubicBezTo>
                  <a:lnTo>
                    <a:pt x="4774" y="4091"/>
                  </a:lnTo>
                  <a:close/>
                  <a:moveTo>
                    <a:pt x="4799" y="4040"/>
                  </a:moveTo>
                  <a:cubicBezTo>
                    <a:pt x="4801" y="4041"/>
                    <a:pt x="4801" y="4041"/>
                    <a:pt x="4801" y="4041"/>
                  </a:cubicBezTo>
                  <a:cubicBezTo>
                    <a:pt x="4795" y="4035"/>
                    <a:pt x="4795" y="4035"/>
                    <a:pt x="4795" y="4035"/>
                  </a:cubicBezTo>
                  <a:cubicBezTo>
                    <a:pt x="4795" y="4035"/>
                    <a:pt x="4698" y="3964"/>
                    <a:pt x="4625" y="3915"/>
                  </a:cubicBezTo>
                  <a:cubicBezTo>
                    <a:pt x="4625" y="3967"/>
                    <a:pt x="4625" y="3967"/>
                    <a:pt x="4625" y="3967"/>
                  </a:cubicBezTo>
                  <a:lnTo>
                    <a:pt x="4799" y="4040"/>
                  </a:lnTo>
                  <a:close/>
                  <a:moveTo>
                    <a:pt x="4456" y="3863"/>
                  </a:moveTo>
                  <a:cubicBezTo>
                    <a:pt x="4568" y="3943"/>
                    <a:pt x="4568" y="3943"/>
                    <a:pt x="4568" y="3943"/>
                  </a:cubicBezTo>
                  <a:cubicBezTo>
                    <a:pt x="4625" y="3967"/>
                    <a:pt x="4625" y="3967"/>
                    <a:pt x="4625" y="3967"/>
                  </a:cubicBezTo>
                  <a:cubicBezTo>
                    <a:pt x="4625" y="3915"/>
                    <a:pt x="4625" y="3915"/>
                    <a:pt x="4625" y="3915"/>
                  </a:cubicBezTo>
                  <a:cubicBezTo>
                    <a:pt x="4591" y="3892"/>
                    <a:pt x="4563" y="3874"/>
                    <a:pt x="4552" y="3869"/>
                  </a:cubicBezTo>
                  <a:cubicBezTo>
                    <a:pt x="4517" y="3855"/>
                    <a:pt x="4456" y="3863"/>
                    <a:pt x="4456" y="3863"/>
                  </a:cubicBezTo>
                  <a:close/>
                  <a:moveTo>
                    <a:pt x="4762" y="4087"/>
                  </a:moveTo>
                  <a:cubicBezTo>
                    <a:pt x="4773" y="4090"/>
                    <a:pt x="4773" y="4090"/>
                    <a:pt x="4773" y="4090"/>
                  </a:cubicBezTo>
                  <a:cubicBezTo>
                    <a:pt x="4625" y="3984"/>
                    <a:pt x="4625" y="3984"/>
                    <a:pt x="4625" y="3984"/>
                  </a:cubicBezTo>
                  <a:cubicBezTo>
                    <a:pt x="4625" y="4028"/>
                    <a:pt x="4625" y="4028"/>
                    <a:pt x="4625" y="4028"/>
                  </a:cubicBezTo>
                  <a:cubicBezTo>
                    <a:pt x="4693" y="4058"/>
                    <a:pt x="4762" y="4087"/>
                    <a:pt x="4762" y="4087"/>
                  </a:cubicBezTo>
                  <a:close/>
                  <a:moveTo>
                    <a:pt x="4853" y="4089"/>
                  </a:moveTo>
                  <a:cubicBezTo>
                    <a:pt x="4853" y="4055"/>
                    <a:pt x="4853" y="4055"/>
                    <a:pt x="4853" y="4055"/>
                  </a:cubicBezTo>
                  <a:cubicBezTo>
                    <a:pt x="4801" y="4041"/>
                    <a:pt x="4801" y="4041"/>
                    <a:pt x="4801" y="4041"/>
                  </a:cubicBezTo>
                  <a:lnTo>
                    <a:pt x="4853" y="4089"/>
                  </a:lnTo>
                  <a:close/>
                  <a:moveTo>
                    <a:pt x="4438" y="3888"/>
                  </a:moveTo>
                  <a:cubicBezTo>
                    <a:pt x="4438" y="3888"/>
                    <a:pt x="4463" y="3944"/>
                    <a:pt x="4493" y="3966"/>
                  </a:cubicBezTo>
                  <a:cubicBezTo>
                    <a:pt x="4507" y="3976"/>
                    <a:pt x="4566" y="4003"/>
                    <a:pt x="4625" y="4028"/>
                  </a:cubicBezTo>
                  <a:cubicBezTo>
                    <a:pt x="4625" y="3984"/>
                    <a:pt x="4625" y="3984"/>
                    <a:pt x="4625" y="3984"/>
                  </a:cubicBezTo>
                  <a:cubicBezTo>
                    <a:pt x="4568" y="3943"/>
                    <a:pt x="4568" y="3943"/>
                    <a:pt x="4568" y="3943"/>
                  </a:cubicBezTo>
                  <a:lnTo>
                    <a:pt x="4438" y="3888"/>
                  </a:lnTo>
                  <a:close/>
                  <a:moveTo>
                    <a:pt x="4801" y="4041"/>
                  </a:moveTo>
                  <a:cubicBezTo>
                    <a:pt x="4853" y="4089"/>
                    <a:pt x="4853" y="4089"/>
                    <a:pt x="4853" y="4089"/>
                  </a:cubicBezTo>
                  <a:cubicBezTo>
                    <a:pt x="4853" y="4112"/>
                    <a:pt x="4853" y="4112"/>
                    <a:pt x="4853" y="4112"/>
                  </a:cubicBezTo>
                  <a:cubicBezTo>
                    <a:pt x="4773" y="4090"/>
                    <a:pt x="4773" y="4090"/>
                    <a:pt x="4773" y="4090"/>
                  </a:cubicBezTo>
                  <a:cubicBezTo>
                    <a:pt x="4625" y="3984"/>
                    <a:pt x="4625" y="3984"/>
                    <a:pt x="4625" y="3984"/>
                  </a:cubicBezTo>
                  <a:cubicBezTo>
                    <a:pt x="4625" y="3967"/>
                    <a:pt x="4625" y="3967"/>
                    <a:pt x="4625" y="3967"/>
                  </a:cubicBezTo>
                  <a:cubicBezTo>
                    <a:pt x="4799" y="4040"/>
                    <a:pt x="4799" y="4040"/>
                    <a:pt x="4799" y="4040"/>
                  </a:cubicBezTo>
                  <a:lnTo>
                    <a:pt x="4801" y="4041"/>
                  </a:lnTo>
                  <a:close/>
                  <a:moveTo>
                    <a:pt x="4791" y="4050"/>
                  </a:moveTo>
                  <a:cubicBezTo>
                    <a:pt x="4783" y="4044"/>
                    <a:pt x="4772" y="4046"/>
                    <a:pt x="4766" y="4054"/>
                  </a:cubicBezTo>
                  <a:cubicBezTo>
                    <a:pt x="4761" y="4062"/>
                    <a:pt x="4762" y="4073"/>
                    <a:pt x="4770" y="4079"/>
                  </a:cubicBezTo>
                  <a:cubicBezTo>
                    <a:pt x="4778" y="4084"/>
                    <a:pt x="4789" y="4083"/>
                    <a:pt x="4795" y="4075"/>
                  </a:cubicBezTo>
                  <a:cubicBezTo>
                    <a:pt x="4801" y="4067"/>
                    <a:pt x="4799" y="4056"/>
                    <a:pt x="4791" y="4050"/>
                  </a:cubicBezTo>
                  <a:close/>
                  <a:moveTo>
                    <a:pt x="4625" y="3984"/>
                  </a:moveTo>
                  <a:cubicBezTo>
                    <a:pt x="4625" y="3967"/>
                    <a:pt x="4625" y="3967"/>
                    <a:pt x="4625" y="3967"/>
                  </a:cubicBezTo>
                  <a:cubicBezTo>
                    <a:pt x="4568" y="3943"/>
                    <a:pt x="4568" y="3943"/>
                    <a:pt x="4568" y="3943"/>
                  </a:cubicBezTo>
                  <a:lnTo>
                    <a:pt x="4625" y="3984"/>
                  </a:lnTo>
                  <a:close/>
                  <a:moveTo>
                    <a:pt x="4772" y="4058"/>
                  </a:moveTo>
                  <a:cubicBezTo>
                    <a:pt x="4769" y="4063"/>
                    <a:pt x="4770" y="4069"/>
                    <a:pt x="4775" y="4073"/>
                  </a:cubicBezTo>
                  <a:cubicBezTo>
                    <a:pt x="4779" y="4076"/>
                    <a:pt x="4786" y="4075"/>
                    <a:pt x="4789" y="4070"/>
                  </a:cubicBezTo>
                  <a:cubicBezTo>
                    <a:pt x="4792" y="4066"/>
                    <a:pt x="4791" y="4060"/>
                    <a:pt x="4787" y="4056"/>
                  </a:cubicBezTo>
                  <a:cubicBezTo>
                    <a:pt x="4782" y="4053"/>
                    <a:pt x="4776" y="4054"/>
                    <a:pt x="4772" y="4058"/>
                  </a:cubicBezTo>
                  <a:close/>
                  <a:moveTo>
                    <a:pt x="4791" y="4050"/>
                  </a:moveTo>
                  <a:cubicBezTo>
                    <a:pt x="4799" y="4056"/>
                    <a:pt x="4801" y="4067"/>
                    <a:pt x="4795" y="4075"/>
                  </a:cubicBezTo>
                  <a:cubicBezTo>
                    <a:pt x="4789" y="4083"/>
                    <a:pt x="4778" y="4084"/>
                    <a:pt x="4770" y="4079"/>
                  </a:cubicBezTo>
                  <a:cubicBezTo>
                    <a:pt x="4762" y="4073"/>
                    <a:pt x="4761" y="4062"/>
                    <a:pt x="4766" y="4054"/>
                  </a:cubicBezTo>
                  <a:cubicBezTo>
                    <a:pt x="4772" y="4046"/>
                    <a:pt x="4783" y="4044"/>
                    <a:pt x="4791" y="4050"/>
                  </a:cubicBezTo>
                  <a:close/>
                  <a:moveTo>
                    <a:pt x="4787" y="4056"/>
                  </a:moveTo>
                  <a:cubicBezTo>
                    <a:pt x="4782" y="4053"/>
                    <a:pt x="4776" y="4054"/>
                    <a:pt x="4772" y="4058"/>
                  </a:cubicBezTo>
                  <a:cubicBezTo>
                    <a:pt x="4769" y="4063"/>
                    <a:pt x="4770" y="4069"/>
                    <a:pt x="4775" y="4073"/>
                  </a:cubicBezTo>
                  <a:cubicBezTo>
                    <a:pt x="4779" y="4076"/>
                    <a:pt x="4786" y="4075"/>
                    <a:pt x="4789" y="4070"/>
                  </a:cubicBezTo>
                  <a:cubicBezTo>
                    <a:pt x="4792" y="4066"/>
                    <a:pt x="4791" y="4060"/>
                    <a:pt x="4787" y="4056"/>
                  </a:cubicBezTo>
                  <a:close/>
                </a:path>
              </a:pathLst>
            </a:custGeom>
            <a:solidFill>
              <a:srgbClr val="00A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01C890F7-F1B6-4035-9A71-A41886F3B300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3559836" y="1655764"/>
            <a:ext cx="2121935" cy="830263"/>
            <a:chOff x="2243" y="1043"/>
            <a:chExt cx="1337" cy="523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D294498D-5CB4-4465-8A51-0008BC3902B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43" y="1371"/>
              <a:ext cx="319" cy="195"/>
            </a:xfrm>
            <a:custGeom>
              <a:avLst/>
              <a:gdLst>
                <a:gd name="T0" fmla="*/ 1492 w 1592"/>
                <a:gd name="T1" fmla="*/ 694 h 975"/>
                <a:gd name="T2" fmla="*/ 1420 w 1592"/>
                <a:gd name="T3" fmla="*/ 697 h 975"/>
                <a:gd name="T4" fmla="*/ 1414 w 1592"/>
                <a:gd name="T5" fmla="*/ 697 h 975"/>
                <a:gd name="T6" fmla="*/ 962 w 1592"/>
                <a:gd name="T7" fmla="*/ 612 h 975"/>
                <a:gd name="T8" fmla="*/ 365 w 1592"/>
                <a:gd name="T9" fmla="*/ 113 h 975"/>
                <a:gd name="T10" fmla="*/ 365 w 1592"/>
                <a:gd name="T11" fmla="*/ 113 h 975"/>
                <a:gd name="T12" fmla="*/ 365 w 1592"/>
                <a:gd name="T13" fmla="*/ 113 h 975"/>
                <a:gd name="T14" fmla="*/ 247 w 1592"/>
                <a:gd name="T15" fmla="*/ 95 h 975"/>
                <a:gd name="T16" fmla="*/ 53 w 1592"/>
                <a:gd name="T17" fmla="*/ 32 h 975"/>
                <a:gd name="T18" fmla="*/ 0 w 1592"/>
                <a:gd name="T19" fmla="*/ 0 h 975"/>
                <a:gd name="T20" fmla="*/ 0 w 1592"/>
                <a:gd name="T21" fmla="*/ 321 h 975"/>
                <a:gd name="T22" fmla="*/ 1132 w 1592"/>
                <a:gd name="T23" fmla="*/ 975 h 975"/>
                <a:gd name="T24" fmla="*/ 1592 w 1592"/>
                <a:gd name="T25" fmla="*/ 710 h 975"/>
                <a:gd name="T26" fmla="*/ 1517 w 1592"/>
                <a:gd name="T27" fmla="*/ 693 h 975"/>
                <a:gd name="T28" fmla="*/ 1492 w 1592"/>
                <a:gd name="T29" fmla="*/ 694 h 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92" h="975">
                  <a:moveTo>
                    <a:pt x="1492" y="694"/>
                  </a:moveTo>
                  <a:cubicBezTo>
                    <a:pt x="1468" y="696"/>
                    <a:pt x="1444" y="697"/>
                    <a:pt x="1420" y="697"/>
                  </a:cubicBezTo>
                  <a:cubicBezTo>
                    <a:pt x="1414" y="697"/>
                    <a:pt x="1414" y="697"/>
                    <a:pt x="1414" y="697"/>
                  </a:cubicBezTo>
                  <a:cubicBezTo>
                    <a:pt x="1254" y="697"/>
                    <a:pt x="1108" y="670"/>
                    <a:pt x="962" y="612"/>
                  </a:cubicBezTo>
                  <a:cubicBezTo>
                    <a:pt x="715" y="515"/>
                    <a:pt x="512" y="344"/>
                    <a:pt x="365" y="113"/>
                  </a:cubicBezTo>
                  <a:cubicBezTo>
                    <a:pt x="365" y="113"/>
                    <a:pt x="365" y="113"/>
                    <a:pt x="365" y="113"/>
                  </a:cubicBezTo>
                  <a:cubicBezTo>
                    <a:pt x="365" y="113"/>
                    <a:pt x="365" y="113"/>
                    <a:pt x="365" y="113"/>
                  </a:cubicBezTo>
                  <a:cubicBezTo>
                    <a:pt x="328" y="108"/>
                    <a:pt x="283" y="103"/>
                    <a:pt x="247" y="95"/>
                  </a:cubicBezTo>
                  <a:cubicBezTo>
                    <a:pt x="181" y="79"/>
                    <a:pt x="114" y="59"/>
                    <a:pt x="53" y="32"/>
                  </a:cubicBezTo>
                  <a:cubicBezTo>
                    <a:pt x="39" y="26"/>
                    <a:pt x="13" y="6"/>
                    <a:pt x="0" y="0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1132" y="975"/>
                    <a:pt x="1132" y="975"/>
                    <a:pt x="1132" y="975"/>
                  </a:cubicBezTo>
                  <a:cubicBezTo>
                    <a:pt x="1592" y="710"/>
                    <a:pt x="1592" y="710"/>
                    <a:pt x="1592" y="710"/>
                  </a:cubicBezTo>
                  <a:cubicBezTo>
                    <a:pt x="1577" y="689"/>
                    <a:pt x="1542" y="691"/>
                    <a:pt x="1517" y="693"/>
                  </a:cubicBezTo>
                  <a:cubicBezTo>
                    <a:pt x="1509" y="693"/>
                    <a:pt x="1500" y="694"/>
                    <a:pt x="1492" y="694"/>
                  </a:cubicBezTo>
                  <a:close/>
                </a:path>
              </a:pathLst>
            </a:custGeom>
            <a:solidFill>
              <a:srgbClr val="D9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1416F691-B7FA-43D3-863D-393709CB91D2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510" y="1075"/>
              <a:ext cx="186" cy="436"/>
            </a:xfrm>
            <a:custGeom>
              <a:avLst/>
              <a:gdLst>
                <a:gd name="T0" fmla="*/ 77 w 931"/>
                <a:gd name="T1" fmla="*/ 0 h 2182"/>
                <a:gd name="T2" fmla="*/ 63 w 931"/>
                <a:gd name="T3" fmla="*/ 16 h 2182"/>
                <a:gd name="T4" fmla="*/ 96 w 931"/>
                <a:gd name="T5" fmla="*/ 91 h 2182"/>
                <a:gd name="T6" fmla="*/ 131 w 931"/>
                <a:gd name="T7" fmla="*/ 161 h 2182"/>
                <a:gd name="T8" fmla="*/ 146 w 931"/>
                <a:gd name="T9" fmla="*/ 204 h 2182"/>
                <a:gd name="T10" fmla="*/ 197 w 931"/>
                <a:gd name="T11" fmla="*/ 628 h 2182"/>
                <a:gd name="T12" fmla="*/ 0 w 931"/>
                <a:gd name="T13" fmla="*/ 1166 h 2182"/>
                <a:gd name="T14" fmla="*/ 0 w 931"/>
                <a:gd name="T15" fmla="*/ 1166 h 2182"/>
                <a:gd name="T16" fmla="*/ 0 w 931"/>
                <a:gd name="T17" fmla="*/ 1166 h 2182"/>
                <a:gd name="T18" fmla="*/ 207 w 931"/>
                <a:gd name="T19" fmla="*/ 1545 h 2182"/>
                <a:gd name="T20" fmla="*/ 264 w 931"/>
                <a:gd name="T21" fmla="*/ 2122 h 2182"/>
                <a:gd name="T22" fmla="*/ 271 w 931"/>
                <a:gd name="T23" fmla="*/ 2182 h 2182"/>
                <a:gd name="T24" fmla="*/ 405 w 931"/>
                <a:gd name="T25" fmla="*/ 2105 h 2182"/>
                <a:gd name="T26" fmla="*/ 931 w 931"/>
                <a:gd name="T27" fmla="*/ 1801 h 2182"/>
                <a:gd name="T28" fmla="*/ 931 w 931"/>
                <a:gd name="T29" fmla="*/ 493 h 2182"/>
                <a:gd name="T30" fmla="*/ 77 w 931"/>
                <a:gd name="T3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1" h="2182">
                  <a:moveTo>
                    <a:pt x="77" y="0"/>
                  </a:moveTo>
                  <a:cubicBezTo>
                    <a:pt x="80" y="5"/>
                    <a:pt x="60" y="11"/>
                    <a:pt x="63" y="16"/>
                  </a:cubicBezTo>
                  <a:cubicBezTo>
                    <a:pt x="76" y="39"/>
                    <a:pt x="85" y="66"/>
                    <a:pt x="96" y="91"/>
                  </a:cubicBezTo>
                  <a:cubicBezTo>
                    <a:pt x="107" y="114"/>
                    <a:pt x="122" y="137"/>
                    <a:pt x="131" y="161"/>
                  </a:cubicBezTo>
                  <a:cubicBezTo>
                    <a:pt x="136" y="175"/>
                    <a:pt x="141" y="190"/>
                    <a:pt x="146" y="204"/>
                  </a:cubicBezTo>
                  <a:cubicBezTo>
                    <a:pt x="194" y="347"/>
                    <a:pt x="209" y="486"/>
                    <a:pt x="197" y="628"/>
                  </a:cubicBezTo>
                  <a:cubicBezTo>
                    <a:pt x="182" y="822"/>
                    <a:pt x="111" y="1009"/>
                    <a:pt x="0" y="1166"/>
                  </a:cubicBezTo>
                  <a:cubicBezTo>
                    <a:pt x="0" y="1166"/>
                    <a:pt x="0" y="1166"/>
                    <a:pt x="0" y="1166"/>
                  </a:cubicBezTo>
                  <a:cubicBezTo>
                    <a:pt x="0" y="1166"/>
                    <a:pt x="0" y="1166"/>
                    <a:pt x="0" y="1166"/>
                  </a:cubicBezTo>
                  <a:cubicBezTo>
                    <a:pt x="86" y="1276"/>
                    <a:pt x="160" y="1405"/>
                    <a:pt x="207" y="1545"/>
                  </a:cubicBezTo>
                  <a:cubicBezTo>
                    <a:pt x="273" y="1738"/>
                    <a:pt x="291" y="1932"/>
                    <a:pt x="264" y="2122"/>
                  </a:cubicBezTo>
                  <a:cubicBezTo>
                    <a:pt x="261" y="2141"/>
                    <a:pt x="275" y="2163"/>
                    <a:pt x="271" y="2182"/>
                  </a:cubicBezTo>
                  <a:cubicBezTo>
                    <a:pt x="405" y="2105"/>
                    <a:pt x="405" y="2105"/>
                    <a:pt x="405" y="2105"/>
                  </a:cubicBezTo>
                  <a:cubicBezTo>
                    <a:pt x="931" y="1801"/>
                    <a:pt x="931" y="1801"/>
                    <a:pt x="931" y="1801"/>
                  </a:cubicBezTo>
                  <a:cubicBezTo>
                    <a:pt x="931" y="493"/>
                    <a:pt x="931" y="493"/>
                    <a:pt x="931" y="49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00A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3CC628B8-A820-405C-888C-C7F1B3AFDF5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43" y="1043"/>
              <a:ext cx="333" cy="358"/>
            </a:xfrm>
            <a:custGeom>
              <a:avLst/>
              <a:gdLst>
                <a:gd name="T0" fmla="*/ 815 w 1662"/>
                <a:gd name="T1" fmla="*/ 1700 h 1795"/>
                <a:gd name="T2" fmla="*/ 1472 w 1662"/>
                <a:gd name="T3" fmla="*/ 369 h 1795"/>
                <a:gd name="T4" fmla="*/ 1383 w 1662"/>
                <a:gd name="T5" fmla="*/ 163 h 1795"/>
                <a:gd name="T6" fmla="*/ 1132 w 1662"/>
                <a:gd name="T7" fmla="*/ 0 h 1795"/>
                <a:gd name="T8" fmla="*/ 0 w 1662"/>
                <a:gd name="T9" fmla="*/ 654 h 1795"/>
                <a:gd name="T10" fmla="*/ 0 w 1662"/>
                <a:gd name="T11" fmla="*/ 1667 h 1795"/>
                <a:gd name="T12" fmla="*/ 815 w 1662"/>
                <a:gd name="T13" fmla="*/ 1700 h 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2" h="1795">
                  <a:moveTo>
                    <a:pt x="815" y="1700"/>
                  </a:moveTo>
                  <a:cubicBezTo>
                    <a:pt x="1379" y="1510"/>
                    <a:pt x="1662" y="933"/>
                    <a:pt x="1472" y="369"/>
                  </a:cubicBezTo>
                  <a:cubicBezTo>
                    <a:pt x="1448" y="298"/>
                    <a:pt x="1420" y="225"/>
                    <a:pt x="1383" y="163"/>
                  </a:cubicBezTo>
                  <a:cubicBezTo>
                    <a:pt x="1132" y="0"/>
                    <a:pt x="1132" y="0"/>
                    <a:pt x="1132" y="0"/>
                  </a:cubicBezTo>
                  <a:cubicBezTo>
                    <a:pt x="0" y="654"/>
                    <a:pt x="0" y="654"/>
                    <a:pt x="0" y="654"/>
                  </a:cubicBezTo>
                  <a:cubicBezTo>
                    <a:pt x="0" y="1667"/>
                    <a:pt x="0" y="1667"/>
                    <a:pt x="0" y="1667"/>
                  </a:cubicBezTo>
                  <a:cubicBezTo>
                    <a:pt x="247" y="1791"/>
                    <a:pt x="532" y="1795"/>
                    <a:pt x="815" y="1700"/>
                  </a:cubicBezTo>
                  <a:close/>
                </a:path>
              </a:pathLst>
            </a:custGeom>
            <a:solidFill>
              <a:srgbClr val="E95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178F1CE9-8651-45E5-BEF3-960F0D652FA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72" y="1043"/>
              <a:ext cx="285" cy="356"/>
            </a:xfrm>
            <a:custGeom>
              <a:avLst/>
              <a:gdLst>
                <a:gd name="T0" fmla="*/ 1357 w 1422"/>
                <a:gd name="T1" fmla="*/ 361 h 1781"/>
                <a:gd name="T2" fmla="*/ 1342 w 1422"/>
                <a:gd name="T3" fmla="*/ 318 h 1781"/>
                <a:gd name="T4" fmla="*/ 1311 w 1422"/>
                <a:gd name="T5" fmla="*/ 247 h 1781"/>
                <a:gd name="T6" fmla="*/ 1267 w 1422"/>
                <a:gd name="T7" fmla="*/ 161 h 1781"/>
                <a:gd name="T8" fmla="*/ 988 w 1422"/>
                <a:gd name="T9" fmla="*/ 0 h 1781"/>
                <a:gd name="T10" fmla="*/ 154 w 1422"/>
                <a:gd name="T11" fmla="*/ 482 h 1781"/>
                <a:gd name="T12" fmla="*/ 16 w 1422"/>
                <a:gd name="T13" fmla="*/ 875 h 1781"/>
                <a:gd name="T14" fmla="*/ 18 w 1422"/>
                <a:gd name="T15" fmla="*/ 875 h 1781"/>
                <a:gd name="T16" fmla="*/ 0 w 1422"/>
                <a:gd name="T17" fmla="*/ 1085 h 1781"/>
                <a:gd name="T18" fmla="*/ 0 w 1422"/>
                <a:gd name="T19" fmla="*/ 1094 h 1781"/>
                <a:gd name="T20" fmla="*/ 6 w 1422"/>
                <a:gd name="T21" fmla="*/ 1212 h 1781"/>
                <a:gd name="T22" fmla="*/ 48 w 1422"/>
                <a:gd name="T23" fmla="*/ 1431 h 1781"/>
                <a:gd name="T24" fmla="*/ 67 w 1422"/>
                <a:gd name="T25" fmla="*/ 1496 h 1781"/>
                <a:gd name="T26" fmla="*/ 198 w 1422"/>
                <a:gd name="T27" fmla="*/ 1772 h 1781"/>
                <a:gd name="T28" fmla="*/ 337 w 1422"/>
                <a:gd name="T29" fmla="*/ 1781 h 1781"/>
                <a:gd name="T30" fmla="*/ 681 w 1422"/>
                <a:gd name="T31" fmla="*/ 1725 h 1781"/>
                <a:gd name="T32" fmla="*/ 1215 w 1422"/>
                <a:gd name="T33" fmla="*/ 1328 h 1781"/>
                <a:gd name="T34" fmla="*/ 1203 w 1422"/>
                <a:gd name="T35" fmla="*/ 1314 h 1781"/>
                <a:gd name="T36" fmla="*/ 1215 w 1422"/>
                <a:gd name="T37" fmla="*/ 1328 h 1781"/>
                <a:gd name="T38" fmla="*/ 1410 w 1422"/>
                <a:gd name="T39" fmla="*/ 791 h 1781"/>
                <a:gd name="T40" fmla="*/ 1357 w 1422"/>
                <a:gd name="T41" fmla="*/ 361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2" h="1781">
                  <a:moveTo>
                    <a:pt x="1357" y="361"/>
                  </a:moveTo>
                  <a:cubicBezTo>
                    <a:pt x="1352" y="346"/>
                    <a:pt x="1347" y="332"/>
                    <a:pt x="1342" y="318"/>
                  </a:cubicBezTo>
                  <a:cubicBezTo>
                    <a:pt x="1332" y="294"/>
                    <a:pt x="1322" y="270"/>
                    <a:pt x="1311" y="247"/>
                  </a:cubicBezTo>
                  <a:cubicBezTo>
                    <a:pt x="1298" y="217"/>
                    <a:pt x="1283" y="189"/>
                    <a:pt x="1267" y="161"/>
                  </a:cubicBezTo>
                  <a:cubicBezTo>
                    <a:pt x="988" y="0"/>
                    <a:pt x="988" y="0"/>
                    <a:pt x="988" y="0"/>
                  </a:cubicBezTo>
                  <a:cubicBezTo>
                    <a:pt x="154" y="482"/>
                    <a:pt x="154" y="482"/>
                    <a:pt x="154" y="482"/>
                  </a:cubicBezTo>
                  <a:cubicBezTo>
                    <a:pt x="92" y="597"/>
                    <a:pt x="41" y="746"/>
                    <a:pt x="16" y="875"/>
                  </a:cubicBezTo>
                  <a:cubicBezTo>
                    <a:pt x="17" y="875"/>
                    <a:pt x="18" y="875"/>
                    <a:pt x="18" y="875"/>
                  </a:cubicBezTo>
                  <a:cubicBezTo>
                    <a:pt x="6" y="944"/>
                    <a:pt x="0" y="1014"/>
                    <a:pt x="0" y="1085"/>
                  </a:cubicBezTo>
                  <a:cubicBezTo>
                    <a:pt x="0" y="1094"/>
                    <a:pt x="0" y="1094"/>
                    <a:pt x="0" y="1094"/>
                  </a:cubicBezTo>
                  <a:cubicBezTo>
                    <a:pt x="0" y="1133"/>
                    <a:pt x="2" y="1173"/>
                    <a:pt x="6" y="1212"/>
                  </a:cubicBezTo>
                  <a:cubicBezTo>
                    <a:pt x="13" y="1285"/>
                    <a:pt x="27" y="1359"/>
                    <a:pt x="48" y="1431"/>
                  </a:cubicBezTo>
                  <a:cubicBezTo>
                    <a:pt x="54" y="1453"/>
                    <a:pt x="59" y="1475"/>
                    <a:pt x="67" y="1496"/>
                  </a:cubicBezTo>
                  <a:cubicBezTo>
                    <a:pt x="100" y="1595"/>
                    <a:pt x="145" y="1688"/>
                    <a:pt x="198" y="1772"/>
                  </a:cubicBezTo>
                  <a:cubicBezTo>
                    <a:pt x="244" y="1778"/>
                    <a:pt x="290" y="1781"/>
                    <a:pt x="337" y="1781"/>
                  </a:cubicBezTo>
                  <a:cubicBezTo>
                    <a:pt x="451" y="1781"/>
                    <a:pt x="567" y="1763"/>
                    <a:pt x="681" y="1725"/>
                  </a:cubicBezTo>
                  <a:cubicBezTo>
                    <a:pt x="905" y="1649"/>
                    <a:pt x="1088" y="1507"/>
                    <a:pt x="1215" y="1328"/>
                  </a:cubicBezTo>
                  <a:cubicBezTo>
                    <a:pt x="1211" y="1323"/>
                    <a:pt x="1207" y="1318"/>
                    <a:pt x="1203" y="1314"/>
                  </a:cubicBezTo>
                  <a:cubicBezTo>
                    <a:pt x="1207" y="1318"/>
                    <a:pt x="1211" y="1323"/>
                    <a:pt x="1215" y="1328"/>
                  </a:cubicBezTo>
                  <a:cubicBezTo>
                    <a:pt x="1326" y="1171"/>
                    <a:pt x="1394" y="986"/>
                    <a:pt x="1410" y="791"/>
                  </a:cubicBezTo>
                  <a:cubicBezTo>
                    <a:pt x="1422" y="650"/>
                    <a:pt x="1405" y="504"/>
                    <a:pt x="1357" y="361"/>
                  </a:cubicBezTo>
                  <a:close/>
                </a:path>
              </a:pathLst>
            </a:custGeom>
            <a:solidFill>
              <a:srgbClr val="564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B053975-D65A-47E8-88FD-30FF06DD6ED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43" y="1213"/>
              <a:ext cx="69" cy="184"/>
            </a:xfrm>
            <a:custGeom>
              <a:avLst/>
              <a:gdLst>
                <a:gd name="T0" fmla="*/ 40 w 342"/>
                <a:gd name="T1" fmla="*/ 836 h 922"/>
                <a:gd name="T2" fmla="*/ 0 w 342"/>
                <a:gd name="T3" fmla="*/ 818 h 922"/>
                <a:gd name="T4" fmla="*/ 0 w 342"/>
                <a:gd name="T5" fmla="*/ 37 h 922"/>
                <a:gd name="T6" fmla="*/ 166 w 342"/>
                <a:gd name="T7" fmla="*/ 0 h 922"/>
                <a:gd name="T8" fmla="*/ 144 w 342"/>
                <a:gd name="T9" fmla="*/ 235 h 922"/>
                <a:gd name="T10" fmla="*/ 144 w 342"/>
                <a:gd name="T11" fmla="*/ 244 h 922"/>
                <a:gd name="T12" fmla="*/ 150 w 342"/>
                <a:gd name="T13" fmla="*/ 362 h 922"/>
                <a:gd name="T14" fmla="*/ 192 w 342"/>
                <a:gd name="T15" fmla="*/ 581 h 922"/>
                <a:gd name="T16" fmla="*/ 211 w 342"/>
                <a:gd name="T17" fmla="*/ 646 h 922"/>
                <a:gd name="T18" fmla="*/ 342 w 342"/>
                <a:gd name="T19" fmla="*/ 922 h 922"/>
                <a:gd name="T20" fmla="*/ 231 w 342"/>
                <a:gd name="T21" fmla="*/ 901 h 922"/>
                <a:gd name="T22" fmla="*/ 40 w 342"/>
                <a:gd name="T23" fmla="*/ 836 h 922"/>
                <a:gd name="T24" fmla="*/ 0 w 342"/>
                <a:gd name="T25" fmla="*/ 818 h 922"/>
                <a:gd name="T26" fmla="*/ 0 w 342"/>
                <a:gd name="T27" fmla="*/ 818 h 922"/>
                <a:gd name="T28" fmla="*/ 40 w 342"/>
                <a:gd name="T29" fmla="*/ 836 h 922"/>
                <a:gd name="T30" fmla="*/ 0 w 342"/>
                <a:gd name="T31" fmla="*/ 818 h 922"/>
                <a:gd name="T32" fmla="*/ 342 w 342"/>
                <a:gd name="T33" fmla="*/ 922 h 922"/>
                <a:gd name="T34" fmla="*/ 342 w 342"/>
                <a:gd name="T35" fmla="*/ 922 h 922"/>
                <a:gd name="T36" fmla="*/ 231 w 342"/>
                <a:gd name="T37" fmla="*/ 901 h 922"/>
                <a:gd name="T38" fmla="*/ 342 w 342"/>
                <a:gd name="T39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2" h="922">
                  <a:moveTo>
                    <a:pt x="40" y="836"/>
                  </a:moveTo>
                  <a:cubicBezTo>
                    <a:pt x="26" y="830"/>
                    <a:pt x="13" y="824"/>
                    <a:pt x="0" y="81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55" y="21"/>
                    <a:pt x="111" y="9"/>
                    <a:pt x="166" y="0"/>
                  </a:cubicBezTo>
                  <a:cubicBezTo>
                    <a:pt x="152" y="77"/>
                    <a:pt x="144" y="156"/>
                    <a:pt x="144" y="235"/>
                  </a:cubicBezTo>
                  <a:cubicBezTo>
                    <a:pt x="144" y="244"/>
                    <a:pt x="144" y="244"/>
                    <a:pt x="144" y="244"/>
                  </a:cubicBezTo>
                  <a:cubicBezTo>
                    <a:pt x="144" y="283"/>
                    <a:pt x="146" y="323"/>
                    <a:pt x="150" y="362"/>
                  </a:cubicBezTo>
                  <a:cubicBezTo>
                    <a:pt x="157" y="435"/>
                    <a:pt x="171" y="509"/>
                    <a:pt x="192" y="581"/>
                  </a:cubicBezTo>
                  <a:cubicBezTo>
                    <a:pt x="198" y="603"/>
                    <a:pt x="203" y="625"/>
                    <a:pt x="211" y="646"/>
                  </a:cubicBezTo>
                  <a:cubicBezTo>
                    <a:pt x="244" y="745"/>
                    <a:pt x="289" y="838"/>
                    <a:pt x="342" y="922"/>
                  </a:cubicBezTo>
                  <a:cubicBezTo>
                    <a:pt x="305" y="918"/>
                    <a:pt x="268" y="910"/>
                    <a:pt x="231" y="901"/>
                  </a:cubicBezTo>
                  <a:cubicBezTo>
                    <a:pt x="165" y="885"/>
                    <a:pt x="101" y="863"/>
                    <a:pt x="40" y="836"/>
                  </a:cubicBezTo>
                  <a:close/>
                  <a:moveTo>
                    <a:pt x="0" y="818"/>
                  </a:moveTo>
                  <a:cubicBezTo>
                    <a:pt x="0" y="818"/>
                    <a:pt x="0" y="818"/>
                    <a:pt x="0" y="818"/>
                  </a:cubicBezTo>
                  <a:cubicBezTo>
                    <a:pt x="13" y="824"/>
                    <a:pt x="26" y="830"/>
                    <a:pt x="40" y="836"/>
                  </a:cubicBezTo>
                  <a:cubicBezTo>
                    <a:pt x="26" y="830"/>
                    <a:pt x="13" y="824"/>
                    <a:pt x="0" y="818"/>
                  </a:cubicBezTo>
                  <a:close/>
                  <a:moveTo>
                    <a:pt x="342" y="922"/>
                  </a:moveTo>
                  <a:cubicBezTo>
                    <a:pt x="342" y="922"/>
                    <a:pt x="342" y="922"/>
                    <a:pt x="342" y="922"/>
                  </a:cubicBezTo>
                  <a:cubicBezTo>
                    <a:pt x="305" y="918"/>
                    <a:pt x="268" y="910"/>
                    <a:pt x="231" y="901"/>
                  </a:cubicBezTo>
                  <a:cubicBezTo>
                    <a:pt x="268" y="910"/>
                    <a:pt x="305" y="918"/>
                    <a:pt x="342" y="922"/>
                  </a:cubicBezTo>
                  <a:close/>
                </a:path>
              </a:pathLst>
            </a:custGeom>
            <a:solidFill>
              <a:srgbClr val="C84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C435A69F-1EA4-4E64-9A94-0829CEE7F13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312" y="1308"/>
              <a:ext cx="257" cy="207"/>
            </a:xfrm>
            <a:custGeom>
              <a:avLst/>
              <a:gdLst>
                <a:gd name="T0" fmla="*/ 1285 w 1285"/>
                <a:gd name="T1" fmla="*/ 779 h 1035"/>
                <a:gd name="T2" fmla="*/ 1263 w 1285"/>
                <a:gd name="T3" fmla="*/ 1015 h 1035"/>
                <a:gd name="T4" fmla="*/ 1250 w 1285"/>
                <a:gd name="T5" fmla="*/ 1023 h 1035"/>
                <a:gd name="T6" fmla="*/ 1175 w 1285"/>
                <a:gd name="T7" fmla="*/ 1031 h 1035"/>
                <a:gd name="T8" fmla="*/ 1150 w 1285"/>
                <a:gd name="T9" fmla="*/ 1033 h 1035"/>
                <a:gd name="T10" fmla="*/ 1078 w 1285"/>
                <a:gd name="T11" fmla="*/ 1035 h 1035"/>
                <a:gd name="T12" fmla="*/ 1072 w 1285"/>
                <a:gd name="T13" fmla="*/ 1035 h 1035"/>
                <a:gd name="T14" fmla="*/ 610 w 1285"/>
                <a:gd name="T15" fmla="*/ 947 h 1035"/>
                <a:gd name="T16" fmla="*/ 0 w 1285"/>
                <a:gd name="T17" fmla="*/ 444 h 1035"/>
                <a:gd name="T18" fmla="*/ 139 w 1285"/>
                <a:gd name="T19" fmla="*/ 453 h 1035"/>
                <a:gd name="T20" fmla="*/ 483 w 1285"/>
                <a:gd name="T21" fmla="*/ 397 h 1035"/>
                <a:gd name="T22" fmla="*/ 1017 w 1285"/>
                <a:gd name="T23" fmla="*/ 0 h 1035"/>
                <a:gd name="T24" fmla="*/ 1218 w 1285"/>
                <a:gd name="T25" fmla="*/ 375 h 1035"/>
                <a:gd name="T26" fmla="*/ 1285 w 1285"/>
                <a:gd name="T27" fmla="*/ 778 h 1035"/>
                <a:gd name="T28" fmla="*/ 1285 w 1285"/>
                <a:gd name="T29" fmla="*/ 779 h 1035"/>
                <a:gd name="T30" fmla="*/ 1078 w 1285"/>
                <a:gd name="T31" fmla="*/ 1035 h 1035"/>
                <a:gd name="T32" fmla="*/ 1150 w 1285"/>
                <a:gd name="T33" fmla="*/ 1033 h 1035"/>
                <a:gd name="T34" fmla="*/ 1078 w 1285"/>
                <a:gd name="T35" fmla="*/ 1035 h 1035"/>
                <a:gd name="T36" fmla="*/ 1072 w 1285"/>
                <a:gd name="T37" fmla="*/ 1035 h 1035"/>
                <a:gd name="T38" fmla="*/ 610 w 1285"/>
                <a:gd name="T39" fmla="*/ 947 h 1035"/>
                <a:gd name="T40" fmla="*/ 1072 w 1285"/>
                <a:gd name="T41" fmla="*/ 1035 h 1035"/>
                <a:gd name="T42" fmla="*/ 1078 w 1285"/>
                <a:gd name="T43" fmla="*/ 1035 h 1035"/>
                <a:gd name="T44" fmla="*/ 1250 w 1285"/>
                <a:gd name="T45" fmla="*/ 1023 h 1035"/>
                <a:gd name="T46" fmla="*/ 1250 w 1285"/>
                <a:gd name="T47" fmla="*/ 1023 h 1035"/>
                <a:gd name="T48" fmla="*/ 1175 w 1285"/>
                <a:gd name="T49" fmla="*/ 1031 h 1035"/>
                <a:gd name="T50" fmla="*/ 1250 w 1285"/>
                <a:gd name="T51" fmla="*/ 1023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5" h="1035">
                  <a:moveTo>
                    <a:pt x="1285" y="779"/>
                  </a:moveTo>
                  <a:cubicBezTo>
                    <a:pt x="1285" y="859"/>
                    <a:pt x="1278" y="938"/>
                    <a:pt x="1263" y="1015"/>
                  </a:cubicBezTo>
                  <a:cubicBezTo>
                    <a:pt x="1250" y="1023"/>
                    <a:pt x="1250" y="1023"/>
                    <a:pt x="1250" y="1023"/>
                  </a:cubicBezTo>
                  <a:cubicBezTo>
                    <a:pt x="1225" y="1026"/>
                    <a:pt x="1200" y="1029"/>
                    <a:pt x="1175" y="1031"/>
                  </a:cubicBezTo>
                  <a:cubicBezTo>
                    <a:pt x="1167" y="1031"/>
                    <a:pt x="1158" y="1032"/>
                    <a:pt x="1150" y="1033"/>
                  </a:cubicBezTo>
                  <a:cubicBezTo>
                    <a:pt x="1126" y="1034"/>
                    <a:pt x="1102" y="1035"/>
                    <a:pt x="1078" y="1035"/>
                  </a:cubicBezTo>
                  <a:cubicBezTo>
                    <a:pt x="1072" y="1035"/>
                    <a:pt x="1072" y="1035"/>
                    <a:pt x="1072" y="1035"/>
                  </a:cubicBezTo>
                  <a:cubicBezTo>
                    <a:pt x="912" y="1035"/>
                    <a:pt x="755" y="1004"/>
                    <a:pt x="610" y="947"/>
                  </a:cubicBezTo>
                  <a:cubicBezTo>
                    <a:pt x="363" y="849"/>
                    <a:pt x="147" y="676"/>
                    <a:pt x="0" y="444"/>
                  </a:cubicBezTo>
                  <a:cubicBezTo>
                    <a:pt x="46" y="450"/>
                    <a:pt x="92" y="453"/>
                    <a:pt x="139" y="453"/>
                  </a:cubicBezTo>
                  <a:cubicBezTo>
                    <a:pt x="253" y="453"/>
                    <a:pt x="369" y="435"/>
                    <a:pt x="483" y="397"/>
                  </a:cubicBezTo>
                  <a:cubicBezTo>
                    <a:pt x="707" y="321"/>
                    <a:pt x="890" y="179"/>
                    <a:pt x="1017" y="0"/>
                  </a:cubicBezTo>
                  <a:cubicBezTo>
                    <a:pt x="1102" y="110"/>
                    <a:pt x="1171" y="236"/>
                    <a:pt x="1218" y="375"/>
                  </a:cubicBezTo>
                  <a:cubicBezTo>
                    <a:pt x="1263" y="509"/>
                    <a:pt x="1285" y="644"/>
                    <a:pt x="1285" y="778"/>
                  </a:cubicBezTo>
                  <a:lnTo>
                    <a:pt x="1285" y="779"/>
                  </a:lnTo>
                  <a:close/>
                  <a:moveTo>
                    <a:pt x="1078" y="1035"/>
                  </a:moveTo>
                  <a:cubicBezTo>
                    <a:pt x="1102" y="1035"/>
                    <a:pt x="1126" y="1034"/>
                    <a:pt x="1150" y="1033"/>
                  </a:cubicBezTo>
                  <a:cubicBezTo>
                    <a:pt x="1126" y="1034"/>
                    <a:pt x="1102" y="1035"/>
                    <a:pt x="1078" y="1035"/>
                  </a:cubicBezTo>
                  <a:cubicBezTo>
                    <a:pt x="1072" y="1035"/>
                    <a:pt x="1072" y="1035"/>
                    <a:pt x="1072" y="1035"/>
                  </a:cubicBezTo>
                  <a:cubicBezTo>
                    <a:pt x="912" y="1035"/>
                    <a:pt x="755" y="1004"/>
                    <a:pt x="610" y="947"/>
                  </a:cubicBezTo>
                  <a:cubicBezTo>
                    <a:pt x="755" y="1004"/>
                    <a:pt x="912" y="1035"/>
                    <a:pt x="1072" y="1035"/>
                  </a:cubicBezTo>
                  <a:lnTo>
                    <a:pt x="1078" y="1035"/>
                  </a:lnTo>
                  <a:close/>
                  <a:moveTo>
                    <a:pt x="1250" y="1023"/>
                  </a:moveTo>
                  <a:cubicBezTo>
                    <a:pt x="1250" y="1023"/>
                    <a:pt x="1250" y="1023"/>
                    <a:pt x="1250" y="1023"/>
                  </a:cubicBezTo>
                  <a:cubicBezTo>
                    <a:pt x="1225" y="1026"/>
                    <a:pt x="1200" y="1029"/>
                    <a:pt x="1175" y="1031"/>
                  </a:cubicBezTo>
                  <a:cubicBezTo>
                    <a:pt x="1200" y="1029"/>
                    <a:pt x="1225" y="1026"/>
                    <a:pt x="1250" y="1023"/>
                  </a:cubicBezTo>
                  <a:close/>
                </a:path>
              </a:pathLst>
            </a:custGeom>
            <a:solidFill>
              <a:srgbClr val="009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07D61BB5-1BA8-47C9-AEF9-98E5CD5AADF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72" y="1210"/>
              <a:ext cx="243" cy="189"/>
            </a:xfrm>
            <a:custGeom>
              <a:avLst/>
              <a:gdLst>
                <a:gd name="T0" fmla="*/ 1215 w 1215"/>
                <a:gd name="T1" fmla="*/ 492 h 945"/>
                <a:gd name="T2" fmla="*/ 681 w 1215"/>
                <a:gd name="T3" fmla="*/ 889 h 945"/>
                <a:gd name="T4" fmla="*/ 337 w 1215"/>
                <a:gd name="T5" fmla="*/ 945 h 945"/>
                <a:gd name="T6" fmla="*/ 198 w 1215"/>
                <a:gd name="T7" fmla="*/ 936 h 945"/>
                <a:gd name="T8" fmla="*/ 67 w 1215"/>
                <a:gd name="T9" fmla="*/ 660 h 945"/>
                <a:gd name="T10" fmla="*/ 48 w 1215"/>
                <a:gd name="T11" fmla="*/ 595 h 945"/>
                <a:gd name="T12" fmla="*/ 6 w 1215"/>
                <a:gd name="T13" fmla="*/ 376 h 945"/>
                <a:gd name="T14" fmla="*/ 0 w 1215"/>
                <a:gd name="T15" fmla="*/ 258 h 945"/>
                <a:gd name="T16" fmla="*/ 0 w 1215"/>
                <a:gd name="T17" fmla="*/ 249 h 945"/>
                <a:gd name="T18" fmla="*/ 22 w 1215"/>
                <a:gd name="T19" fmla="*/ 14 h 945"/>
                <a:gd name="T20" fmla="*/ 206 w 1215"/>
                <a:gd name="T21" fmla="*/ 0 h 945"/>
                <a:gd name="T22" fmla="*/ 214 w 1215"/>
                <a:gd name="T23" fmla="*/ 0 h 945"/>
                <a:gd name="T24" fmla="*/ 1215 w 1215"/>
                <a:gd name="T25" fmla="*/ 492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5" h="945">
                  <a:moveTo>
                    <a:pt x="1215" y="492"/>
                  </a:moveTo>
                  <a:cubicBezTo>
                    <a:pt x="1088" y="671"/>
                    <a:pt x="905" y="813"/>
                    <a:pt x="681" y="889"/>
                  </a:cubicBezTo>
                  <a:cubicBezTo>
                    <a:pt x="567" y="927"/>
                    <a:pt x="451" y="945"/>
                    <a:pt x="337" y="945"/>
                  </a:cubicBezTo>
                  <a:cubicBezTo>
                    <a:pt x="290" y="945"/>
                    <a:pt x="244" y="942"/>
                    <a:pt x="198" y="936"/>
                  </a:cubicBezTo>
                  <a:cubicBezTo>
                    <a:pt x="145" y="852"/>
                    <a:pt x="100" y="759"/>
                    <a:pt x="67" y="660"/>
                  </a:cubicBezTo>
                  <a:cubicBezTo>
                    <a:pt x="59" y="639"/>
                    <a:pt x="54" y="617"/>
                    <a:pt x="48" y="595"/>
                  </a:cubicBezTo>
                  <a:cubicBezTo>
                    <a:pt x="27" y="523"/>
                    <a:pt x="13" y="449"/>
                    <a:pt x="6" y="376"/>
                  </a:cubicBezTo>
                  <a:cubicBezTo>
                    <a:pt x="2" y="337"/>
                    <a:pt x="0" y="297"/>
                    <a:pt x="0" y="258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170"/>
                    <a:pt x="8" y="91"/>
                    <a:pt x="22" y="14"/>
                  </a:cubicBezTo>
                  <a:cubicBezTo>
                    <a:pt x="84" y="5"/>
                    <a:pt x="145" y="1"/>
                    <a:pt x="206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604" y="1"/>
                    <a:pt x="975" y="184"/>
                    <a:pt x="1215" y="492"/>
                  </a:cubicBezTo>
                  <a:close/>
                </a:path>
              </a:pathLst>
            </a:custGeom>
            <a:solidFill>
              <a:srgbClr val="4B3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4E42331C-CF19-4ACC-983E-1AA71CE4054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801" y="1101"/>
              <a:ext cx="779" cy="431"/>
            </a:xfrm>
            <a:custGeom>
              <a:avLst/>
              <a:gdLst>
                <a:gd name="T0" fmla="*/ 108 w 3892"/>
                <a:gd name="T1" fmla="*/ 253 h 2158"/>
                <a:gd name="T2" fmla="*/ 737 w 3892"/>
                <a:gd name="T3" fmla="*/ 367 h 2158"/>
                <a:gd name="T4" fmla="*/ 412 w 3892"/>
                <a:gd name="T5" fmla="*/ 367 h 2158"/>
                <a:gd name="T6" fmla="*/ 1095 w 3892"/>
                <a:gd name="T7" fmla="*/ 250 h 2158"/>
                <a:gd name="T8" fmla="*/ 1095 w 3892"/>
                <a:gd name="T9" fmla="*/ 474 h 2158"/>
                <a:gd name="T10" fmla="*/ 863 w 3892"/>
                <a:gd name="T11" fmla="*/ 367 h 2158"/>
                <a:gd name="T12" fmla="*/ 1506 w 3892"/>
                <a:gd name="T13" fmla="*/ 440 h 2158"/>
                <a:gd name="T14" fmla="*/ 1293 w 3892"/>
                <a:gd name="T15" fmla="*/ 338 h 2158"/>
                <a:gd name="T16" fmla="*/ 1807 w 3892"/>
                <a:gd name="T17" fmla="*/ 194 h 2158"/>
                <a:gd name="T18" fmla="*/ 2103 w 3892"/>
                <a:gd name="T19" fmla="*/ 327 h 2158"/>
                <a:gd name="T20" fmla="*/ 2158 w 3892"/>
                <a:gd name="T21" fmla="*/ 475 h 2158"/>
                <a:gd name="T22" fmla="*/ 2082 w 3892"/>
                <a:gd name="T23" fmla="*/ 327 h 2158"/>
                <a:gd name="T24" fmla="*/ 2103 w 3892"/>
                <a:gd name="T25" fmla="*/ 374 h 2158"/>
                <a:gd name="T26" fmla="*/ 2342 w 3892"/>
                <a:gd name="T27" fmla="*/ 249 h 2158"/>
                <a:gd name="T28" fmla="*/ 2215 w 3892"/>
                <a:gd name="T29" fmla="*/ 202 h 2158"/>
                <a:gd name="T30" fmla="*/ 2511 w 3892"/>
                <a:gd name="T31" fmla="*/ 202 h 2158"/>
                <a:gd name="T32" fmla="*/ 2824 w 3892"/>
                <a:gd name="T33" fmla="*/ 541 h 2158"/>
                <a:gd name="T34" fmla="*/ 2929 w 3892"/>
                <a:gd name="T35" fmla="*/ 440 h 2158"/>
                <a:gd name="T36" fmla="*/ 147 w 3892"/>
                <a:gd name="T37" fmla="*/ 882 h 2158"/>
                <a:gd name="T38" fmla="*/ 601 w 3892"/>
                <a:gd name="T39" fmla="*/ 1265 h 2158"/>
                <a:gd name="T40" fmla="*/ 37 w 3892"/>
                <a:gd name="T41" fmla="*/ 1265 h 2158"/>
                <a:gd name="T42" fmla="*/ 1013 w 3892"/>
                <a:gd name="T43" fmla="*/ 1205 h 2158"/>
                <a:gd name="T44" fmla="*/ 859 w 3892"/>
                <a:gd name="T45" fmla="*/ 990 h 2158"/>
                <a:gd name="T46" fmla="*/ 1347 w 3892"/>
                <a:gd name="T47" fmla="*/ 959 h 2158"/>
                <a:gd name="T48" fmla="*/ 1249 w 3892"/>
                <a:gd name="T49" fmla="*/ 1273 h 2158"/>
                <a:gd name="T50" fmla="*/ 1592 w 3892"/>
                <a:gd name="T51" fmla="*/ 876 h 2158"/>
                <a:gd name="T52" fmla="*/ 1539 w 3892"/>
                <a:gd name="T53" fmla="*/ 922 h 2158"/>
                <a:gd name="T54" fmla="*/ 1835 w 3892"/>
                <a:gd name="T55" fmla="*/ 1273 h 2158"/>
                <a:gd name="T56" fmla="*/ 1709 w 3892"/>
                <a:gd name="T57" fmla="*/ 1029 h 2158"/>
                <a:gd name="T58" fmla="*/ 2349 w 3892"/>
                <a:gd name="T59" fmla="*/ 1227 h 2158"/>
                <a:gd name="T60" fmla="*/ 2717 w 3892"/>
                <a:gd name="T61" fmla="*/ 1265 h 2158"/>
                <a:gd name="T62" fmla="*/ 2387 w 3892"/>
                <a:gd name="T63" fmla="*/ 1265 h 2158"/>
                <a:gd name="T64" fmla="*/ 284 w 3892"/>
                <a:gd name="T65" fmla="*/ 1620 h 2158"/>
                <a:gd name="T66" fmla="*/ 0 w 3892"/>
                <a:gd name="T67" fmla="*/ 1947 h 2158"/>
                <a:gd name="T68" fmla="*/ 544 w 3892"/>
                <a:gd name="T69" fmla="*/ 1960 h 2158"/>
                <a:gd name="T70" fmla="*/ 642 w 3892"/>
                <a:gd name="T71" fmla="*/ 1646 h 2158"/>
                <a:gd name="T72" fmla="*/ 1213 w 3892"/>
                <a:gd name="T73" fmla="*/ 1826 h 2158"/>
                <a:gd name="T74" fmla="*/ 862 w 3892"/>
                <a:gd name="T75" fmla="*/ 1826 h 2158"/>
                <a:gd name="T76" fmla="*/ 1457 w 3892"/>
                <a:gd name="T77" fmla="*/ 1739 h 2158"/>
                <a:gd name="T78" fmla="*/ 1509 w 3892"/>
                <a:gd name="T79" fmla="*/ 1886 h 2158"/>
                <a:gd name="T80" fmla="*/ 1732 w 3892"/>
                <a:gd name="T81" fmla="*/ 1547 h 2158"/>
                <a:gd name="T82" fmla="*/ 2112 w 3892"/>
                <a:gd name="T83" fmla="*/ 1823 h 2158"/>
                <a:gd name="T84" fmla="*/ 2015 w 3892"/>
                <a:gd name="T85" fmla="*/ 1779 h 2158"/>
                <a:gd name="T86" fmla="*/ 1989 w 3892"/>
                <a:gd name="T87" fmla="*/ 1847 h 2158"/>
                <a:gd name="T88" fmla="*/ 2285 w 3892"/>
                <a:gd name="T89" fmla="*/ 1464 h 2158"/>
                <a:gd name="T90" fmla="*/ 2416 w 3892"/>
                <a:gd name="T91" fmla="*/ 1486 h 2158"/>
                <a:gd name="T92" fmla="*/ 2677 w 3892"/>
                <a:gd name="T93" fmla="*/ 1726 h 2158"/>
                <a:gd name="T94" fmla="*/ 2588 w 3892"/>
                <a:gd name="T95" fmla="*/ 1888 h 2158"/>
                <a:gd name="T96" fmla="*/ 2905 w 3892"/>
                <a:gd name="T97" fmla="*/ 1655 h 2158"/>
                <a:gd name="T98" fmla="*/ 3104 w 3892"/>
                <a:gd name="T99" fmla="*/ 1907 h 2158"/>
                <a:gd name="T100" fmla="*/ 3011 w 3892"/>
                <a:gd name="T101" fmla="*/ 1553 h 2158"/>
                <a:gd name="T102" fmla="*/ 3337 w 3892"/>
                <a:gd name="T103" fmla="*/ 2006 h 2158"/>
                <a:gd name="T104" fmla="*/ 3392 w 3892"/>
                <a:gd name="T105" fmla="*/ 1787 h 2158"/>
                <a:gd name="T106" fmla="*/ 3668 w 3892"/>
                <a:gd name="T107" fmla="*/ 1997 h 2158"/>
                <a:gd name="T108" fmla="*/ 3765 w 3892"/>
                <a:gd name="T109" fmla="*/ 1646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92" h="2158">
                  <a:moveTo>
                    <a:pt x="108" y="532"/>
                  </a:moveTo>
                  <a:cubicBezTo>
                    <a:pt x="49" y="532"/>
                    <a:pt x="49" y="532"/>
                    <a:pt x="49" y="532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358" y="33"/>
                    <a:pt x="358" y="33"/>
                    <a:pt x="358" y="33"/>
                  </a:cubicBezTo>
                  <a:cubicBezTo>
                    <a:pt x="358" y="88"/>
                    <a:pt x="358" y="88"/>
                    <a:pt x="358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8" y="253"/>
                    <a:pt x="108" y="253"/>
                    <a:pt x="108" y="253"/>
                  </a:cubicBezTo>
                  <a:cubicBezTo>
                    <a:pt x="340" y="253"/>
                    <a:pt x="340" y="253"/>
                    <a:pt x="340" y="253"/>
                  </a:cubicBezTo>
                  <a:cubicBezTo>
                    <a:pt x="340" y="308"/>
                    <a:pt x="340" y="308"/>
                    <a:pt x="340" y="308"/>
                  </a:cubicBezTo>
                  <a:cubicBezTo>
                    <a:pt x="108" y="308"/>
                    <a:pt x="108" y="308"/>
                    <a:pt x="108" y="308"/>
                  </a:cubicBezTo>
                  <a:lnTo>
                    <a:pt x="108" y="532"/>
                  </a:lnTo>
                  <a:close/>
                  <a:moveTo>
                    <a:pt x="412" y="367"/>
                  </a:moveTo>
                  <a:cubicBezTo>
                    <a:pt x="412" y="265"/>
                    <a:pt x="483" y="194"/>
                    <a:pt x="581" y="194"/>
                  </a:cubicBezTo>
                  <a:cubicBezTo>
                    <a:pt x="674" y="194"/>
                    <a:pt x="737" y="257"/>
                    <a:pt x="737" y="367"/>
                  </a:cubicBezTo>
                  <a:cubicBezTo>
                    <a:pt x="737" y="384"/>
                    <a:pt x="737" y="384"/>
                    <a:pt x="737" y="384"/>
                  </a:cubicBezTo>
                  <a:cubicBezTo>
                    <a:pt x="471" y="384"/>
                    <a:pt x="471" y="384"/>
                    <a:pt x="471" y="384"/>
                  </a:cubicBezTo>
                  <a:cubicBezTo>
                    <a:pt x="475" y="441"/>
                    <a:pt x="519" y="490"/>
                    <a:pt x="579" y="490"/>
                  </a:cubicBezTo>
                  <a:cubicBezTo>
                    <a:pt x="626" y="490"/>
                    <a:pt x="658" y="473"/>
                    <a:pt x="684" y="440"/>
                  </a:cubicBezTo>
                  <a:cubicBezTo>
                    <a:pt x="725" y="472"/>
                    <a:pt x="725" y="472"/>
                    <a:pt x="725" y="472"/>
                  </a:cubicBezTo>
                  <a:cubicBezTo>
                    <a:pt x="686" y="522"/>
                    <a:pt x="640" y="541"/>
                    <a:pt x="579" y="541"/>
                  </a:cubicBezTo>
                  <a:cubicBezTo>
                    <a:pt x="475" y="541"/>
                    <a:pt x="412" y="463"/>
                    <a:pt x="412" y="367"/>
                  </a:cubicBezTo>
                  <a:close/>
                  <a:moveTo>
                    <a:pt x="471" y="338"/>
                  </a:moveTo>
                  <a:cubicBezTo>
                    <a:pt x="678" y="338"/>
                    <a:pt x="678" y="338"/>
                    <a:pt x="678" y="338"/>
                  </a:cubicBezTo>
                  <a:cubicBezTo>
                    <a:pt x="676" y="282"/>
                    <a:pt x="639" y="245"/>
                    <a:pt x="579" y="245"/>
                  </a:cubicBezTo>
                  <a:cubicBezTo>
                    <a:pt x="518" y="245"/>
                    <a:pt x="478" y="282"/>
                    <a:pt x="471" y="338"/>
                  </a:cubicBezTo>
                  <a:close/>
                  <a:moveTo>
                    <a:pt x="803" y="367"/>
                  </a:moveTo>
                  <a:cubicBezTo>
                    <a:pt x="803" y="267"/>
                    <a:pt x="873" y="194"/>
                    <a:pt x="977" y="194"/>
                  </a:cubicBezTo>
                  <a:cubicBezTo>
                    <a:pt x="1025" y="194"/>
                    <a:pt x="1065" y="215"/>
                    <a:pt x="1095" y="250"/>
                  </a:cubicBezTo>
                  <a:cubicBezTo>
                    <a:pt x="1097" y="250"/>
                    <a:pt x="1097" y="250"/>
                    <a:pt x="1097" y="250"/>
                  </a:cubicBezTo>
                  <a:cubicBezTo>
                    <a:pt x="1097" y="0"/>
                    <a:pt x="1097" y="0"/>
                    <a:pt x="1097" y="0"/>
                  </a:cubicBezTo>
                  <a:cubicBezTo>
                    <a:pt x="1151" y="0"/>
                    <a:pt x="1151" y="0"/>
                    <a:pt x="1151" y="0"/>
                  </a:cubicBezTo>
                  <a:cubicBezTo>
                    <a:pt x="1151" y="532"/>
                    <a:pt x="1151" y="532"/>
                    <a:pt x="1151" y="532"/>
                  </a:cubicBezTo>
                  <a:cubicBezTo>
                    <a:pt x="1097" y="532"/>
                    <a:pt x="1097" y="532"/>
                    <a:pt x="1097" y="532"/>
                  </a:cubicBezTo>
                  <a:cubicBezTo>
                    <a:pt x="1097" y="474"/>
                    <a:pt x="1097" y="474"/>
                    <a:pt x="1097" y="474"/>
                  </a:cubicBezTo>
                  <a:cubicBezTo>
                    <a:pt x="1095" y="474"/>
                    <a:pt x="1095" y="474"/>
                    <a:pt x="1095" y="474"/>
                  </a:cubicBezTo>
                  <a:cubicBezTo>
                    <a:pt x="1075" y="511"/>
                    <a:pt x="1027" y="541"/>
                    <a:pt x="968" y="541"/>
                  </a:cubicBezTo>
                  <a:cubicBezTo>
                    <a:pt x="876" y="541"/>
                    <a:pt x="803" y="466"/>
                    <a:pt x="803" y="367"/>
                  </a:cubicBezTo>
                  <a:close/>
                  <a:moveTo>
                    <a:pt x="863" y="367"/>
                  </a:moveTo>
                  <a:cubicBezTo>
                    <a:pt x="863" y="436"/>
                    <a:pt x="908" y="490"/>
                    <a:pt x="980" y="490"/>
                  </a:cubicBezTo>
                  <a:cubicBezTo>
                    <a:pt x="1051" y="490"/>
                    <a:pt x="1097" y="436"/>
                    <a:pt x="1097" y="367"/>
                  </a:cubicBezTo>
                  <a:cubicBezTo>
                    <a:pt x="1097" y="298"/>
                    <a:pt x="1051" y="245"/>
                    <a:pt x="980" y="245"/>
                  </a:cubicBezTo>
                  <a:cubicBezTo>
                    <a:pt x="908" y="245"/>
                    <a:pt x="863" y="298"/>
                    <a:pt x="863" y="367"/>
                  </a:cubicBezTo>
                  <a:close/>
                  <a:moveTo>
                    <a:pt x="1234" y="367"/>
                  </a:moveTo>
                  <a:cubicBezTo>
                    <a:pt x="1234" y="265"/>
                    <a:pt x="1306" y="194"/>
                    <a:pt x="1403" y="194"/>
                  </a:cubicBezTo>
                  <a:cubicBezTo>
                    <a:pt x="1496" y="194"/>
                    <a:pt x="1559" y="257"/>
                    <a:pt x="1559" y="367"/>
                  </a:cubicBezTo>
                  <a:cubicBezTo>
                    <a:pt x="1559" y="384"/>
                    <a:pt x="1559" y="384"/>
                    <a:pt x="1559" y="384"/>
                  </a:cubicBezTo>
                  <a:cubicBezTo>
                    <a:pt x="1293" y="384"/>
                    <a:pt x="1293" y="384"/>
                    <a:pt x="1293" y="384"/>
                  </a:cubicBezTo>
                  <a:cubicBezTo>
                    <a:pt x="1297" y="441"/>
                    <a:pt x="1341" y="490"/>
                    <a:pt x="1401" y="490"/>
                  </a:cubicBezTo>
                  <a:cubicBezTo>
                    <a:pt x="1448" y="490"/>
                    <a:pt x="1480" y="473"/>
                    <a:pt x="1506" y="440"/>
                  </a:cubicBezTo>
                  <a:cubicBezTo>
                    <a:pt x="1548" y="472"/>
                    <a:pt x="1548" y="472"/>
                    <a:pt x="1548" y="472"/>
                  </a:cubicBezTo>
                  <a:cubicBezTo>
                    <a:pt x="1509" y="522"/>
                    <a:pt x="1462" y="541"/>
                    <a:pt x="1401" y="541"/>
                  </a:cubicBezTo>
                  <a:cubicBezTo>
                    <a:pt x="1297" y="541"/>
                    <a:pt x="1234" y="463"/>
                    <a:pt x="1234" y="367"/>
                  </a:cubicBezTo>
                  <a:close/>
                  <a:moveTo>
                    <a:pt x="1293" y="338"/>
                  </a:moveTo>
                  <a:cubicBezTo>
                    <a:pt x="1500" y="338"/>
                    <a:pt x="1500" y="338"/>
                    <a:pt x="1500" y="338"/>
                  </a:cubicBezTo>
                  <a:cubicBezTo>
                    <a:pt x="1498" y="282"/>
                    <a:pt x="1462" y="245"/>
                    <a:pt x="1401" y="245"/>
                  </a:cubicBezTo>
                  <a:cubicBezTo>
                    <a:pt x="1340" y="245"/>
                    <a:pt x="1300" y="282"/>
                    <a:pt x="1293" y="338"/>
                  </a:cubicBezTo>
                  <a:close/>
                  <a:moveTo>
                    <a:pt x="1645" y="532"/>
                  </a:moveTo>
                  <a:cubicBezTo>
                    <a:pt x="1700" y="532"/>
                    <a:pt x="1700" y="532"/>
                    <a:pt x="1700" y="532"/>
                  </a:cubicBezTo>
                  <a:cubicBezTo>
                    <a:pt x="1700" y="372"/>
                    <a:pt x="1700" y="372"/>
                    <a:pt x="1700" y="372"/>
                  </a:cubicBezTo>
                  <a:cubicBezTo>
                    <a:pt x="1700" y="296"/>
                    <a:pt x="1729" y="249"/>
                    <a:pt x="1796" y="249"/>
                  </a:cubicBezTo>
                  <a:cubicBezTo>
                    <a:pt x="1806" y="249"/>
                    <a:pt x="1817" y="250"/>
                    <a:pt x="1826" y="253"/>
                  </a:cubicBezTo>
                  <a:cubicBezTo>
                    <a:pt x="1829" y="198"/>
                    <a:pt x="1829" y="198"/>
                    <a:pt x="1829" y="198"/>
                  </a:cubicBezTo>
                  <a:cubicBezTo>
                    <a:pt x="1822" y="195"/>
                    <a:pt x="1814" y="194"/>
                    <a:pt x="1807" y="194"/>
                  </a:cubicBezTo>
                  <a:cubicBezTo>
                    <a:pt x="1753" y="194"/>
                    <a:pt x="1712" y="224"/>
                    <a:pt x="1697" y="257"/>
                  </a:cubicBezTo>
                  <a:cubicBezTo>
                    <a:pt x="1695" y="257"/>
                    <a:pt x="1695" y="257"/>
                    <a:pt x="1695" y="257"/>
                  </a:cubicBezTo>
                  <a:cubicBezTo>
                    <a:pt x="1695" y="238"/>
                    <a:pt x="1694" y="220"/>
                    <a:pt x="1694" y="202"/>
                  </a:cubicBezTo>
                  <a:cubicBezTo>
                    <a:pt x="1642" y="202"/>
                    <a:pt x="1642" y="202"/>
                    <a:pt x="1642" y="202"/>
                  </a:cubicBezTo>
                  <a:cubicBezTo>
                    <a:pt x="1642" y="224"/>
                    <a:pt x="1645" y="250"/>
                    <a:pt x="1645" y="281"/>
                  </a:cubicBezTo>
                  <a:lnTo>
                    <a:pt x="1645" y="532"/>
                  </a:lnTo>
                  <a:close/>
                  <a:moveTo>
                    <a:pt x="2103" y="327"/>
                  </a:moveTo>
                  <a:cubicBezTo>
                    <a:pt x="2103" y="317"/>
                    <a:pt x="2103" y="317"/>
                    <a:pt x="2103" y="317"/>
                  </a:cubicBezTo>
                  <a:cubicBezTo>
                    <a:pt x="2103" y="269"/>
                    <a:pt x="2072" y="245"/>
                    <a:pt x="2021" y="245"/>
                  </a:cubicBezTo>
                  <a:cubicBezTo>
                    <a:pt x="1986" y="245"/>
                    <a:pt x="1949" y="257"/>
                    <a:pt x="1923" y="281"/>
                  </a:cubicBezTo>
                  <a:cubicBezTo>
                    <a:pt x="1889" y="245"/>
                    <a:pt x="1889" y="245"/>
                    <a:pt x="1889" y="245"/>
                  </a:cubicBezTo>
                  <a:cubicBezTo>
                    <a:pt x="1922" y="210"/>
                    <a:pt x="1972" y="194"/>
                    <a:pt x="2020" y="194"/>
                  </a:cubicBezTo>
                  <a:cubicBezTo>
                    <a:pt x="2117" y="194"/>
                    <a:pt x="2158" y="240"/>
                    <a:pt x="2158" y="334"/>
                  </a:cubicBezTo>
                  <a:cubicBezTo>
                    <a:pt x="2158" y="475"/>
                    <a:pt x="2158" y="475"/>
                    <a:pt x="2158" y="475"/>
                  </a:cubicBezTo>
                  <a:cubicBezTo>
                    <a:pt x="2158" y="494"/>
                    <a:pt x="2160" y="515"/>
                    <a:pt x="2163" y="532"/>
                  </a:cubicBezTo>
                  <a:cubicBezTo>
                    <a:pt x="2110" y="532"/>
                    <a:pt x="2110" y="532"/>
                    <a:pt x="2110" y="532"/>
                  </a:cubicBezTo>
                  <a:cubicBezTo>
                    <a:pt x="2106" y="517"/>
                    <a:pt x="2106" y="497"/>
                    <a:pt x="2106" y="483"/>
                  </a:cubicBezTo>
                  <a:cubicBezTo>
                    <a:pt x="2105" y="483"/>
                    <a:pt x="2105" y="483"/>
                    <a:pt x="2105" y="483"/>
                  </a:cubicBezTo>
                  <a:cubicBezTo>
                    <a:pt x="2083" y="517"/>
                    <a:pt x="2046" y="541"/>
                    <a:pt x="1996" y="541"/>
                  </a:cubicBezTo>
                  <a:cubicBezTo>
                    <a:pt x="1929" y="541"/>
                    <a:pt x="1874" y="507"/>
                    <a:pt x="1874" y="443"/>
                  </a:cubicBezTo>
                  <a:cubicBezTo>
                    <a:pt x="1874" y="334"/>
                    <a:pt x="2001" y="327"/>
                    <a:pt x="2082" y="327"/>
                  </a:cubicBezTo>
                  <a:lnTo>
                    <a:pt x="2103" y="327"/>
                  </a:lnTo>
                  <a:close/>
                  <a:moveTo>
                    <a:pt x="2103" y="374"/>
                  </a:moveTo>
                  <a:cubicBezTo>
                    <a:pt x="2048" y="374"/>
                    <a:pt x="2048" y="374"/>
                    <a:pt x="2048" y="374"/>
                  </a:cubicBezTo>
                  <a:cubicBezTo>
                    <a:pt x="1978" y="374"/>
                    <a:pt x="1933" y="393"/>
                    <a:pt x="1933" y="437"/>
                  </a:cubicBezTo>
                  <a:cubicBezTo>
                    <a:pt x="1933" y="479"/>
                    <a:pt x="1964" y="494"/>
                    <a:pt x="2006" y="494"/>
                  </a:cubicBezTo>
                  <a:cubicBezTo>
                    <a:pt x="2069" y="494"/>
                    <a:pt x="2101" y="448"/>
                    <a:pt x="2103" y="395"/>
                  </a:cubicBezTo>
                  <a:lnTo>
                    <a:pt x="2103" y="374"/>
                  </a:lnTo>
                  <a:close/>
                  <a:moveTo>
                    <a:pt x="2287" y="430"/>
                  </a:moveTo>
                  <a:cubicBezTo>
                    <a:pt x="2287" y="498"/>
                    <a:pt x="2299" y="541"/>
                    <a:pt x="2378" y="541"/>
                  </a:cubicBezTo>
                  <a:cubicBezTo>
                    <a:pt x="2398" y="541"/>
                    <a:pt x="2423" y="537"/>
                    <a:pt x="2442" y="529"/>
                  </a:cubicBezTo>
                  <a:cubicBezTo>
                    <a:pt x="2440" y="479"/>
                    <a:pt x="2440" y="479"/>
                    <a:pt x="2440" y="479"/>
                  </a:cubicBezTo>
                  <a:cubicBezTo>
                    <a:pt x="2425" y="486"/>
                    <a:pt x="2407" y="490"/>
                    <a:pt x="2391" y="490"/>
                  </a:cubicBezTo>
                  <a:cubicBezTo>
                    <a:pt x="2342" y="490"/>
                    <a:pt x="2342" y="456"/>
                    <a:pt x="2342" y="414"/>
                  </a:cubicBezTo>
                  <a:cubicBezTo>
                    <a:pt x="2342" y="249"/>
                    <a:pt x="2342" y="249"/>
                    <a:pt x="2342" y="249"/>
                  </a:cubicBezTo>
                  <a:cubicBezTo>
                    <a:pt x="2439" y="249"/>
                    <a:pt x="2439" y="249"/>
                    <a:pt x="2439" y="249"/>
                  </a:cubicBezTo>
                  <a:cubicBezTo>
                    <a:pt x="2439" y="202"/>
                    <a:pt x="2439" y="202"/>
                    <a:pt x="2439" y="202"/>
                  </a:cubicBezTo>
                  <a:cubicBezTo>
                    <a:pt x="2342" y="202"/>
                    <a:pt x="2342" y="202"/>
                    <a:pt x="2342" y="202"/>
                  </a:cubicBezTo>
                  <a:cubicBezTo>
                    <a:pt x="2342" y="109"/>
                    <a:pt x="2342" y="109"/>
                    <a:pt x="2342" y="109"/>
                  </a:cubicBezTo>
                  <a:cubicBezTo>
                    <a:pt x="2287" y="109"/>
                    <a:pt x="2287" y="109"/>
                    <a:pt x="2287" y="109"/>
                  </a:cubicBezTo>
                  <a:cubicBezTo>
                    <a:pt x="2287" y="202"/>
                    <a:pt x="2287" y="202"/>
                    <a:pt x="2287" y="202"/>
                  </a:cubicBezTo>
                  <a:cubicBezTo>
                    <a:pt x="2215" y="202"/>
                    <a:pt x="2215" y="202"/>
                    <a:pt x="2215" y="202"/>
                  </a:cubicBezTo>
                  <a:cubicBezTo>
                    <a:pt x="2215" y="249"/>
                    <a:pt x="2215" y="249"/>
                    <a:pt x="2215" y="249"/>
                  </a:cubicBezTo>
                  <a:cubicBezTo>
                    <a:pt x="2287" y="249"/>
                    <a:pt x="2287" y="249"/>
                    <a:pt x="2287" y="249"/>
                  </a:cubicBezTo>
                  <a:lnTo>
                    <a:pt x="2287" y="430"/>
                  </a:lnTo>
                  <a:close/>
                  <a:moveTo>
                    <a:pt x="2511" y="532"/>
                  </a:moveTo>
                  <a:cubicBezTo>
                    <a:pt x="2566" y="532"/>
                    <a:pt x="2566" y="532"/>
                    <a:pt x="2566" y="532"/>
                  </a:cubicBezTo>
                  <a:cubicBezTo>
                    <a:pt x="2566" y="202"/>
                    <a:pt x="2566" y="202"/>
                    <a:pt x="2566" y="202"/>
                  </a:cubicBezTo>
                  <a:cubicBezTo>
                    <a:pt x="2511" y="202"/>
                    <a:pt x="2511" y="202"/>
                    <a:pt x="2511" y="202"/>
                  </a:cubicBezTo>
                  <a:lnTo>
                    <a:pt x="2511" y="532"/>
                  </a:lnTo>
                  <a:close/>
                  <a:moveTo>
                    <a:pt x="2539" y="114"/>
                  </a:moveTo>
                  <a:cubicBezTo>
                    <a:pt x="2562" y="114"/>
                    <a:pt x="2579" y="97"/>
                    <a:pt x="2579" y="73"/>
                  </a:cubicBezTo>
                  <a:cubicBezTo>
                    <a:pt x="2579" y="52"/>
                    <a:pt x="2561" y="33"/>
                    <a:pt x="2539" y="33"/>
                  </a:cubicBezTo>
                  <a:cubicBezTo>
                    <a:pt x="2516" y="33"/>
                    <a:pt x="2499" y="52"/>
                    <a:pt x="2499" y="73"/>
                  </a:cubicBezTo>
                  <a:cubicBezTo>
                    <a:pt x="2499" y="97"/>
                    <a:pt x="2516" y="114"/>
                    <a:pt x="2539" y="114"/>
                  </a:cubicBezTo>
                  <a:close/>
                  <a:moveTo>
                    <a:pt x="2824" y="541"/>
                  </a:moveTo>
                  <a:cubicBezTo>
                    <a:pt x="2720" y="541"/>
                    <a:pt x="2657" y="463"/>
                    <a:pt x="2657" y="367"/>
                  </a:cubicBezTo>
                  <a:cubicBezTo>
                    <a:pt x="2657" y="265"/>
                    <a:pt x="2728" y="194"/>
                    <a:pt x="2826" y="194"/>
                  </a:cubicBezTo>
                  <a:cubicBezTo>
                    <a:pt x="2919" y="194"/>
                    <a:pt x="2982" y="257"/>
                    <a:pt x="2982" y="367"/>
                  </a:cubicBezTo>
                  <a:cubicBezTo>
                    <a:pt x="2982" y="384"/>
                    <a:pt x="2982" y="384"/>
                    <a:pt x="2982" y="384"/>
                  </a:cubicBezTo>
                  <a:cubicBezTo>
                    <a:pt x="2716" y="384"/>
                    <a:pt x="2716" y="384"/>
                    <a:pt x="2716" y="384"/>
                  </a:cubicBezTo>
                  <a:cubicBezTo>
                    <a:pt x="2720" y="441"/>
                    <a:pt x="2764" y="490"/>
                    <a:pt x="2824" y="490"/>
                  </a:cubicBezTo>
                  <a:cubicBezTo>
                    <a:pt x="2871" y="490"/>
                    <a:pt x="2903" y="473"/>
                    <a:pt x="2929" y="440"/>
                  </a:cubicBezTo>
                  <a:cubicBezTo>
                    <a:pt x="2970" y="472"/>
                    <a:pt x="2970" y="472"/>
                    <a:pt x="2970" y="472"/>
                  </a:cubicBezTo>
                  <a:cubicBezTo>
                    <a:pt x="2931" y="522"/>
                    <a:pt x="2885" y="541"/>
                    <a:pt x="2824" y="541"/>
                  </a:cubicBezTo>
                  <a:close/>
                  <a:moveTo>
                    <a:pt x="2716" y="338"/>
                  </a:moveTo>
                  <a:cubicBezTo>
                    <a:pt x="2923" y="338"/>
                    <a:pt x="2923" y="338"/>
                    <a:pt x="2923" y="338"/>
                  </a:cubicBezTo>
                  <a:cubicBezTo>
                    <a:pt x="2921" y="282"/>
                    <a:pt x="2884" y="245"/>
                    <a:pt x="2824" y="245"/>
                  </a:cubicBezTo>
                  <a:cubicBezTo>
                    <a:pt x="2763" y="245"/>
                    <a:pt x="2723" y="282"/>
                    <a:pt x="2716" y="338"/>
                  </a:cubicBezTo>
                  <a:close/>
                  <a:moveTo>
                    <a:pt x="147" y="882"/>
                  </a:moveTo>
                  <a:cubicBezTo>
                    <a:pt x="149" y="882"/>
                    <a:pt x="149" y="882"/>
                    <a:pt x="149" y="882"/>
                  </a:cubicBezTo>
                  <a:cubicBezTo>
                    <a:pt x="275" y="1265"/>
                    <a:pt x="275" y="1265"/>
                    <a:pt x="275" y="1265"/>
                  </a:cubicBezTo>
                  <a:cubicBezTo>
                    <a:pt x="359" y="1265"/>
                    <a:pt x="359" y="1265"/>
                    <a:pt x="359" y="1265"/>
                  </a:cubicBezTo>
                  <a:cubicBezTo>
                    <a:pt x="490" y="882"/>
                    <a:pt x="490" y="882"/>
                    <a:pt x="490" y="882"/>
                  </a:cubicBezTo>
                  <a:cubicBezTo>
                    <a:pt x="491" y="882"/>
                    <a:pt x="491" y="882"/>
                    <a:pt x="491" y="882"/>
                  </a:cubicBezTo>
                  <a:cubicBezTo>
                    <a:pt x="491" y="1265"/>
                    <a:pt x="491" y="1265"/>
                    <a:pt x="491" y="1265"/>
                  </a:cubicBezTo>
                  <a:cubicBezTo>
                    <a:pt x="601" y="1265"/>
                    <a:pt x="601" y="1265"/>
                    <a:pt x="601" y="1265"/>
                  </a:cubicBezTo>
                  <a:cubicBezTo>
                    <a:pt x="601" y="766"/>
                    <a:pt x="601" y="766"/>
                    <a:pt x="601" y="766"/>
                  </a:cubicBezTo>
                  <a:cubicBezTo>
                    <a:pt x="436" y="766"/>
                    <a:pt x="436" y="766"/>
                    <a:pt x="436" y="766"/>
                  </a:cubicBezTo>
                  <a:cubicBezTo>
                    <a:pt x="320" y="1091"/>
                    <a:pt x="320" y="1091"/>
                    <a:pt x="320" y="1091"/>
                  </a:cubicBezTo>
                  <a:cubicBezTo>
                    <a:pt x="319" y="1091"/>
                    <a:pt x="319" y="1091"/>
                    <a:pt x="319" y="1091"/>
                  </a:cubicBezTo>
                  <a:cubicBezTo>
                    <a:pt x="204" y="766"/>
                    <a:pt x="204" y="766"/>
                    <a:pt x="204" y="766"/>
                  </a:cubicBezTo>
                  <a:cubicBezTo>
                    <a:pt x="37" y="766"/>
                    <a:pt x="37" y="766"/>
                    <a:pt x="37" y="766"/>
                  </a:cubicBezTo>
                  <a:cubicBezTo>
                    <a:pt x="37" y="1265"/>
                    <a:pt x="37" y="1265"/>
                    <a:pt x="37" y="1265"/>
                  </a:cubicBezTo>
                  <a:cubicBezTo>
                    <a:pt x="147" y="1265"/>
                    <a:pt x="147" y="1265"/>
                    <a:pt x="147" y="1265"/>
                  </a:cubicBezTo>
                  <a:lnTo>
                    <a:pt x="147" y="882"/>
                  </a:lnTo>
                  <a:close/>
                  <a:moveTo>
                    <a:pt x="1030" y="1127"/>
                  </a:moveTo>
                  <a:cubicBezTo>
                    <a:pt x="784" y="1127"/>
                    <a:pt x="784" y="1127"/>
                    <a:pt x="784" y="1127"/>
                  </a:cubicBezTo>
                  <a:cubicBezTo>
                    <a:pt x="793" y="1167"/>
                    <a:pt x="823" y="1193"/>
                    <a:pt x="864" y="1193"/>
                  </a:cubicBezTo>
                  <a:cubicBezTo>
                    <a:pt x="899" y="1193"/>
                    <a:pt x="922" y="1175"/>
                    <a:pt x="939" y="1151"/>
                  </a:cubicBezTo>
                  <a:cubicBezTo>
                    <a:pt x="1013" y="1205"/>
                    <a:pt x="1013" y="1205"/>
                    <a:pt x="1013" y="1205"/>
                  </a:cubicBezTo>
                  <a:cubicBezTo>
                    <a:pt x="980" y="1248"/>
                    <a:pt x="924" y="1273"/>
                    <a:pt x="869" y="1273"/>
                  </a:cubicBezTo>
                  <a:cubicBezTo>
                    <a:pt x="763" y="1273"/>
                    <a:pt x="679" y="1203"/>
                    <a:pt x="679" y="1093"/>
                  </a:cubicBezTo>
                  <a:cubicBezTo>
                    <a:pt x="679" y="984"/>
                    <a:pt x="763" y="914"/>
                    <a:pt x="869" y="914"/>
                  </a:cubicBezTo>
                  <a:cubicBezTo>
                    <a:pt x="968" y="914"/>
                    <a:pt x="1030" y="984"/>
                    <a:pt x="1030" y="1093"/>
                  </a:cubicBezTo>
                  <a:lnTo>
                    <a:pt x="1030" y="1127"/>
                  </a:lnTo>
                  <a:close/>
                  <a:moveTo>
                    <a:pt x="924" y="1055"/>
                  </a:moveTo>
                  <a:cubicBezTo>
                    <a:pt x="925" y="1019"/>
                    <a:pt x="897" y="990"/>
                    <a:pt x="859" y="990"/>
                  </a:cubicBezTo>
                  <a:cubicBezTo>
                    <a:pt x="813" y="990"/>
                    <a:pt x="787" y="1022"/>
                    <a:pt x="784" y="1055"/>
                  </a:cubicBezTo>
                  <a:lnTo>
                    <a:pt x="924" y="1055"/>
                  </a:lnTo>
                  <a:close/>
                  <a:moveTo>
                    <a:pt x="1249" y="1273"/>
                  </a:moveTo>
                  <a:cubicBezTo>
                    <a:pt x="1148" y="1273"/>
                    <a:pt x="1081" y="1200"/>
                    <a:pt x="1081" y="1096"/>
                  </a:cubicBezTo>
                  <a:cubicBezTo>
                    <a:pt x="1081" y="1001"/>
                    <a:pt x="1140" y="914"/>
                    <a:pt x="1237" y="914"/>
                  </a:cubicBezTo>
                  <a:cubicBezTo>
                    <a:pt x="1281" y="914"/>
                    <a:pt x="1322" y="926"/>
                    <a:pt x="1346" y="959"/>
                  </a:cubicBezTo>
                  <a:cubicBezTo>
                    <a:pt x="1347" y="959"/>
                    <a:pt x="1347" y="959"/>
                    <a:pt x="1347" y="959"/>
                  </a:cubicBezTo>
                  <a:cubicBezTo>
                    <a:pt x="1347" y="732"/>
                    <a:pt x="1347" y="732"/>
                    <a:pt x="1347" y="732"/>
                  </a:cubicBezTo>
                  <a:cubicBezTo>
                    <a:pt x="1453" y="732"/>
                    <a:pt x="1453" y="732"/>
                    <a:pt x="1453" y="732"/>
                  </a:cubicBezTo>
                  <a:cubicBezTo>
                    <a:pt x="1453" y="1265"/>
                    <a:pt x="1453" y="1265"/>
                    <a:pt x="1453" y="1265"/>
                  </a:cubicBezTo>
                  <a:cubicBezTo>
                    <a:pt x="1356" y="1265"/>
                    <a:pt x="1356" y="1265"/>
                    <a:pt x="1356" y="1265"/>
                  </a:cubicBezTo>
                  <a:cubicBezTo>
                    <a:pt x="1356" y="1220"/>
                    <a:pt x="1356" y="1220"/>
                    <a:pt x="1356" y="1220"/>
                  </a:cubicBezTo>
                  <a:cubicBezTo>
                    <a:pt x="1354" y="1220"/>
                    <a:pt x="1354" y="1220"/>
                    <a:pt x="1354" y="1220"/>
                  </a:cubicBezTo>
                  <a:cubicBezTo>
                    <a:pt x="1338" y="1244"/>
                    <a:pt x="1297" y="1273"/>
                    <a:pt x="1249" y="1273"/>
                  </a:cubicBezTo>
                  <a:close/>
                  <a:moveTo>
                    <a:pt x="1356" y="1093"/>
                  </a:moveTo>
                  <a:cubicBezTo>
                    <a:pt x="1356" y="1042"/>
                    <a:pt x="1324" y="1007"/>
                    <a:pt x="1271" y="1007"/>
                  </a:cubicBezTo>
                  <a:cubicBezTo>
                    <a:pt x="1218" y="1007"/>
                    <a:pt x="1187" y="1042"/>
                    <a:pt x="1187" y="1093"/>
                  </a:cubicBezTo>
                  <a:cubicBezTo>
                    <a:pt x="1187" y="1145"/>
                    <a:pt x="1218" y="1180"/>
                    <a:pt x="1271" y="1180"/>
                  </a:cubicBezTo>
                  <a:cubicBezTo>
                    <a:pt x="1324" y="1180"/>
                    <a:pt x="1356" y="1145"/>
                    <a:pt x="1356" y="1093"/>
                  </a:cubicBezTo>
                  <a:close/>
                  <a:moveTo>
                    <a:pt x="1531" y="814"/>
                  </a:moveTo>
                  <a:cubicBezTo>
                    <a:pt x="1531" y="848"/>
                    <a:pt x="1558" y="876"/>
                    <a:pt x="1592" y="876"/>
                  </a:cubicBezTo>
                  <a:cubicBezTo>
                    <a:pt x="1626" y="876"/>
                    <a:pt x="1653" y="848"/>
                    <a:pt x="1653" y="814"/>
                  </a:cubicBezTo>
                  <a:cubicBezTo>
                    <a:pt x="1653" y="781"/>
                    <a:pt x="1626" y="753"/>
                    <a:pt x="1592" y="753"/>
                  </a:cubicBezTo>
                  <a:cubicBezTo>
                    <a:pt x="1558" y="753"/>
                    <a:pt x="1531" y="781"/>
                    <a:pt x="1531" y="814"/>
                  </a:cubicBezTo>
                  <a:close/>
                  <a:moveTo>
                    <a:pt x="1539" y="1265"/>
                  </a:moveTo>
                  <a:cubicBezTo>
                    <a:pt x="1645" y="1265"/>
                    <a:pt x="1645" y="1265"/>
                    <a:pt x="1645" y="1265"/>
                  </a:cubicBezTo>
                  <a:cubicBezTo>
                    <a:pt x="1645" y="922"/>
                    <a:pt x="1645" y="922"/>
                    <a:pt x="1645" y="922"/>
                  </a:cubicBezTo>
                  <a:cubicBezTo>
                    <a:pt x="1539" y="922"/>
                    <a:pt x="1539" y="922"/>
                    <a:pt x="1539" y="922"/>
                  </a:cubicBezTo>
                  <a:lnTo>
                    <a:pt x="1539" y="1265"/>
                  </a:lnTo>
                  <a:close/>
                  <a:moveTo>
                    <a:pt x="1709" y="1029"/>
                  </a:moveTo>
                  <a:cubicBezTo>
                    <a:pt x="1709" y="1160"/>
                    <a:pt x="1887" y="1113"/>
                    <a:pt x="1887" y="1168"/>
                  </a:cubicBezTo>
                  <a:cubicBezTo>
                    <a:pt x="1887" y="1186"/>
                    <a:pt x="1863" y="1193"/>
                    <a:pt x="1839" y="1193"/>
                  </a:cubicBezTo>
                  <a:cubicBezTo>
                    <a:pt x="1808" y="1193"/>
                    <a:pt x="1784" y="1179"/>
                    <a:pt x="1765" y="1155"/>
                  </a:cubicBezTo>
                  <a:cubicBezTo>
                    <a:pt x="1700" y="1227"/>
                    <a:pt x="1700" y="1227"/>
                    <a:pt x="1700" y="1227"/>
                  </a:cubicBezTo>
                  <a:cubicBezTo>
                    <a:pt x="1734" y="1261"/>
                    <a:pt x="1787" y="1273"/>
                    <a:pt x="1835" y="1273"/>
                  </a:cubicBezTo>
                  <a:cubicBezTo>
                    <a:pt x="1908" y="1273"/>
                    <a:pt x="1993" y="1248"/>
                    <a:pt x="1993" y="1160"/>
                  </a:cubicBezTo>
                  <a:cubicBezTo>
                    <a:pt x="1993" y="1030"/>
                    <a:pt x="1815" y="1073"/>
                    <a:pt x="1815" y="1022"/>
                  </a:cubicBezTo>
                  <a:cubicBezTo>
                    <a:pt x="1815" y="1002"/>
                    <a:pt x="1836" y="994"/>
                    <a:pt x="1853" y="994"/>
                  </a:cubicBezTo>
                  <a:cubicBezTo>
                    <a:pt x="1879" y="994"/>
                    <a:pt x="1899" y="1004"/>
                    <a:pt x="1915" y="1023"/>
                  </a:cubicBezTo>
                  <a:cubicBezTo>
                    <a:pt x="1979" y="959"/>
                    <a:pt x="1979" y="959"/>
                    <a:pt x="1979" y="959"/>
                  </a:cubicBezTo>
                  <a:cubicBezTo>
                    <a:pt x="1948" y="925"/>
                    <a:pt x="1898" y="914"/>
                    <a:pt x="1853" y="914"/>
                  </a:cubicBezTo>
                  <a:cubicBezTo>
                    <a:pt x="1781" y="914"/>
                    <a:pt x="1709" y="949"/>
                    <a:pt x="1709" y="1029"/>
                  </a:cubicBezTo>
                  <a:close/>
                  <a:moveTo>
                    <a:pt x="2227" y="1007"/>
                  </a:moveTo>
                  <a:cubicBezTo>
                    <a:pt x="2249" y="1007"/>
                    <a:pt x="2268" y="1018"/>
                    <a:pt x="2279" y="1033"/>
                  </a:cubicBezTo>
                  <a:cubicBezTo>
                    <a:pt x="2349" y="960"/>
                    <a:pt x="2349" y="960"/>
                    <a:pt x="2349" y="960"/>
                  </a:cubicBezTo>
                  <a:cubicBezTo>
                    <a:pt x="2316" y="926"/>
                    <a:pt x="2267" y="914"/>
                    <a:pt x="2227" y="914"/>
                  </a:cubicBezTo>
                  <a:cubicBezTo>
                    <a:pt x="2121" y="914"/>
                    <a:pt x="2037" y="984"/>
                    <a:pt x="2037" y="1093"/>
                  </a:cubicBezTo>
                  <a:cubicBezTo>
                    <a:pt x="2037" y="1203"/>
                    <a:pt x="2121" y="1273"/>
                    <a:pt x="2227" y="1273"/>
                  </a:cubicBezTo>
                  <a:cubicBezTo>
                    <a:pt x="2267" y="1273"/>
                    <a:pt x="2316" y="1261"/>
                    <a:pt x="2349" y="1227"/>
                  </a:cubicBezTo>
                  <a:cubicBezTo>
                    <a:pt x="2279" y="1154"/>
                    <a:pt x="2279" y="1154"/>
                    <a:pt x="2279" y="1154"/>
                  </a:cubicBezTo>
                  <a:cubicBezTo>
                    <a:pt x="2267" y="1168"/>
                    <a:pt x="2250" y="1180"/>
                    <a:pt x="2227" y="1180"/>
                  </a:cubicBezTo>
                  <a:cubicBezTo>
                    <a:pt x="2174" y="1180"/>
                    <a:pt x="2142" y="1145"/>
                    <a:pt x="2142" y="1093"/>
                  </a:cubicBezTo>
                  <a:cubicBezTo>
                    <a:pt x="2142" y="1042"/>
                    <a:pt x="2174" y="1007"/>
                    <a:pt x="2227" y="1007"/>
                  </a:cubicBezTo>
                  <a:close/>
                  <a:moveTo>
                    <a:pt x="2611" y="1097"/>
                  </a:moveTo>
                  <a:cubicBezTo>
                    <a:pt x="2611" y="1265"/>
                    <a:pt x="2611" y="1265"/>
                    <a:pt x="2611" y="1265"/>
                  </a:cubicBezTo>
                  <a:cubicBezTo>
                    <a:pt x="2717" y="1265"/>
                    <a:pt x="2717" y="1265"/>
                    <a:pt x="2717" y="1265"/>
                  </a:cubicBezTo>
                  <a:cubicBezTo>
                    <a:pt x="2717" y="1076"/>
                    <a:pt x="2717" y="1076"/>
                    <a:pt x="2717" y="1076"/>
                  </a:cubicBezTo>
                  <a:cubicBezTo>
                    <a:pt x="2717" y="984"/>
                    <a:pt x="2697" y="914"/>
                    <a:pt x="2590" y="914"/>
                  </a:cubicBezTo>
                  <a:cubicBezTo>
                    <a:pt x="2538" y="914"/>
                    <a:pt x="2504" y="942"/>
                    <a:pt x="2494" y="969"/>
                  </a:cubicBezTo>
                  <a:cubicBezTo>
                    <a:pt x="2492" y="969"/>
                    <a:pt x="2492" y="969"/>
                    <a:pt x="2492" y="969"/>
                  </a:cubicBezTo>
                  <a:cubicBezTo>
                    <a:pt x="2492" y="732"/>
                    <a:pt x="2492" y="732"/>
                    <a:pt x="2492" y="732"/>
                  </a:cubicBezTo>
                  <a:cubicBezTo>
                    <a:pt x="2387" y="732"/>
                    <a:pt x="2387" y="732"/>
                    <a:pt x="2387" y="732"/>
                  </a:cubicBezTo>
                  <a:cubicBezTo>
                    <a:pt x="2387" y="1265"/>
                    <a:pt x="2387" y="1265"/>
                    <a:pt x="2387" y="1265"/>
                  </a:cubicBezTo>
                  <a:cubicBezTo>
                    <a:pt x="2492" y="1265"/>
                    <a:pt x="2492" y="1265"/>
                    <a:pt x="2492" y="1265"/>
                  </a:cubicBezTo>
                  <a:cubicBezTo>
                    <a:pt x="2492" y="1094"/>
                    <a:pt x="2492" y="1094"/>
                    <a:pt x="2492" y="1094"/>
                  </a:cubicBezTo>
                  <a:cubicBezTo>
                    <a:pt x="2492" y="1050"/>
                    <a:pt x="2501" y="1007"/>
                    <a:pt x="2556" y="1007"/>
                  </a:cubicBezTo>
                  <a:cubicBezTo>
                    <a:pt x="2610" y="1007"/>
                    <a:pt x="2611" y="1057"/>
                    <a:pt x="2611" y="1097"/>
                  </a:cubicBezTo>
                  <a:close/>
                  <a:moveTo>
                    <a:pt x="130" y="1638"/>
                  </a:moveTo>
                  <a:cubicBezTo>
                    <a:pt x="130" y="1601"/>
                    <a:pt x="173" y="1587"/>
                    <a:pt x="204" y="1587"/>
                  </a:cubicBezTo>
                  <a:cubicBezTo>
                    <a:pt x="231" y="1587"/>
                    <a:pt x="266" y="1598"/>
                    <a:pt x="284" y="1620"/>
                  </a:cubicBezTo>
                  <a:cubicBezTo>
                    <a:pt x="359" y="1538"/>
                    <a:pt x="359" y="1538"/>
                    <a:pt x="359" y="1538"/>
                  </a:cubicBezTo>
                  <a:cubicBezTo>
                    <a:pt x="317" y="1500"/>
                    <a:pt x="263" y="1486"/>
                    <a:pt x="207" y="1486"/>
                  </a:cubicBezTo>
                  <a:cubicBezTo>
                    <a:pt x="109" y="1486"/>
                    <a:pt x="16" y="1541"/>
                    <a:pt x="16" y="1648"/>
                  </a:cubicBezTo>
                  <a:cubicBezTo>
                    <a:pt x="16" y="1814"/>
                    <a:pt x="250" y="1765"/>
                    <a:pt x="250" y="1856"/>
                  </a:cubicBezTo>
                  <a:cubicBezTo>
                    <a:pt x="250" y="1891"/>
                    <a:pt x="210" y="1908"/>
                    <a:pt x="174" y="1908"/>
                  </a:cubicBezTo>
                  <a:cubicBezTo>
                    <a:pt x="137" y="1908"/>
                    <a:pt x="101" y="1891"/>
                    <a:pt x="78" y="1861"/>
                  </a:cubicBezTo>
                  <a:cubicBezTo>
                    <a:pt x="0" y="1947"/>
                    <a:pt x="0" y="1947"/>
                    <a:pt x="0" y="1947"/>
                  </a:cubicBezTo>
                  <a:cubicBezTo>
                    <a:pt x="47" y="1991"/>
                    <a:pt x="104" y="2010"/>
                    <a:pt x="168" y="2010"/>
                  </a:cubicBezTo>
                  <a:cubicBezTo>
                    <a:pt x="271" y="2010"/>
                    <a:pt x="360" y="1957"/>
                    <a:pt x="360" y="1846"/>
                  </a:cubicBezTo>
                  <a:cubicBezTo>
                    <a:pt x="360" y="1671"/>
                    <a:pt x="130" y="1729"/>
                    <a:pt x="130" y="1638"/>
                  </a:cubicBezTo>
                  <a:close/>
                  <a:moveTo>
                    <a:pt x="810" y="1823"/>
                  </a:moveTo>
                  <a:cubicBezTo>
                    <a:pt x="810" y="1918"/>
                    <a:pt x="751" y="2006"/>
                    <a:pt x="654" y="2006"/>
                  </a:cubicBezTo>
                  <a:cubicBezTo>
                    <a:pt x="610" y="2006"/>
                    <a:pt x="569" y="1994"/>
                    <a:pt x="545" y="1960"/>
                  </a:cubicBezTo>
                  <a:cubicBezTo>
                    <a:pt x="544" y="1960"/>
                    <a:pt x="544" y="1960"/>
                    <a:pt x="544" y="1960"/>
                  </a:cubicBezTo>
                  <a:cubicBezTo>
                    <a:pt x="544" y="2158"/>
                    <a:pt x="544" y="2158"/>
                    <a:pt x="544" y="2158"/>
                  </a:cubicBezTo>
                  <a:cubicBezTo>
                    <a:pt x="438" y="2158"/>
                    <a:pt x="438" y="2158"/>
                    <a:pt x="438" y="2158"/>
                  </a:cubicBezTo>
                  <a:cubicBezTo>
                    <a:pt x="438" y="1655"/>
                    <a:pt x="438" y="1655"/>
                    <a:pt x="438" y="1655"/>
                  </a:cubicBezTo>
                  <a:cubicBezTo>
                    <a:pt x="536" y="1655"/>
                    <a:pt x="536" y="1655"/>
                    <a:pt x="536" y="1655"/>
                  </a:cubicBezTo>
                  <a:cubicBezTo>
                    <a:pt x="536" y="1700"/>
                    <a:pt x="536" y="1700"/>
                    <a:pt x="536" y="1700"/>
                  </a:cubicBezTo>
                  <a:cubicBezTo>
                    <a:pt x="537" y="1700"/>
                    <a:pt x="537" y="1700"/>
                    <a:pt x="537" y="1700"/>
                  </a:cubicBezTo>
                  <a:cubicBezTo>
                    <a:pt x="553" y="1675"/>
                    <a:pt x="594" y="1646"/>
                    <a:pt x="642" y="1646"/>
                  </a:cubicBezTo>
                  <a:cubicBezTo>
                    <a:pt x="743" y="1646"/>
                    <a:pt x="810" y="1719"/>
                    <a:pt x="810" y="1823"/>
                  </a:cubicBezTo>
                  <a:close/>
                  <a:moveTo>
                    <a:pt x="705" y="1826"/>
                  </a:moveTo>
                  <a:cubicBezTo>
                    <a:pt x="705" y="1774"/>
                    <a:pt x="673" y="1739"/>
                    <a:pt x="620" y="1739"/>
                  </a:cubicBezTo>
                  <a:cubicBezTo>
                    <a:pt x="567" y="1739"/>
                    <a:pt x="536" y="1774"/>
                    <a:pt x="536" y="1826"/>
                  </a:cubicBezTo>
                  <a:cubicBezTo>
                    <a:pt x="536" y="1877"/>
                    <a:pt x="567" y="1913"/>
                    <a:pt x="620" y="1913"/>
                  </a:cubicBezTo>
                  <a:cubicBezTo>
                    <a:pt x="673" y="1913"/>
                    <a:pt x="705" y="1877"/>
                    <a:pt x="705" y="1826"/>
                  </a:cubicBezTo>
                  <a:close/>
                  <a:moveTo>
                    <a:pt x="1213" y="1826"/>
                  </a:moveTo>
                  <a:cubicBezTo>
                    <a:pt x="1213" y="1859"/>
                    <a:pt x="1213" y="1859"/>
                    <a:pt x="1213" y="1859"/>
                  </a:cubicBezTo>
                  <a:cubicBezTo>
                    <a:pt x="968" y="1859"/>
                    <a:pt x="968" y="1859"/>
                    <a:pt x="968" y="1859"/>
                  </a:cubicBezTo>
                  <a:cubicBezTo>
                    <a:pt x="976" y="1899"/>
                    <a:pt x="1006" y="1925"/>
                    <a:pt x="1047" y="1925"/>
                  </a:cubicBezTo>
                  <a:cubicBezTo>
                    <a:pt x="1082" y="1925"/>
                    <a:pt x="1105" y="1908"/>
                    <a:pt x="1123" y="1884"/>
                  </a:cubicBezTo>
                  <a:cubicBezTo>
                    <a:pt x="1197" y="1938"/>
                    <a:pt x="1197" y="1938"/>
                    <a:pt x="1197" y="1938"/>
                  </a:cubicBezTo>
                  <a:cubicBezTo>
                    <a:pt x="1163" y="1981"/>
                    <a:pt x="1107" y="2006"/>
                    <a:pt x="1052" y="2006"/>
                  </a:cubicBezTo>
                  <a:cubicBezTo>
                    <a:pt x="946" y="2006"/>
                    <a:pt x="862" y="1935"/>
                    <a:pt x="862" y="1826"/>
                  </a:cubicBezTo>
                  <a:cubicBezTo>
                    <a:pt x="862" y="1717"/>
                    <a:pt x="946" y="1646"/>
                    <a:pt x="1052" y="1646"/>
                  </a:cubicBezTo>
                  <a:cubicBezTo>
                    <a:pt x="1151" y="1646"/>
                    <a:pt x="1213" y="1717"/>
                    <a:pt x="1213" y="1826"/>
                  </a:cubicBezTo>
                  <a:close/>
                  <a:moveTo>
                    <a:pt x="1107" y="1787"/>
                  </a:moveTo>
                  <a:cubicBezTo>
                    <a:pt x="1108" y="1752"/>
                    <a:pt x="1080" y="1722"/>
                    <a:pt x="1042" y="1722"/>
                  </a:cubicBezTo>
                  <a:cubicBezTo>
                    <a:pt x="996" y="1722"/>
                    <a:pt x="970" y="1754"/>
                    <a:pt x="968" y="1787"/>
                  </a:cubicBezTo>
                  <a:lnTo>
                    <a:pt x="1107" y="1787"/>
                  </a:lnTo>
                  <a:close/>
                  <a:moveTo>
                    <a:pt x="1457" y="1739"/>
                  </a:moveTo>
                  <a:cubicBezTo>
                    <a:pt x="1478" y="1739"/>
                    <a:pt x="1498" y="1750"/>
                    <a:pt x="1509" y="1765"/>
                  </a:cubicBezTo>
                  <a:cubicBezTo>
                    <a:pt x="1578" y="1692"/>
                    <a:pt x="1578" y="1692"/>
                    <a:pt x="1578" y="1692"/>
                  </a:cubicBezTo>
                  <a:cubicBezTo>
                    <a:pt x="1545" y="1658"/>
                    <a:pt x="1497" y="1646"/>
                    <a:pt x="1457" y="1646"/>
                  </a:cubicBezTo>
                  <a:cubicBezTo>
                    <a:pt x="1351" y="1646"/>
                    <a:pt x="1266" y="1717"/>
                    <a:pt x="1266" y="1826"/>
                  </a:cubicBezTo>
                  <a:cubicBezTo>
                    <a:pt x="1266" y="1935"/>
                    <a:pt x="1351" y="2006"/>
                    <a:pt x="1457" y="2006"/>
                  </a:cubicBezTo>
                  <a:cubicBezTo>
                    <a:pt x="1497" y="2006"/>
                    <a:pt x="1545" y="1994"/>
                    <a:pt x="1578" y="1960"/>
                  </a:cubicBezTo>
                  <a:cubicBezTo>
                    <a:pt x="1509" y="1886"/>
                    <a:pt x="1509" y="1886"/>
                    <a:pt x="1509" y="1886"/>
                  </a:cubicBezTo>
                  <a:cubicBezTo>
                    <a:pt x="1497" y="1901"/>
                    <a:pt x="1480" y="1913"/>
                    <a:pt x="1457" y="1913"/>
                  </a:cubicBezTo>
                  <a:cubicBezTo>
                    <a:pt x="1404" y="1913"/>
                    <a:pt x="1372" y="1877"/>
                    <a:pt x="1372" y="1826"/>
                  </a:cubicBezTo>
                  <a:cubicBezTo>
                    <a:pt x="1372" y="1774"/>
                    <a:pt x="1404" y="1739"/>
                    <a:pt x="1457" y="1739"/>
                  </a:cubicBezTo>
                  <a:close/>
                  <a:moveTo>
                    <a:pt x="1671" y="1486"/>
                  </a:moveTo>
                  <a:cubicBezTo>
                    <a:pt x="1637" y="1486"/>
                    <a:pt x="1610" y="1513"/>
                    <a:pt x="1610" y="1547"/>
                  </a:cubicBezTo>
                  <a:cubicBezTo>
                    <a:pt x="1610" y="1581"/>
                    <a:pt x="1637" y="1608"/>
                    <a:pt x="1671" y="1608"/>
                  </a:cubicBezTo>
                  <a:cubicBezTo>
                    <a:pt x="1705" y="1608"/>
                    <a:pt x="1732" y="1581"/>
                    <a:pt x="1732" y="1547"/>
                  </a:cubicBezTo>
                  <a:cubicBezTo>
                    <a:pt x="1732" y="1513"/>
                    <a:pt x="1705" y="1486"/>
                    <a:pt x="1671" y="1486"/>
                  </a:cubicBezTo>
                  <a:close/>
                  <a:moveTo>
                    <a:pt x="1618" y="1997"/>
                  </a:moveTo>
                  <a:cubicBezTo>
                    <a:pt x="1724" y="1997"/>
                    <a:pt x="1724" y="1997"/>
                    <a:pt x="1724" y="1997"/>
                  </a:cubicBezTo>
                  <a:cubicBezTo>
                    <a:pt x="1724" y="1655"/>
                    <a:pt x="1724" y="1655"/>
                    <a:pt x="1724" y="1655"/>
                  </a:cubicBezTo>
                  <a:cubicBezTo>
                    <a:pt x="1618" y="1655"/>
                    <a:pt x="1618" y="1655"/>
                    <a:pt x="1618" y="1655"/>
                  </a:cubicBezTo>
                  <a:lnTo>
                    <a:pt x="1618" y="1997"/>
                  </a:lnTo>
                  <a:close/>
                  <a:moveTo>
                    <a:pt x="2112" y="1823"/>
                  </a:moveTo>
                  <a:cubicBezTo>
                    <a:pt x="2112" y="1997"/>
                    <a:pt x="2112" y="1997"/>
                    <a:pt x="2112" y="1997"/>
                  </a:cubicBezTo>
                  <a:cubicBezTo>
                    <a:pt x="2015" y="1997"/>
                    <a:pt x="2015" y="1997"/>
                    <a:pt x="2015" y="1997"/>
                  </a:cubicBezTo>
                  <a:cubicBezTo>
                    <a:pt x="2015" y="1954"/>
                    <a:pt x="2015" y="1954"/>
                    <a:pt x="2015" y="1954"/>
                  </a:cubicBezTo>
                  <a:cubicBezTo>
                    <a:pt x="2013" y="1954"/>
                    <a:pt x="2013" y="1954"/>
                    <a:pt x="2013" y="1954"/>
                  </a:cubicBezTo>
                  <a:cubicBezTo>
                    <a:pt x="1990" y="1991"/>
                    <a:pt x="1948" y="2006"/>
                    <a:pt x="1905" y="2006"/>
                  </a:cubicBezTo>
                  <a:cubicBezTo>
                    <a:pt x="1841" y="2006"/>
                    <a:pt x="1783" y="1969"/>
                    <a:pt x="1783" y="1900"/>
                  </a:cubicBezTo>
                  <a:cubicBezTo>
                    <a:pt x="1783" y="1781"/>
                    <a:pt x="1927" y="1779"/>
                    <a:pt x="2015" y="1779"/>
                  </a:cubicBezTo>
                  <a:cubicBezTo>
                    <a:pt x="2015" y="1742"/>
                    <a:pt x="1984" y="1718"/>
                    <a:pt x="1947" y="1718"/>
                  </a:cubicBezTo>
                  <a:cubicBezTo>
                    <a:pt x="1913" y="1718"/>
                    <a:pt x="1884" y="1734"/>
                    <a:pt x="1861" y="1759"/>
                  </a:cubicBezTo>
                  <a:cubicBezTo>
                    <a:pt x="1805" y="1701"/>
                    <a:pt x="1805" y="1701"/>
                    <a:pt x="1805" y="1701"/>
                  </a:cubicBezTo>
                  <a:cubicBezTo>
                    <a:pt x="1843" y="1665"/>
                    <a:pt x="1900" y="1646"/>
                    <a:pt x="1956" y="1646"/>
                  </a:cubicBezTo>
                  <a:cubicBezTo>
                    <a:pt x="2079" y="1646"/>
                    <a:pt x="2112" y="1709"/>
                    <a:pt x="2112" y="1823"/>
                  </a:cubicBezTo>
                  <a:close/>
                  <a:moveTo>
                    <a:pt x="2015" y="1847"/>
                  </a:moveTo>
                  <a:cubicBezTo>
                    <a:pt x="1989" y="1847"/>
                    <a:pt x="1989" y="1847"/>
                    <a:pt x="1989" y="1847"/>
                  </a:cubicBezTo>
                  <a:cubicBezTo>
                    <a:pt x="1956" y="1847"/>
                    <a:pt x="1884" y="1850"/>
                    <a:pt x="1884" y="1896"/>
                  </a:cubicBezTo>
                  <a:cubicBezTo>
                    <a:pt x="1884" y="1922"/>
                    <a:pt x="1911" y="1934"/>
                    <a:pt x="1934" y="1934"/>
                  </a:cubicBezTo>
                  <a:cubicBezTo>
                    <a:pt x="1976" y="1934"/>
                    <a:pt x="2015" y="1912"/>
                    <a:pt x="2015" y="1870"/>
                  </a:cubicBezTo>
                  <a:lnTo>
                    <a:pt x="2015" y="1847"/>
                  </a:lnTo>
                  <a:close/>
                  <a:moveTo>
                    <a:pt x="2180" y="1997"/>
                  </a:moveTo>
                  <a:cubicBezTo>
                    <a:pt x="2285" y="1997"/>
                    <a:pt x="2285" y="1997"/>
                    <a:pt x="2285" y="1997"/>
                  </a:cubicBezTo>
                  <a:cubicBezTo>
                    <a:pt x="2285" y="1464"/>
                    <a:pt x="2285" y="1464"/>
                    <a:pt x="2285" y="1464"/>
                  </a:cubicBezTo>
                  <a:cubicBezTo>
                    <a:pt x="2180" y="1464"/>
                    <a:pt x="2180" y="1464"/>
                    <a:pt x="2180" y="1464"/>
                  </a:cubicBezTo>
                  <a:lnTo>
                    <a:pt x="2180" y="1997"/>
                  </a:lnTo>
                  <a:close/>
                  <a:moveTo>
                    <a:pt x="2416" y="1486"/>
                  </a:moveTo>
                  <a:cubicBezTo>
                    <a:pt x="2382" y="1486"/>
                    <a:pt x="2354" y="1513"/>
                    <a:pt x="2354" y="1547"/>
                  </a:cubicBezTo>
                  <a:cubicBezTo>
                    <a:pt x="2354" y="1581"/>
                    <a:pt x="2382" y="1608"/>
                    <a:pt x="2416" y="1608"/>
                  </a:cubicBezTo>
                  <a:cubicBezTo>
                    <a:pt x="2449" y="1608"/>
                    <a:pt x="2477" y="1581"/>
                    <a:pt x="2477" y="1547"/>
                  </a:cubicBezTo>
                  <a:cubicBezTo>
                    <a:pt x="2477" y="1513"/>
                    <a:pt x="2449" y="1486"/>
                    <a:pt x="2416" y="1486"/>
                  </a:cubicBezTo>
                  <a:close/>
                  <a:moveTo>
                    <a:pt x="2363" y="1997"/>
                  </a:moveTo>
                  <a:cubicBezTo>
                    <a:pt x="2469" y="1997"/>
                    <a:pt x="2469" y="1997"/>
                    <a:pt x="2469" y="1997"/>
                  </a:cubicBezTo>
                  <a:cubicBezTo>
                    <a:pt x="2469" y="1655"/>
                    <a:pt x="2469" y="1655"/>
                    <a:pt x="2469" y="1655"/>
                  </a:cubicBezTo>
                  <a:cubicBezTo>
                    <a:pt x="2363" y="1655"/>
                    <a:pt x="2363" y="1655"/>
                    <a:pt x="2363" y="1655"/>
                  </a:cubicBezTo>
                  <a:lnTo>
                    <a:pt x="2363" y="1997"/>
                  </a:lnTo>
                  <a:close/>
                  <a:moveTo>
                    <a:pt x="2638" y="1755"/>
                  </a:moveTo>
                  <a:cubicBezTo>
                    <a:pt x="2638" y="1734"/>
                    <a:pt x="2659" y="1726"/>
                    <a:pt x="2677" y="1726"/>
                  </a:cubicBezTo>
                  <a:cubicBezTo>
                    <a:pt x="2702" y="1726"/>
                    <a:pt x="2723" y="1736"/>
                    <a:pt x="2738" y="1755"/>
                  </a:cubicBezTo>
                  <a:cubicBezTo>
                    <a:pt x="2803" y="1691"/>
                    <a:pt x="2803" y="1691"/>
                    <a:pt x="2803" y="1691"/>
                  </a:cubicBezTo>
                  <a:cubicBezTo>
                    <a:pt x="2772" y="1657"/>
                    <a:pt x="2721" y="1646"/>
                    <a:pt x="2676" y="1646"/>
                  </a:cubicBezTo>
                  <a:cubicBezTo>
                    <a:pt x="2605" y="1646"/>
                    <a:pt x="2533" y="1681"/>
                    <a:pt x="2533" y="1762"/>
                  </a:cubicBezTo>
                  <a:cubicBezTo>
                    <a:pt x="2533" y="1892"/>
                    <a:pt x="2711" y="1846"/>
                    <a:pt x="2711" y="1901"/>
                  </a:cubicBezTo>
                  <a:cubicBezTo>
                    <a:pt x="2711" y="1919"/>
                    <a:pt x="2687" y="1925"/>
                    <a:pt x="2663" y="1925"/>
                  </a:cubicBezTo>
                  <a:cubicBezTo>
                    <a:pt x="2631" y="1925"/>
                    <a:pt x="2608" y="1912"/>
                    <a:pt x="2588" y="1888"/>
                  </a:cubicBezTo>
                  <a:cubicBezTo>
                    <a:pt x="2524" y="1959"/>
                    <a:pt x="2524" y="1959"/>
                    <a:pt x="2524" y="1959"/>
                  </a:cubicBezTo>
                  <a:cubicBezTo>
                    <a:pt x="2558" y="1994"/>
                    <a:pt x="2611" y="2006"/>
                    <a:pt x="2659" y="2006"/>
                  </a:cubicBezTo>
                  <a:cubicBezTo>
                    <a:pt x="2732" y="2006"/>
                    <a:pt x="2817" y="1980"/>
                    <a:pt x="2817" y="1893"/>
                  </a:cubicBezTo>
                  <a:cubicBezTo>
                    <a:pt x="2817" y="1762"/>
                    <a:pt x="2638" y="1805"/>
                    <a:pt x="2638" y="1755"/>
                  </a:cubicBezTo>
                  <a:close/>
                  <a:moveTo>
                    <a:pt x="3011" y="1553"/>
                  </a:moveTo>
                  <a:cubicBezTo>
                    <a:pt x="2905" y="1553"/>
                    <a:pt x="2905" y="1553"/>
                    <a:pt x="2905" y="1553"/>
                  </a:cubicBezTo>
                  <a:cubicBezTo>
                    <a:pt x="2905" y="1655"/>
                    <a:pt x="2905" y="1655"/>
                    <a:pt x="2905" y="1655"/>
                  </a:cubicBezTo>
                  <a:cubicBezTo>
                    <a:pt x="2838" y="1655"/>
                    <a:pt x="2838" y="1655"/>
                    <a:pt x="2838" y="1655"/>
                  </a:cubicBezTo>
                  <a:cubicBezTo>
                    <a:pt x="2838" y="1739"/>
                    <a:pt x="2838" y="1739"/>
                    <a:pt x="2838" y="1739"/>
                  </a:cubicBezTo>
                  <a:cubicBezTo>
                    <a:pt x="2905" y="1739"/>
                    <a:pt x="2905" y="1739"/>
                    <a:pt x="2905" y="1739"/>
                  </a:cubicBezTo>
                  <a:cubicBezTo>
                    <a:pt x="2905" y="1902"/>
                    <a:pt x="2905" y="1902"/>
                    <a:pt x="2905" y="1902"/>
                  </a:cubicBezTo>
                  <a:cubicBezTo>
                    <a:pt x="2905" y="1977"/>
                    <a:pt x="2960" y="2006"/>
                    <a:pt x="3030" y="2006"/>
                  </a:cubicBezTo>
                  <a:cubicBezTo>
                    <a:pt x="3055" y="2006"/>
                    <a:pt x="3081" y="2003"/>
                    <a:pt x="3104" y="1995"/>
                  </a:cubicBezTo>
                  <a:cubicBezTo>
                    <a:pt x="3104" y="1907"/>
                    <a:pt x="3104" y="1907"/>
                    <a:pt x="3104" y="1907"/>
                  </a:cubicBezTo>
                  <a:cubicBezTo>
                    <a:pt x="3095" y="1915"/>
                    <a:pt x="3072" y="1917"/>
                    <a:pt x="3061" y="1917"/>
                  </a:cubicBezTo>
                  <a:cubicBezTo>
                    <a:pt x="3015" y="1917"/>
                    <a:pt x="3011" y="1890"/>
                    <a:pt x="3011" y="1853"/>
                  </a:cubicBezTo>
                  <a:cubicBezTo>
                    <a:pt x="3011" y="1739"/>
                    <a:pt x="3011" y="1739"/>
                    <a:pt x="3011" y="1739"/>
                  </a:cubicBezTo>
                  <a:cubicBezTo>
                    <a:pt x="3104" y="1739"/>
                    <a:pt x="3104" y="1739"/>
                    <a:pt x="3104" y="1739"/>
                  </a:cubicBezTo>
                  <a:cubicBezTo>
                    <a:pt x="3104" y="1655"/>
                    <a:pt x="3104" y="1655"/>
                    <a:pt x="3104" y="1655"/>
                  </a:cubicBezTo>
                  <a:cubicBezTo>
                    <a:pt x="3011" y="1655"/>
                    <a:pt x="3011" y="1655"/>
                    <a:pt x="3011" y="1655"/>
                  </a:cubicBezTo>
                  <a:lnTo>
                    <a:pt x="3011" y="1553"/>
                  </a:lnTo>
                  <a:close/>
                  <a:moveTo>
                    <a:pt x="3498" y="1826"/>
                  </a:moveTo>
                  <a:cubicBezTo>
                    <a:pt x="3498" y="1859"/>
                    <a:pt x="3498" y="1859"/>
                    <a:pt x="3498" y="1859"/>
                  </a:cubicBezTo>
                  <a:cubicBezTo>
                    <a:pt x="3253" y="1859"/>
                    <a:pt x="3253" y="1859"/>
                    <a:pt x="3253" y="1859"/>
                  </a:cubicBezTo>
                  <a:cubicBezTo>
                    <a:pt x="3261" y="1899"/>
                    <a:pt x="3292" y="1925"/>
                    <a:pt x="3332" y="1925"/>
                  </a:cubicBezTo>
                  <a:cubicBezTo>
                    <a:pt x="3367" y="1925"/>
                    <a:pt x="3390" y="1908"/>
                    <a:pt x="3408" y="1884"/>
                  </a:cubicBezTo>
                  <a:cubicBezTo>
                    <a:pt x="3482" y="1938"/>
                    <a:pt x="3482" y="1938"/>
                    <a:pt x="3482" y="1938"/>
                  </a:cubicBezTo>
                  <a:cubicBezTo>
                    <a:pt x="3448" y="1981"/>
                    <a:pt x="3392" y="2006"/>
                    <a:pt x="3337" y="2006"/>
                  </a:cubicBezTo>
                  <a:cubicBezTo>
                    <a:pt x="3232" y="2006"/>
                    <a:pt x="3147" y="1935"/>
                    <a:pt x="3147" y="1826"/>
                  </a:cubicBezTo>
                  <a:cubicBezTo>
                    <a:pt x="3147" y="1717"/>
                    <a:pt x="3232" y="1646"/>
                    <a:pt x="3337" y="1646"/>
                  </a:cubicBezTo>
                  <a:cubicBezTo>
                    <a:pt x="3436" y="1646"/>
                    <a:pt x="3498" y="1717"/>
                    <a:pt x="3498" y="1826"/>
                  </a:cubicBezTo>
                  <a:close/>
                  <a:moveTo>
                    <a:pt x="3392" y="1787"/>
                  </a:moveTo>
                  <a:cubicBezTo>
                    <a:pt x="3393" y="1752"/>
                    <a:pt x="3366" y="1722"/>
                    <a:pt x="3327" y="1722"/>
                  </a:cubicBezTo>
                  <a:cubicBezTo>
                    <a:pt x="3281" y="1722"/>
                    <a:pt x="3256" y="1754"/>
                    <a:pt x="3253" y="1787"/>
                  </a:cubicBezTo>
                  <a:lnTo>
                    <a:pt x="3392" y="1787"/>
                  </a:lnTo>
                  <a:close/>
                  <a:moveTo>
                    <a:pt x="3765" y="1646"/>
                  </a:moveTo>
                  <a:cubicBezTo>
                    <a:pt x="3714" y="1646"/>
                    <a:pt x="3679" y="1674"/>
                    <a:pt x="3665" y="1701"/>
                  </a:cubicBezTo>
                  <a:cubicBezTo>
                    <a:pt x="3664" y="1701"/>
                    <a:pt x="3664" y="1701"/>
                    <a:pt x="3664" y="1701"/>
                  </a:cubicBezTo>
                  <a:cubicBezTo>
                    <a:pt x="3664" y="1655"/>
                    <a:pt x="3664" y="1655"/>
                    <a:pt x="3664" y="1655"/>
                  </a:cubicBezTo>
                  <a:cubicBezTo>
                    <a:pt x="3562" y="1655"/>
                    <a:pt x="3562" y="1655"/>
                    <a:pt x="3562" y="1655"/>
                  </a:cubicBezTo>
                  <a:cubicBezTo>
                    <a:pt x="3562" y="1997"/>
                    <a:pt x="3562" y="1997"/>
                    <a:pt x="3562" y="1997"/>
                  </a:cubicBezTo>
                  <a:cubicBezTo>
                    <a:pt x="3668" y="1997"/>
                    <a:pt x="3668" y="1997"/>
                    <a:pt x="3668" y="1997"/>
                  </a:cubicBezTo>
                  <a:cubicBezTo>
                    <a:pt x="3668" y="1827"/>
                    <a:pt x="3668" y="1827"/>
                    <a:pt x="3668" y="1827"/>
                  </a:cubicBezTo>
                  <a:cubicBezTo>
                    <a:pt x="3668" y="1782"/>
                    <a:pt x="3676" y="1739"/>
                    <a:pt x="3731" y="1739"/>
                  </a:cubicBezTo>
                  <a:cubicBezTo>
                    <a:pt x="3786" y="1739"/>
                    <a:pt x="3786" y="1790"/>
                    <a:pt x="3786" y="1829"/>
                  </a:cubicBezTo>
                  <a:cubicBezTo>
                    <a:pt x="3786" y="1997"/>
                    <a:pt x="3786" y="1997"/>
                    <a:pt x="3786" y="1997"/>
                  </a:cubicBezTo>
                  <a:cubicBezTo>
                    <a:pt x="3892" y="1997"/>
                    <a:pt x="3892" y="1997"/>
                    <a:pt x="3892" y="1997"/>
                  </a:cubicBezTo>
                  <a:cubicBezTo>
                    <a:pt x="3892" y="1808"/>
                    <a:pt x="3892" y="1808"/>
                    <a:pt x="3892" y="1808"/>
                  </a:cubicBezTo>
                  <a:cubicBezTo>
                    <a:pt x="3892" y="1717"/>
                    <a:pt x="3872" y="1646"/>
                    <a:pt x="3765" y="1646"/>
                  </a:cubicBezTo>
                  <a:close/>
                </a:path>
              </a:pathLst>
            </a:custGeom>
            <a:solidFill>
              <a:srgbClr val="002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</p:grpSp>
      <p:sp>
        <p:nvSpPr>
          <p:cNvPr id="29" name="Mailadres spreker"/>
          <p:cNvSpPr>
            <a:spLocks noGrp="1" noSelect="1"/>
          </p:cNvSpPr>
          <p:nvPr>
            <p:ph type="body" sz="quarter" idx="11" hasCustomPrompt="1"/>
          </p:nvPr>
        </p:nvSpPr>
        <p:spPr bwMode="gray">
          <a:xfrm>
            <a:off x="4471478" y="4036795"/>
            <a:ext cx="5110669" cy="57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999" b="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999" b="0">
                <a:solidFill>
                  <a:schemeClr val="accent2"/>
                </a:solidFill>
              </a:defRPr>
            </a:lvl2pPr>
            <a:lvl3pPr marL="0" indent="0">
              <a:spcBef>
                <a:spcPts val="0"/>
              </a:spcBef>
              <a:buNone/>
              <a:defRPr sz="1999" b="0">
                <a:solidFill>
                  <a:schemeClr val="accent2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defRPr sz="1999" b="0">
                <a:solidFill>
                  <a:schemeClr val="accent2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defRPr sz="1999" b="0">
                <a:solidFill>
                  <a:schemeClr val="accent2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999" b="0">
                <a:solidFill>
                  <a:schemeClr val="accent2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None/>
              <a:defRPr sz="1999" b="0">
                <a:solidFill>
                  <a:schemeClr val="accent2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None/>
              <a:defRPr sz="1999" b="0">
                <a:solidFill>
                  <a:schemeClr val="accent2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None/>
              <a:defRPr sz="1999" b="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/>
              <a:t>[</a:t>
            </a:r>
            <a:r>
              <a:rPr lang="en-GB" err="1"/>
              <a:t>Mailadres</a:t>
            </a:r>
            <a:r>
              <a:rPr lang="en-GB"/>
              <a:t> </a:t>
            </a:r>
            <a:r>
              <a:rPr lang="en-GB" err="1"/>
              <a:t>spreker</a:t>
            </a:r>
            <a:r>
              <a:rPr lang="en-GB"/>
              <a:t>]</a:t>
            </a:r>
          </a:p>
        </p:txBody>
      </p:sp>
      <p:sp>
        <p:nvSpPr>
          <p:cNvPr id="19" name="Naam spreker"/>
          <p:cNvSpPr>
            <a:spLocks noGrp="1" noSelect="1"/>
          </p:cNvSpPr>
          <p:nvPr>
            <p:ph type="body" sz="quarter" idx="10" hasCustomPrompt="1"/>
          </p:nvPr>
        </p:nvSpPr>
        <p:spPr bwMode="gray">
          <a:xfrm>
            <a:off x="4471478" y="3340444"/>
            <a:ext cx="5110669" cy="57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999" b="1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999" b="1">
                <a:solidFill>
                  <a:schemeClr val="accent2"/>
                </a:solidFill>
              </a:defRPr>
            </a:lvl2pPr>
            <a:lvl3pPr marL="0" indent="0">
              <a:spcBef>
                <a:spcPts val="0"/>
              </a:spcBef>
              <a:buNone/>
              <a:defRPr sz="1999" b="1">
                <a:solidFill>
                  <a:schemeClr val="accent2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defRPr sz="1999" b="1">
                <a:solidFill>
                  <a:schemeClr val="accent2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defRPr sz="1999" b="1">
                <a:solidFill>
                  <a:schemeClr val="accent2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999" b="1">
                <a:solidFill>
                  <a:schemeClr val="accent2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None/>
              <a:defRPr sz="1999" b="1">
                <a:solidFill>
                  <a:schemeClr val="accent2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None/>
              <a:defRPr sz="1999" b="1">
                <a:solidFill>
                  <a:schemeClr val="accent2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None/>
              <a:defRPr sz="1999" b="1"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/>
              <a:t>[</a:t>
            </a:r>
            <a:r>
              <a:rPr lang="en-GB" err="1"/>
              <a:t>Naam</a:t>
            </a:r>
            <a:r>
              <a:rPr lang="en-GB"/>
              <a:t> </a:t>
            </a:r>
            <a:r>
              <a:rPr lang="en-GB" err="1"/>
              <a:t>spreker</a:t>
            </a:r>
            <a:r>
              <a:rPr lang="en-GB"/>
              <a:t>]</a:t>
            </a:r>
          </a:p>
        </p:txBody>
      </p:sp>
      <p:sp>
        <p:nvSpPr>
          <p:cNvPr id="8" name="Tekstvak 7"/>
          <p:cNvSpPr txBox="1">
            <a:spLocks noSelect="1"/>
          </p:cNvSpPr>
          <p:nvPr userDrawn="1"/>
        </p:nvSpPr>
        <p:spPr bwMode="gray">
          <a:xfrm>
            <a:off x="4471478" y="5301209"/>
            <a:ext cx="330632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799">
                <a:solidFill>
                  <a:schemeClr val="accent1"/>
                </a:solidFill>
              </a:rPr>
              <a:t>www.</a:t>
            </a:r>
            <a:r>
              <a:rPr lang="en-GB" sz="1799" b="1">
                <a:solidFill>
                  <a:schemeClr val="accent1"/>
                </a:solidFill>
              </a:rPr>
              <a:t>demedischspecialist</a:t>
            </a:r>
            <a:r>
              <a:rPr lang="en-GB" sz="1799">
                <a:solidFill>
                  <a:schemeClr val="accent1"/>
                </a:solidFill>
              </a:rPr>
              <a:t>.nl</a:t>
            </a:r>
          </a:p>
        </p:txBody>
      </p:sp>
    </p:spTree>
    <p:extLst>
      <p:ext uri="{BB962C8B-B14F-4D97-AF65-F5344CB8AC3E}">
        <p14:creationId xmlns:p14="http://schemas.microsoft.com/office/powerpoint/2010/main" val="2186576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3941F5-F449-4C19-80C1-758B13FD8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717E85"/>
                </a:solidFill>
                <a:latin typeface="+mj-lt"/>
              </a:defRPr>
            </a:lvl2pPr>
            <a:lvl3pPr>
              <a:defRPr>
                <a:solidFill>
                  <a:srgbClr val="949FA6"/>
                </a:solidFill>
                <a:latin typeface="+mj-lt"/>
              </a:defRPr>
            </a:lvl3pPr>
            <a:lvl4pPr>
              <a:defRPr>
                <a:solidFill>
                  <a:srgbClr val="949FA6"/>
                </a:solidFill>
                <a:latin typeface="+mj-lt"/>
              </a:defRPr>
            </a:lvl4pPr>
            <a:lvl5pPr>
              <a:defRPr>
                <a:solidFill>
                  <a:srgbClr val="949FA6"/>
                </a:solidFill>
                <a:latin typeface="+mj-lt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91DDC30-C4BC-45A0-B99C-B3FED51E7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227" y="365127"/>
            <a:ext cx="8742574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2543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441936" y="5093454"/>
            <a:ext cx="11301057" cy="682626"/>
          </a:xfrm>
        </p:spPr>
        <p:txBody>
          <a:bodyPr anchor="t" anchorCtr="0"/>
          <a:lstStyle>
            <a:lvl1pPr algn="l">
              <a:defRPr sz="4399"/>
            </a:lvl1pPr>
          </a:lstStyle>
          <a:p>
            <a:r>
              <a:rPr lang="en-GB" noProof="1"/>
              <a:t>[Titel]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441936" y="5903548"/>
            <a:ext cx="11301057" cy="612000"/>
          </a:xfrm>
        </p:spPr>
        <p:txBody>
          <a:bodyPr/>
          <a:lstStyle>
            <a:lvl1pPr marL="0" indent="0" algn="l">
              <a:buNone/>
              <a:defRPr sz="3999">
                <a:solidFill>
                  <a:schemeClr val="accent4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1"/>
              <a:t>[Subtitel/Name]</a:t>
            </a:r>
          </a:p>
        </p:txBody>
      </p:sp>
      <p:grpSp>
        <p:nvGrpSpPr>
          <p:cNvPr id="1835" name="Group 832">
            <a:extLst>
              <a:ext uri="{FF2B5EF4-FFF2-40B4-BE49-F238E27FC236}">
                <a16:creationId xmlns:a16="http://schemas.microsoft.com/office/drawing/2014/main" id="{C731A30A-9D82-4361-B98D-733FF680F15E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418991" y="434975"/>
            <a:ext cx="2113999" cy="827088"/>
            <a:chOff x="264" y="274"/>
            <a:chExt cx="1332" cy="521"/>
          </a:xfrm>
        </p:grpSpPr>
        <p:sp>
          <p:nvSpPr>
            <p:cNvPr id="1837" name="Freeform 833">
              <a:extLst>
                <a:ext uri="{FF2B5EF4-FFF2-40B4-BE49-F238E27FC236}">
                  <a16:creationId xmlns:a16="http://schemas.microsoft.com/office/drawing/2014/main" id="{65D81B6C-D6AD-432A-B914-3C761AF9F87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601"/>
              <a:ext cx="317" cy="194"/>
            </a:xfrm>
            <a:custGeom>
              <a:avLst/>
              <a:gdLst>
                <a:gd name="T0" fmla="*/ 1487 w 1587"/>
                <a:gd name="T1" fmla="*/ 692 h 972"/>
                <a:gd name="T2" fmla="*/ 1416 w 1587"/>
                <a:gd name="T3" fmla="*/ 695 h 972"/>
                <a:gd name="T4" fmla="*/ 1409 w 1587"/>
                <a:gd name="T5" fmla="*/ 695 h 972"/>
                <a:gd name="T6" fmla="*/ 959 w 1587"/>
                <a:gd name="T7" fmla="*/ 611 h 972"/>
                <a:gd name="T8" fmla="*/ 364 w 1587"/>
                <a:gd name="T9" fmla="*/ 112 h 972"/>
                <a:gd name="T10" fmla="*/ 364 w 1587"/>
                <a:gd name="T11" fmla="*/ 112 h 972"/>
                <a:gd name="T12" fmla="*/ 364 w 1587"/>
                <a:gd name="T13" fmla="*/ 112 h 972"/>
                <a:gd name="T14" fmla="*/ 246 w 1587"/>
                <a:gd name="T15" fmla="*/ 94 h 972"/>
                <a:gd name="T16" fmla="*/ 53 w 1587"/>
                <a:gd name="T17" fmla="*/ 32 h 972"/>
                <a:gd name="T18" fmla="*/ 0 w 1587"/>
                <a:gd name="T19" fmla="*/ 0 h 972"/>
                <a:gd name="T20" fmla="*/ 0 w 1587"/>
                <a:gd name="T21" fmla="*/ 321 h 972"/>
                <a:gd name="T22" fmla="*/ 1129 w 1587"/>
                <a:gd name="T23" fmla="*/ 972 h 972"/>
                <a:gd name="T24" fmla="*/ 1587 w 1587"/>
                <a:gd name="T25" fmla="*/ 708 h 972"/>
                <a:gd name="T26" fmla="*/ 1513 w 1587"/>
                <a:gd name="T27" fmla="*/ 691 h 972"/>
                <a:gd name="T28" fmla="*/ 1487 w 1587"/>
                <a:gd name="T29" fmla="*/ 69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7" h="972">
                  <a:moveTo>
                    <a:pt x="1487" y="692"/>
                  </a:moveTo>
                  <a:cubicBezTo>
                    <a:pt x="1463" y="694"/>
                    <a:pt x="1439" y="695"/>
                    <a:pt x="1416" y="695"/>
                  </a:cubicBezTo>
                  <a:cubicBezTo>
                    <a:pt x="1409" y="695"/>
                    <a:pt x="1409" y="695"/>
                    <a:pt x="1409" y="695"/>
                  </a:cubicBezTo>
                  <a:cubicBezTo>
                    <a:pt x="1250" y="694"/>
                    <a:pt x="1104" y="668"/>
                    <a:pt x="959" y="611"/>
                  </a:cubicBezTo>
                  <a:cubicBezTo>
                    <a:pt x="713" y="514"/>
                    <a:pt x="510" y="343"/>
                    <a:pt x="364" y="112"/>
                  </a:cubicBezTo>
                  <a:cubicBezTo>
                    <a:pt x="364" y="112"/>
                    <a:pt x="364" y="112"/>
                    <a:pt x="364" y="112"/>
                  </a:cubicBezTo>
                  <a:cubicBezTo>
                    <a:pt x="364" y="112"/>
                    <a:pt x="364" y="112"/>
                    <a:pt x="364" y="112"/>
                  </a:cubicBezTo>
                  <a:cubicBezTo>
                    <a:pt x="327" y="107"/>
                    <a:pt x="283" y="103"/>
                    <a:pt x="246" y="94"/>
                  </a:cubicBezTo>
                  <a:cubicBezTo>
                    <a:pt x="181" y="79"/>
                    <a:pt x="114" y="59"/>
                    <a:pt x="53" y="32"/>
                  </a:cubicBezTo>
                  <a:cubicBezTo>
                    <a:pt x="39" y="26"/>
                    <a:pt x="13" y="6"/>
                    <a:pt x="0" y="0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1129" y="972"/>
                    <a:pt x="1129" y="972"/>
                    <a:pt x="1129" y="972"/>
                  </a:cubicBezTo>
                  <a:cubicBezTo>
                    <a:pt x="1587" y="708"/>
                    <a:pt x="1587" y="708"/>
                    <a:pt x="1587" y="708"/>
                  </a:cubicBezTo>
                  <a:cubicBezTo>
                    <a:pt x="1572" y="686"/>
                    <a:pt x="1537" y="689"/>
                    <a:pt x="1513" y="691"/>
                  </a:cubicBezTo>
                  <a:cubicBezTo>
                    <a:pt x="1504" y="691"/>
                    <a:pt x="1495" y="692"/>
                    <a:pt x="1487" y="692"/>
                  </a:cubicBezTo>
                  <a:close/>
                </a:path>
              </a:pathLst>
            </a:custGeom>
            <a:solidFill>
              <a:srgbClr val="D9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38" name="Freeform 834">
              <a:extLst>
                <a:ext uri="{FF2B5EF4-FFF2-40B4-BE49-F238E27FC236}">
                  <a16:creationId xmlns:a16="http://schemas.microsoft.com/office/drawing/2014/main" id="{E1944E5E-6869-4936-A10E-1A553CE6861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30" y="306"/>
              <a:ext cx="185" cy="435"/>
            </a:xfrm>
            <a:custGeom>
              <a:avLst/>
              <a:gdLst>
                <a:gd name="T0" fmla="*/ 76 w 928"/>
                <a:gd name="T1" fmla="*/ 0 h 2175"/>
                <a:gd name="T2" fmla="*/ 63 w 928"/>
                <a:gd name="T3" fmla="*/ 16 h 2175"/>
                <a:gd name="T4" fmla="*/ 95 w 928"/>
                <a:gd name="T5" fmla="*/ 90 h 2175"/>
                <a:gd name="T6" fmla="*/ 130 w 928"/>
                <a:gd name="T7" fmla="*/ 161 h 2175"/>
                <a:gd name="T8" fmla="*/ 145 w 928"/>
                <a:gd name="T9" fmla="*/ 203 h 2175"/>
                <a:gd name="T10" fmla="*/ 197 w 928"/>
                <a:gd name="T11" fmla="*/ 626 h 2175"/>
                <a:gd name="T12" fmla="*/ 0 w 928"/>
                <a:gd name="T13" fmla="*/ 1162 h 2175"/>
                <a:gd name="T14" fmla="*/ 0 w 928"/>
                <a:gd name="T15" fmla="*/ 1162 h 2175"/>
                <a:gd name="T16" fmla="*/ 0 w 928"/>
                <a:gd name="T17" fmla="*/ 1162 h 2175"/>
                <a:gd name="T18" fmla="*/ 207 w 928"/>
                <a:gd name="T19" fmla="*/ 1539 h 2175"/>
                <a:gd name="T20" fmla="*/ 263 w 928"/>
                <a:gd name="T21" fmla="*/ 2115 h 2175"/>
                <a:gd name="T22" fmla="*/ 270 w 928"/>
                <a:gd name="T23" fmla="*/ 2175 h 2175"/>
                <a:gd name="T24" fmla="*/ 404 w 928"/>
                <a:gd name="T25" fmla="*/ 2098 h 2175"/>
                <a:gd name="T26" fmla="*/ 928 w 928"/>
                <a:gd name="T27" fmla="*/ 1796 h 2175"/>
                <a:gd name="T28" fmla="*/ 928 w 928"/>
                <a:gd name="T29" fmla="*/ 492 h 2175"/>
                <a:gd name="T30" fmla="*/ 76 w 928"/>
                <a:gd name="T31" fmla="*/ 0 h 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8" h="2175">
                  <a:moveTo>
                    <a:pt x="76" y="0"/>
                  </a:moveTo>
                  <a:cubicBezTo>
                    <a:pt x="79" y="5"/>
                    <a:pt x="60" y="11"/>
                    <a:pt x="63" y="16"/>
                  </a:cubicBezTo>
                  <a:cubicBezTo>
                    <a:pt x="75" y="39"/>
                    <a:pt x="84" y="66"/>
                    <a:pt x="95" y="90"/>
                  </a:cubicBezTo>
                  <a:cubicBezTo>
                    <a:pt x="106" y="113"/>
                    <a:pt x="121" y="136"/>
                    <a:pt x="130" y="161"/>
                  </a:cubicBezTo>
                  <a:cubicBezTo>
                    <a:pt x="136" y="174"/>
                    <a:pt x="141" y="189"/>
                    <a:pt x="145" y="203"/>
                  </a:cubicBezTo>
                  <a:cubicBezTo>
                    <a:pt x="193" y="346"/>
                    <a:pt x="208" y="485"/>
                    <a:pt x="197" y="626"/>
                  </a:cubicBezTo>
                  <a:cubicBezTo>
                    <a:pt x="181" y="819"/>
                    <a:pt x="111" y="1005"/>
                    <a:pt x="0" y="1162"/>
                  </a:cubicBezTo>
                  <a:cubicBezTo>
                    <a:pt x="0" y="1162"/>
                    <a:pt x="0" y="1162"/>
                    <a:pt x="0" y="1162"/>
                  </a:cubicBezTo>
                  <a:cubicBezTo>
                    <a:pt x="0" y="1162"/>
                    <a:pt x="0" y="1162"/>
                    <a:pt x="0" y="1162"/>
                  </a:cubicBezTo>
                  <a:cubicBezTo>
                    <a:pt x="85" y="1271"/>
                    <a:pt x="160" y="1400"/>
                    <a:pt x="207" y="1539"/>
                  </a:cubicBezTo>
                  <a:cubicBezTo>
                    <a:pt x="272" y="1733"/>
                    <a:pt x="290" y="1926"/>
                    <a:pt x="263" y="2115"/>
                  </a:cubicBezTo>
                  <a:cubicBezTo>
                    <a:pt x="260" y="2134"/>
                    <a:pt x="274" y="2156"/>
                    <a:pt x="270" y="2175"/>
                  </a:cubicBezTo>
                  <a:cubicBezTo>
                    <a:pt x="404" y="2098"/>
                    <a:pt x="404" y="2098"/>
                    <a:pt x="404" y="2098"/>
                  </a:cubicBezTo>
                  <a:cubicBezTo>
                    <a:pt x="928" y="1796"/>
                    <a:pt x="928" y="1796"/>
                    <a:pt x="928" y="1796"/>
                  </a:cubicBezTo>
                  <a:cubicBezTo>
                    <a:pt x="928" y="492"/>
                    <a:pt x="928" y="492"/>
                    <a:pt x="928" y="49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00A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39" name="Freeform 835">
              <a:extLst>
                <a:ext uri="{FF2B5EF4-FFF2-40B4-BE49-F238E27FC236}">
                  <a16:creationId xmlns:a16="http://schemas.microsoft.com/office/drawing/2014/main" id="{5FBECA1D-49B9-4371-80E0-A3C50B2AAE1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274"/>
              <a:ext cx="331" cy="357"/>
            </a:xfrm>
            <a:custGeom>
              <a:avLst/>
              <a:gdLst>
                <a:gd name="T0" fmla="*/ 812 w 1657"/>
                <a:gd name="T1" fmla="*/ 1694 h 1789"/>
                <a:gd name="T2" fmla="*/ 1467 w 1657"/>
                <a:gd name="T3" fmla="*/ 367 h 1789"/>
                <a:gd name="T4" fmla="*/ 1379 w 1657"/>
                <a:gd name="T5" fmla="*/ 161 h 1789"/>
                <a:gd name="T6" fmla="*/ 1129 w 1657"/>
                <a:gd name="T7" fmla="*/ 0 h 1789"/>
                <a:gd name="T8" fmla="*/ 0 w 1657"/>
                <a:gd name="T9" fmla="*/ 652 h 1789"/>
                <a:gd name="T10" fmla="*/ 0 w 1657"/>
                <a:gd name="T11" fmla="*/ 1662 h 1789"/>
                <a:gd name="T12" fmla="*/ 812 w 1657"/>
                <a:gd name="T13" fmla="*/ 1694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789">
                  <a:moveTo>
                    <a:pt x="812" y="1694"/>
                  </a:moveTo>
                  <a:cubicBezTo>
                    <a:pt x="1374" y="1505"/>
                    <a:pt x="1657" y="929"/>
                    <a:pt x="1467" y="367"/>
                  </a:cubicBezTo>
                  <a:cubicBezTo>
                    <a:pt x="1444" y="297"/>
                    <a:pt x="1415" y="223"/>
                    <a:pt x="1379" y="161"/>
                  </a:cubicBezTo>
                  <a:cubicBezTo>
                    <a:pt x="1129" y="0"/>
                    <a:pt x="1129" y="0"/>
                    <a:pt x="1129" y="0"/>
                  </a:cubicBezTo>
                  <a:cubicBezTo>
                    <a:pt x="0" y="652"/>
                    <a:pt x="0" y="652"/>
                    <a:pt x="0" y="652"/>
                  </a:cubicBezTo>
                  <a:cubicBezTo>
                    <a:pt x="0" y="1662"/>
                    <a:pt x="0" y="1662"/>
                    <a:pt x="0" y="1662"/>
                  </a:cubicBezTo>
                  <a:cubicBezTo>
                    <a:pt x="246" y="1785"/>
                    <a:pt x="530" y="1789"/>
                    <a:pt x="812" y="1694"/>
                  </a:cubicBezTo>
                  <a:close/>
                </a:path>
              </a:pathLst>
            </a:custGeom>
            <a:solidFill>
              <a:srgbClr val="E95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0" name="Freeform 836">
              <a:extLst>
                <a:ext uri="{FF2B5EF4-FFF2-40B4-BE49-F238E27FC236}">
                  <a16:creationId xmlns:a16="http://schemas.microsoft.com/office/drawing/2014/main" id="{4DC92723-800E-4A3D-91ED-46CD239677D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92" y="274"/>
              <a:ext cx="284" cy="355"/>
            </a:xfrm>
            <a:custGeom>
              <a:avLst/>
              <a:gdLst>
                <a:gd name="T0" fmla="*/ 1354 w 1418"/>
                <a:gd name="T1" fmla="*/ 359 h 1775"/>
                <a:gd name="T2" fmla="*/ 1338 w 1418"/>
                <a:gd name="T3" fmla="*/ 317 h 1775"/>
                <a:gd name="T4" fmla="*/ 1308 w 1418"/>
                <a:gd name="T5" fmla="*/ 245 h 1775"/>
                <a:gd name="T6" fmla="*/ 1263 w 1418"/>
                <a:gd name="T7" fmla="*/ 160 h 1775"/>
                <a:gd name="T8" fmla="*/ 986 w 1418"/>
                <a:gd name="T9" fmla="*/ 0 h 1775"/>
                <a:gd name="T10" fmla="*/ 154 w 1418"/>
                <a:gd name="T11" fmla="*/ 480 h 1775"/>
                <a:gd name="T12" fmla="*/ 17 w 1418"/>
                <a:gd name="T13" fmla="*/ 872 h 1775"/>
                <a:gd name="T14" fmla="*/ 19 w 1418"/>
                <a:gd name="T15" fmla="*/ 872 h 1775"/>
                <a:gd name="T16" fmla="*/ 0 w 1418"/>
                <a:gd name="T17" fmla="*/ 1081 h 1775"/>
                <a:gd name="T18" fmla="*/ 0 w 1418"/>
                <a:gd name="T19" fmla="*/ 1090 h 1775"/>
                <a:gd name="T20" fmla="*/ 7 w 1418"/>
                <a:gd name="T21" fmla="*/ 1208 h 1775"/>
                <a:gd name="T22" fmla="*/ 48 w 1418"/>
                <a:gd name="T23" fmla="*/ 1426 h 1775"/>
                <a:gd name="T24" fmla="*/ 67 w 1418"/>
                <a:gd name="T25" fmla="*/ 1491 h 1775"/>
                <a:gd name="T26" fmla="*/ 198 w 1418"/>
                <a:gd name="T27" fmla="*/ 1766 h 1775"/>
                <a:gd name="T28" fmla="*/ 336 w 1418"/>
                <a:gd name="T29" fmla="*/ 1775 h 1775"/>
                <a:gd name="T30" fmla="*/ 679 w 1418"/>
                <a:gd name="T31" fmla="*/ 1719 h 1775"/>
                <a:gd name="T32" fmla="*/ 1212 w 1418"/>
                <a:gd name="T33" fmla="*/ 1323 h 1775"/>
                <a:gd name="T34" fmla="*/ 1200 w 1418"/>
                <a:gd name="T35" fmla="*/ 1309 h 1775"/>
                <a:gd name="T36" fmla="*/ 1212 w 1418"/>
                <a:gd name="T37" fmla="*/ 1323 h 1775"/>
                <a:gd name="T38" fmla="*/ 1406 w 1418"/>
                <a:gd name="T39" fmla="*/ 788 h 1775"/>
                <a:gd name="T40" fmla="*/ 1354 w 1418"/>
                <a:gd name="T41" fmla="*/ 359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8" h="1775">
                  <a:moveTo>
                    <a:pt x="1354" y="359"/>
                  </a:moveTo>
                  <a:cubicBezTo>
                    <a:pt x="1349" y="344"/>
                    <a:pt x="1344" y="331"/>
                    <a:pt x="1338" y="317"/>
                  </a:cubicBezTo>
                  <a:cubicBezTo>
                    <a:pt x="1329" y="292"/>
                    <a:pt x="1319" y="269"/>
                    <a:pt x="1308" y="245"/>
                  </a:cubicBezTo>
                  <a:cubicBezTo>
                    <a:pt x="1294" y="216"/>
                    <a:pt x="1279" y="187"/>
                    <a:pt x="1263" y="160"/>
                  </a:cubicBezTo>
                  <a:cubicBezTo>
                    <a:pt x="986" y="0"/>
                    <a:pt x="986" y="0"/>
                    <a:pt x="986" y="0"/>
                  </a:cubicBezTo>
                  <a:cubicBezTo>
                    <a:pt x="154" y="480"/>
                    <a:pt x="154" y="480"/>
                    <a:pt x="154" y="480"/>
                  </a:cubicBezTo>
                  <a:cubicBezTo>
                    <a:pt x="92" y="594"/>
                    <a:pt x="42" y="743"/>
                    <a:pt x="17" y="872"/>
                  </a:cubicBezTo>
                  <a:cubicBezTo>
                    <a:pt x="18" y="872"/>
                    <a:pt x="18" y="872"/>
                    <a:pt x="19" y="872"/>
                  </a:cubicBezTo>
                  <a:cubicBezTo>
                    <a:pt x="7" y="940"/>
                    <a:pt x="0" y="1010"/>
                    <a:pt x="0" y="1081"/>
                  </a:cubicBezTo>
                  <a:cubicBezTo>
                    <a:pt x="0" y="1090"/>
                    <a:pt x="0" y="1090"/>
                    <a:pt x="0" y="1090"/>
                  </a:cubicBezTo>
                  <a:cubicBezTo>
                    <a:pt x="0" y="1129"/>
                    <a:pt x="3" y="1168"/>
                    <a:pt x="7" y="1208"/>
                  </a:cubicBezTo>
                  <a:cubicBezTo>
                    <a:pt x="14" y="1281"/>
                    <a:pt x="28" y="1354"/>
                    <a:pt x="48" y="1426"/>
                  </a:cubicBezTo>
                  <a:cubicBezTo>
                    <a:pt x="54" y="1448"/>
                    <a:pt x="60" y="1469"/>
                    <a:pt x="67" y="1491"/>
                  </a:cubicBezTo>
                  <a:cubicBezTo>
                    <a:pt x="100" y="1590"/>
                    <a:pt x="145" y="1682"/>
                    <a:pt x="198" y="1766"/>
                  </a:cubicBezTo>
                  <a:cubicBezTo>
                    <a:pt x="244" y="1772"/>
                    <a:pt x="290" y="1775"/>
                    <a:pt x="336" y="1775"/>
                  </a:cubicBezTo>
                  <a:cubicBezTo>
                    <a:pt x="450" y="1775"/>
                    <a:pt x="566" y="1757"/>
                    <a:pt x="679" y="1719"/>
                  </a:cubicBezTo>
                  <a:cubicBezTo>
                    <a:pt x="903" y="1643"/>
                    <a:pt x="1085" y="1502"/>
                    <a:pt x="1212" y="1323"/>
                  </a:cubicBezTo>
                  <a:cubicBezTo>
                    <a:pt x="1208" y="1318"/>
                    <a:pt x="1204" y="1314"/>
                    <a:pt x="1200" y="1309"/>
                  </a:cubicBezTo>
                  <a:cubicBezTo>
                    <a:pt x="1204" y="1314"/>
                    <a:pt x="1208" y="1318"/>
                    <a:pt x="1212" y="1323"/>
                  </a:cubicBezTo>
                  <a:cubicBezTo>
                    <a:pt x="1323" y="1167"/>
                    <a:pt x="1390" y="982"/>
                    <a:pt x="1406" y="788"/>
                  </a:cubicBezTo>
                  <a:cubicBezTo>
                    <a:pt x="1418" y="647"/>
                    <a:pt x="1402" y="501"/>
                    <a:pt x="1354" y="359"/>
                  </a:cubicBezTo>
                  <a:close/>
                </a:path>
              </a:pathLst>
            </a:custGeom>
            <a:solidFill>
              <a:srgbClr val="564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1" name="Freeform 837">
              <a:extLst>
                <a:ext uri="{FF2B5EF4-FFF2-40B4-BE49-F238E27FC236}">
                  <a16:creationId xmlns:a16="http://schemas.microsoft.com/office/drawing/2014/main" id="{3BC2CEF9-795B-4CDE-BB1D-9B7968DEB95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443"/>
              <a:ext cx="68" cy="184"/>
            </a:xfrm>
            <a:custGeom>
              <a:avLst/>
              <a:gdLst>
                <a:gd name="T0" fmla="*/ 40 w 341"/>
                <a:gd name="T1" fmla="*/ 833 h 919"/>
                <a:gd name="T2" fmla="*/ 0 w 341"/>
                <a:gd name="T3" fmla="*/ 815 h 919"/>
                <a:gd name="T4" fmla="*/ 0 w 341"/>
                <a:gd name="T5" fmla="*/ 36 h 919"/>
                <a:gd name="T6" fmla="*/ 166 w 341"/>
                <a:gd name="T7" fmla="*/ 0 h 919"/>
                <a:gd name="T8" fmla="*/ 143 w 341"/>
                <a:gd name="T9" fmla="*/ 234 h 919"/>
                <a:gd name="T10" fmla="*/ 143 w 341"/>
                <a:gd name="T11" fmla="*/ 243 h 919"/>
                <a:gd name="T12" fmla="*/ 150 w 341"/>
                <a:gd name="T13" fmla="*/ 361 h 919"/>
                <a:gd name="T14" fmla="*/ 191 w 341"/>
                <a:gd name="T15" fmla="*/ 579 h 919"/>
                <a:gd name="T16" fmla="*/ 210 w 341"/>
                <a:gd name="T17" fmla="*/ 644 h 919"/>
                <a:gd name="T18" fmla="*/ 341 w 341"/>
                <a:gd name="T19" fmla="*/ 919 h 919"/>
                <a:gd name="T20" fmla="*/ 231 w 341"/>
                <a:gd name="T21" fmla="*/ 898 h 919"/>
                <a:gd name="T22" fmla="*/ 40 w 341"/>
                <a:gd name="T23" fmla="*/ 833 h 919"/>
                <a:gd name="T24" fmla="*/ 0 w 341"/>
                <a:gd name="T25" fmla="*/ 815 h 919"/>
                <a:gd name="T26" fmla="*/ 0 w 341"/>
                <a:gd name="T27" fmla="*/ 815 h 919"/>
                <a:gd name="T28" fmla="*/ 40 w 341"/>
                <a:gd name="T29" fmla="*/ 833 h 919"/>
                <a:gd name="T30" fmla="*/ 0 w 341"/>
                <a:gd name="T31" fmla="*/ 815 h 919"/>
                <a:gd name="T32" fmla="*/ 341 w 341"/>
                <a:gd name="T33" fmla="*/ 919 h 919"/>
                <a:gd name="T34" fmla="*/ 341 w 341"/>
                <a:gd name="T35" fmla="*/ 919 h 919"/>
                <a:gd name="T36" fmla="*/ 231 w 341"/>
                <a:gd name="T37" fmla="*/ 898 h 919"/>
                <a:gd name="T38" fmla="*/ 341 w 341"/>
                <a:gd name="T39" fmla="*/ 91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1" h="919">
                  <a:moveTo>
                    <a:pt x="40" y="833"/>
                  </a:moveTo>
                  <a:cubicBezTo>
                    <a:pt x="26" y="827"/>
                    <a:pt x="13" y="821"/>
                    <a:pt x="0" y="81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55" y="20"/>
                    <a:pt x="110" y="8"/>
                    <a:pt x="166" y="0"/>
                  </a:cubicBezTo>
                  <a:cubicBezTo>
                    <a:pt x="151" y="76"/>
                    <a:pt x="143" y="155"/>
                    <a:pt x="143" y="234"/>
                  </a:cubicBezTo>
                  <a:cubicBezTo>
                    <a:pt x="143" y="243"/>
                    <a:pt x="143" y="243"/>
                    <a:pt x="143" y="243"/>
                  </a:cubicBezTo>
                  <a:cubicBezTo>
                    <a:pt x="143" y="282"/>
                    <a:pt x="146" y="321"/>
                    <a:pt x="150" y="361"/>
                  </a:cubicBezTo>
                  <a:cubicBezTo>
                    <a:pt x="157" y="434"/>
                    <a:pt x="171" y="507"/>
                    <a:pt x="191" y="579"/>
                  </a:cubicBezTo>
                  <a:cubicBezTo>
                    <a:pt x="197" y="601"/>
                    <a:pt x="203" y="622"/>
                    <a:pt x="210" y="644"/>
                  </a:cubicBezTo>
                  <a:cubicBezTo>
                    <a:pt x="243" y="743"/>
                    <a:pt x="288" y="835"/>
                    <a:pt x="341" y="919"/>
                  </a:cubicBezTo>
                  <a:cubicBezTo>
                    <a:pt x="304" y="914"/>
                    <a:pt x="267" y="907"/>
                    <a:pt x="231" y="898"/>
                  </a:cubicBezTo>
                  <a:cubicBezTo>
                    <a:pt x="165" y="882"/>
                    <a:pt x="101" y="860"/>
                    <a:pt x="40" y="833"/>
                  </a:cubicBezTo>
                  <a:close/>
                  <a:moveTo>
                    <a:pt x="0" y="815"/>
                  </a:moveTo>
                  <a:cubicBezTo>
                    <a:pt x="0" y="815"/>
                    <a:pt x="0" y="815"/>
                    <a:pt x="0" y="815"/>
                  </a:cubicBezTo>
                  <a:cubicBezTo>
                    <a:pt x="13" y="821"/>
                    <a:pt x="26" y="827"/>
                    <a:pt x="40" y="833"/>
                  </a:cubicBezTo>
                  <a:cubicBezTo>
                    <a:pt x="26" y="827"/>
                    <a:pt x="13" y="821"/>
                    <a:pt x="0" y="815"/>
                  </a:cubicBezTo>
                  <a:close/>
                  <a:moveTo>
                    <a:pt x="341" y="919"/>
                  </a:moveTo>
                  <a:cubicBezTo>
                    <a:pt x="341" y="919"/>
                    <a:pt x="341" y="919"/>
                    <a:pt x="341" y="919"/>
                  </a:cubicBezTo>
                  <a:cubicBezTo>
                    <a:pt x="304" y="914"/>
                    <a:pt x="267" y="907"/>
                    <a:pt x="231" y="898"/>
                  </a:cubicBezTo>
                  <a:cubicBezTo>
                    <a:pt x="267" y="907"/>
                    <a:pt x="304" y="914"/>
                    <a:pt x="341" y="919"/>
                  </a:cubicBezTo>
                  <a:close/>
                </a:path>
              </a:pathLst>
            </a:custGeom>
            <a:solidFill>
              <a:srgbClr val="C84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2" name="Freeform 838">
              <a:extLst>
                <a:ext uri="{FF2B5EF4-FFF2-40B4-BE49-F238E27FC236}">
                  <a16:creationId xmlns:a16="http://schemas.microsoft.com/office/drawing/2014/main" id="{E4917279-6B9E-4E41-BD8F-8A5B32E18B0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32" y="538"/>
              <a:ext cx="256" cy="207"/>
            </a:xfrm>
            <a:custGeom>
              <a:avLst/>
              <a:gdLst>
                <a:gd name="T0" fmla="*/ 1281 w 1281"/>
                <a:gd name="T1" fmla="*/ 776 h 1032"/>
                <a:gd name="T2" fmla="*/ 1259 w 1281"/>
                <a:gd name="T3" fmla="*/ 1012 h 1032"/>
                <a:gd name="T4" fmla="*/ 1246 w 1281"/>
                <a:gd name="T5" fmla="*/ 1020 h 1032"/>
                <a:gd name="T6" fmla="*/ 1172 w 1281"/>
                <a:gd name="T7" fmla="*/ 1028 h 1032"/>
                <a:gd name="T8" fmla="*/ 1146 w 1281"/>
                <a:gd name="T9" fmla="*/ 1029 h 1032"/>
                <a:gd name="T10" fmla="*/ 1075 w 1281"/>
                <a:gd name="T11" fmla="*/ 1032 h 1032"/>
                <a:gd name="T12" fmla="*/ 1068 w 1281"/>
                <a:gd name="T13" fmla="*/ 1032 h 1032"/>
                <a:gd name="T14" fmla="*/ 608 w 1281"/>
                <a:gd name="T15" fmla="*/ 944 h 1032"/>
                <a:gd name="T16" fmla="*/ 0 w 1281"/>
                <a:gd name="T17" fmla="*/ 443 h 1032"/>
                <a:gd name="T18" fmla="*/ 138 w 1281"/>
                <a:gd name="T19" fmla="*/ 452 h 1032"/>
                <a:gd name="T20" fmla="*/ 481 w 1281"/>
                <a:gd name="T21" fmla="*/ 396 h 1032"/>
                <a:gd name="T22" fmla="*/ 1014 w 1281"/>
                <a:gd name="T23" fmla="*/ 0 h 1032"/>
                <a:gd name="T24" fmla="*/ 1214 w 1281"/>
                <a:gd name="T25" fmla="*/ 374 h 1032"/>
                <a:gd name="T26" fmla="*/ 1281 w 1281"/>
                <a:gd name="T27" fmla="*/ 775 h 1032"/>
                <a:gd name="T28" fmla="*/ 1281 w 1281"/>
                <a:gd name="T29" fmla="*/ 776 h 1032"/>
                <a:gd name="T30" fmla="*/ 1075 w 1281"/>
                <a:gd name="T31" fmla="*/ 1032 h 1032"/>
                <a:gd name="T32" fmla="*/ 1146 w 1281"/>
                <a:gd name="T33" fmla="*/ 1029 h 1032"/>
                <a:gd name="T34" fmla="*/ 1075 w 1281"/>
                <a:gd name="T35" fmla="*/ 1032 h 1032"/>
                <a:gd name="T36" fmla="*/ 1068 w 1281"/>
                <a:gd name="T37" fmla="*/ 1032 h 1032"/>
                <a:gd name="T38" fmla="*/ 608 w 1281"/>
                <a:gd name="T39" fmla="*/ 944 h 1032"/>
                <a:gd name="T40" fmla="*/ 1068 w 1281"/>
                <a:gd name="T41" fmla="*/ 1032 h 1032"/>
                <a:gd name="T42" fmla="*/ 1075 w 1281"/>
                <a:gd name="T43" fmla="*/ 1032 h 1032"/>
                <a:gd name="T44" fmla="*/ 1246 w 1281"/>
                <a:gd name="T45" fmla="*/ 1020 h 1032"/>
                <a:gd name="T46" fmla="*/ 1246 w 1281"/>
                <a:gd name="T47" fmla="*/ 1020 h 1032"/>
                <a:gd name="T48" fmla="*/ 1172 w 1281"/>
                <a:gd name="T49" fmla="*/ 1028 h 1032"/>
                <a:gd name="T50" fmla="*/ 1246 w 1281"/>
                <a:gd name="T51" fmla="*/ 1020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1" h="1032">
                  <a:moveTo>
                    <a:pt x="1281" y="776"/>
                  </a:moveTo>
                  <a:cubicBezTo>
                    <a:pt x="1281" y="856"/>
                    <a:pt x="1274" y="935"/>
                    <a:pt x="1259" y="1012"/>
                  </a:cubicBezTo>
                  <a:cubicBezTo>
                    <a:pt x="1246" y="1020"/>
                    <a:pt x="1246" y="1020"/>
                    <a:pt x="1246" y="1020"/>
                  </a:cubicBezTo>
                  <a:cubicBezTo>
                    <a:pt x="1221" y="1023"/>
                    <a:pt x="1196" y="1026"/>
                    <a:pt x="1172" y="1028"/>
                  </a:cubicBezTo>
                  <a:cubicBezTo>
                    <a:pt x="1163" y="1028"/>
                    <a:pt x="1154" y="1029"/>
                    <a:pt x="1146" y="1029"/>
                  </a:cubicBezTo>
                  <a:cubicBezTo>
                    <a:pt x="1122" y="1031"/>
                    <a:pt x="1098" y="1032"/>
                    <a:pt x="1075" y="1032"/>
                  </a:cubicBezTo>
                  <a:cubicBezTo>
                    <a:pt x="1068" y="1032"/>
                    <a:pt x="1068" y="1032"/>
                    <a:pt x="1068" y="1032"/>
                  </a:cubicBezTo>
                  <a:cubicBezTo>
                    <a:pt x="909" y="1032"/>
                    <a:pt x="753" y="1001"/>
                    <a:pt x="608" y="944"/>
                  </a:cubicBezTo>
                  <a:cubicBezTo>
                    <a:pt x="361" y="847"/>
                    <a:pt x="146" y="674"/>
                    <a:pt x="0" y="443"/>
                  </a:cubicBezTo>
                  <a:cubicBezTo>
                    <a:pt x="46" y="449"/>
                    <a:pt x="92" y="452"/>
                    <a:pt x="138" y="452"/>
                  </a:cubicBezTo>
                  <a:cubicBezTo>
                    <a:pt x="252" y="452"/>
                    <a:pt x="368" y="434"/>
                    <a:pt x="481" y="396"/>
                  </a:cubicBezTo>
                  <a:cubicBezTo>
                    <a:pt x="705" y="320"/>
                    <a:pt x="887" y="179"/>
                    <a:pt x="1014" y="0"/>
                  </a:cubicBezTo>
                  <a:cubicBezTo>
                    <a:pt x="1099" y="110"/>
                    <a:pt x="1167" y="235"/>
                    <a:pt x="1214" y="374"/>
                  </a:cubicBezTo>
                  <a:cubicBezTo>
                    <a:pt x="1259" y="507"/>
                    <a:pt x="1281" y="642"/>
                    <a:pt x="1281" y="775"/>
                  </a:cubicBezTo>
                  <a:lnTo>
                    <a:pt x="1281" y="776"/>
                  </a:lnTo>
                  <a:close/>
                  <a:moveTo>
                    <a:pt x="1075" y="1032"/>
                  </a:moveTo>
                  <a:cubicBezTo>
                    <a:pt x="1098" y="1032"/>
                    <a:pt x="1122" y="1031"/>
                    <a:pt x="1146" y="1029"/>
                  </a:cubicBezTo>
                  <a:cubicBezTo>
                    <a:pt x="1122" y="1031"/>
                    <a:pt x="1098" y="1032"/>
                    <a:pt x="1075" y="1032"/>
                  </a:cubicBezTo>
                  <a:cubicBezTo>
                    <a:pt x="1068" y="1032"/>
                    <a:pt x="1068" y="1032"/>
                    <a:pt x="1068" y="1032"/>
                  </a:cubicBezTo>
                  <a:cubicBezTo>
                    <a:pt x="909" y="1032"/>
                    <a:pt x="753" y="1001"/>
                    <a:pt x="608" y="944"/>
                  </a:cubicBezTo>
                  <a:cubicBezTo>
                    <a:pt x="753" y="1001"/>
                    <a:pt x="909" y="1032"/>
                    <a:pt x="1068" y="1032"/>
                  </a:cubicBezTo>
                  <a:lnTo>
                    <a:pt x="1075" y="1032"/>
                  </a:lnTo>
                  <a:close/>
                  <a:moveTo>
                    <a:pt x="1246" y="1020"/>
                  </a:moveTo>
                  <a:cubicBezTo>
                    <a:pt x="1246" y="1020"/>
                    <a:pt x="1246" y="1020"/>
                    <a:pt x="1246" y="1020"/>
                  </a:cubicBezTo>
                  <a:cubicBezTo>
                    <a:pt x="1221" y="1023"/>
                    <a:pt x="1196" y="1026"/>
                    <a:pt x="1172" y="1028"/>
                  </a:cubicBezTo>
                  <a:cubicBezTo>
                    <a:pt x="1196" y="1026"/>
                    <a:pt x="1221" y="1023"/>
                    <a:pt x="1246" y="1020"/>
                  </a:cubicBezTo>
                  <a:close/>
                </a:path>
              </a:pathLst>
            </a:custGeom>
            <a:solidFill>
              <a:srgbClr val="009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3" name="Freeform 839">
              <a:extLst>
                <a:ext uri="{FF2B5EF4-FFF2-40B4-BE49-F238E27FC236}">
                  <a16:creationId xmlns:a16="http://schemas.microsoft.com/office/drawing/2014/main" id="{523B0A90-C122-4C60-8BE8-23109F03DEF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92" y="440"/>
              <a:ext cx="243" cy="189"/>
            </a:xfrm>
            <a:custGeom>
              <a:avLst/>
              <a:gdLst>
                <a:gd name="T0" fmla="*/ 1212 w 1212"/>
                <a:gd name="T1" fmla="*/ 490 h 942"/>
                <a:gd name="T2" fmla="*/ 679 w 1212"/>
                <a:gd name="T3" fmla="*/ 886 h 942"/>
                <a:gd name="T4" fmla="*/ 336 w 1212"/>
                <a:gd name="T5" fmla="*/ 942 h 942"/>
                <a:gd name="T6" fmla="*/ 198 w 1212"/>
                <a:gd name="T7" fmla="*/ 933 h 942"/>
                <a:gd name="T8" fmla="*/ 67 w 1212"/>
                <a:gd name="T9" fmla="*/ 658 h 942"/>
                <a:gd name="T10" fmla="*/ 48 w 1212"/>
                <a:gd name="T11" fmla="*/ 593 h 942"/>
                <a:gd name="T12" fmla="*/ 7 w 1212"/>
                <a:gd name="T13" fmla="*/ 375 h 942"/>
                <a:gd name="T14" fmla="*/ 0 w 1212"/>
                <a:gd name="T15" fmla="*/ 257 h 942"/>
                <a:gd name="T16" fmla="*/ 0 w 1212"/>
                <a:gd name="T17" fmla="*/ 248 h 942"/>
                <a:gd name="T18" fmla="*/ 23 w 1212"/>
                <a:gd name="T19" fmla="*/ 14 h 942"/>
                <a:gd name="T20" fmla="*/ 206 w 1212"/>
                <a:gd name="T21" fmla="*/ 0 h 942"/>
                <a:gd name="T22" fmla="*/ 214 w 1212"/>
                <a:gd name="T23" fmla="*/ 0 h 942"/>
                <a:gd name="T24" fmla="*/ 1212 w 1212"/>
                <a:gd name="T25" fmla="*/ 49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2" h="942">
                  <a:moveTo>
                    <a:pt x="1212" y="490"/>
                  </a:moveTo>
                  <a:cubicBezTo>
                    <a:pt x="1085" y="669"/>
                    <a:pt x="903" y="810"/>
                    <a:pt x="679" y="886"/>
                  </a:cubicBezTo>
                  <a:cubicBezTo>
                    <a:pt x="566" y="924"/>
                    <a:pt x="450" y="942"/>
                    <a:pt x="336" y="942"/>
                  </a:cubicBezTo>
                  <a:cubicBezTo>
                    <a:pt x="290" y="942"/>
                    <a:pt x="244" y="939"/>
                    <a:pt x="198" y="933"/>
                  </a:cubicBezTo>
                  <a:cubicBezTo>
                    <a:pt x="145" y="849"/>
                    <a:pt x="100" y="757"/>
                    <a:pt x="67" y="658"/>
                  </a:cubicBezTo>
                  <a:cubicBezTo>
                    <a:pt x="60" y="636"/>
                    <a:pt x="54" y="615"/>
                    <a:pt x="48" y="593"/>
                  </a:cubicBezTo>
                  <a:cubicBezTo>
                    <a:pt x="28" y="521"/>
                    <a:pt x="14" y="448"/>
                    <a:pt x="7" y="375"/>
                  </a:cubicBezTo>
                  <a:cubicBezTo>
                    <a:pt x="3" y="335"/>
                    <a:pt x="0" y="296"/>
                    <a:pt x="0" y="257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169"/>
                    <a:pt x="8" y="90"/>
                    <a:pt x="23" y="14"/>
                  </a:cubicBezTo>
                  <a:cubicBezTo>
                    <a:pt x="84" y="5"/>
                    <a:pt x="145" y="0"/>
                    <a:pt x="206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603" y="1"/>
                    <a:pt x="973" y="183"/>
                    <a:pt x="1212" y="490"/>
                  </a:cubicBezTo>
                  <a:close/>
                </a:path>
              </a:pathLst>
            </a:custGeom>
            <a:solidFill>
              <a:srgbClr val="4B3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4" name="Freeform 840">
              <a:extLst>
                <a:ext uri="{FF2B5EF4-FFF2-40B4-BE49-F238E27FC236}">
                  <a16:creationId xmlns:a16="http://schemas.microsoft.com/office/drawing/2014/main" id="{4FA26726-7DF3-4D2F-A3A9-3E0FE886B6A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20" y="332"/>
              <a:ext cx="776" cy="430"/>
            </a:xfrm>
            <a:custGeom>
              <a:avLst/>
              <a:gdLst>
                <a:gd name="T0" fmla="*/ 108 w 3880"/>
                <a:gd name="T1" fmla="*/ 253 h 2151"/>
                <a:gd name="T2" fmla="*/ 735 w 3880"/>
                <a:gd name="T3" fmla="*/ 366 h 2151"/>
                <a:gd name="T4" fmla="*/ 411 w 3880"/>
                <a:gd name="T5" fmla="*/ 367 h 2151"/>
                <a:gd name="T6" fmla="*/ 1092 w 3880"/>
                <a:gd name="T7" fmla="*/ 250 h 2151"/>
                <a:gd name="T8" fmla="*/ 1092 w 3880"/>
                <a:gd name="T9" fmla="*/ 473 h 2151"/>
                <a:gd name="T10" fmla="*/ 860 w 3880"/>
                <a:gd name="T11" fmla="*/ 366 h 2151"/>
                <a:gd name="T12" fmla="*/ 1501 w 3880"/>
                <a:gd name="T13" fmla="*/ 439 h 2151"/>
                <a:gd name="T14" fmla="*/ 1289 w 3880"/>
                <a:gd name="T15" fmla="*/ 337 h 2151"/>
                <a:gd name="T16" fmla="*/ 1801 w 3880"/>
                <a:gd name="T17" fmla="*/ 194 h 2151"/>
                <a:gd name="T18" fmla="*/ 2096 w 3880"/>
                <a:gd name="T19" fmla="*/ 326 h 2151"/>
                <a:gd name="T20" fmla="*/ 2151 w 3880"/>
                <a:gd name="T21" fmla="*/ 474 h 2151"/>
                <a:gd name="T22" fmla="*/ 2075 w 3880"/>
                <a:gd name="T23" fmla="*/ 326 h 2151"/>
                <a:gd name="T24" fmla="*/ 2096 w 3880"/>
                <a:gd name="T25" fmla="*/ 373 h 2151"/>
                <a:gd name="T26" fmla="*/ 2335 w 3880"/>
                <a:gd name="T27" fmla="*/ 248 h 2151"/>
                <a:gd name="T28" fmla="*/ 2208 w 3880"/>
                <a:gd name="T29" fmla="*/ 202 h 2151"/>
                <a:gd name="T30" fmla="*/ 2504 w 3880"/>
                <a:gd name="T31" fmla="*/ 202 h 2151"/>
                <a:gd name="T32" fmla="*/ 2815 w 3880"/>
                <a:gd name="T33" fmla="*/ 539 h 2151"/>
                <a:gd name="T34" fmla="*/ 2920 w 3880"/>
                <a:gd name="T35" fmla="*/ 439 h 2151"/>
                <a:gd name="T36" fmla="*/ 147 w 3880"/>
                <a:gd name="T37" fmla="*/ 880 h 2151"/>
                <a:gd name="T38" fmla="*/ 600 w 3880"/>
                <a:gd name="T39" fmla="*/ 1261 h 2151"/>
                <a:gd name="T40" fmla="*/ 38 w 3880"/>
                <a:gd name="T41" fmla="*/ 1261 h 2151"/>
                <a:gd name="T42" fmla="*/ 1011 w 3880"/>
                <a:gd name="T43" fmla="*/ 1202 h 2151"/>
                <a:gd name="T44" fmla="*/ 857 w 3880"/>
                <a:gd name="T45" fmla="*/ 987 h 2151"/>
                <a:gd name="T46" fmla="*/ 1343 w 3880"/>
                <a:gd name="T47" fmla="*/ 956 h 2151"/>
                <a:gd name="T48" fmla="*/ 1246 w 3880"/>
                <a:gd name="T49" fmla="*/ 1269 h 2151"/>
                <a:gd name="T50" fmla="*/ 1587 w 3880"/>
                <a:gd name="T51" fmla="*/ 873 h 2151"/>
                <a:gd name="T52" fmla="*/ 1535 w 3880"/>
                <a:gd name="T53" fmla="*/ 920 h 2151"/>
                <a:gd name="T54" fmla="*/ 1830 w 3880"/>
                <a:gd name="T55" fmla="*/ 1269 h 2151"/>
                <a:gd name="T56" fmla="*/ 1704 w 3880"/>
                <a:gd name="T57" fmla="*/ 1026 h 2151"/>
                <a:gd name="T58" fmla="*/ 2342 w 3880"/>
                <a:gd name="T59" fmla="*/ 1224 h 2151"/>
                <a:gd name="T60" fmla="*/ 2708 w 3880"/>
                <a:gd name="T61" fmla="*/ 1261 h 2151"/>
                <a:gd name="T62" fmla="*/ 2380 w 3880"/>
                <a:gd name="T63" fmla="*/ 1261 h 2151"/>
                <a:gd name="T64" fmla="*/ 283 w 3880"/>
                <a:gd name="T65" fmla="*/ 1615 h 2151"/>
                <a:gd name="T66" fmla="*/ 0 w 3880"/>
                <a:gd name="T67" fmla="*/ 1941 h 2151"/>
                <a:gd name="T68" fmla="*/ 543 w 3880"/>
                <a:gd name="T69" fmla="*/ 1955 h 2151"/>
                <a:gd name="T70" fmla="*/ 640 w 3880"/>
                <a:gd name="T71" fmla="*/ 1641 h 2151"/>
                <a:gd name="T72" fmla="*/ 1209 w 3880"/>
                <a:gd name="T73" fmla="*/ 1820 h 2151"/>
                <a:gd name="T74" fmla="*/ 860 w 3880"/>
                <a:gd name="T75" fmla="*/ 1820 h 2151"/>
                <a:gd name="T76" fmla="*/ 1452 w 3880"/>
                <a:gd name="T77" fmla="*/ 1734 h 2151"/>
                <a:gd name="T78" fmla="*/ 1504 w 3880"/>
                <a:gd name="T79" fmla="*/ 1881 h 2151"/>
                <a:gd name="T80" fmla="*/ 1727 w 3880"/>
                <a:gd name="T81" fmla="*/ 1542 h 2151"/>
                <a:gd name="T82" fmla="*/ 2106 w 3880"/>
                <a:gd name="T83" fmla="*/ 1818 h 2151"/>
                <a:gd name="T84" fmla="*/ 2009 w 3880"/>
                <a:gd name="T85" fmla="*/ 1774 h 2151"/>
                <a:gd name="T86" fmla="*/ 1983 w 3880"/>
                <a:gd name="T87" fmla="*/ 1842 h 2151"/>
                <a:gd name="T88" fmla="*/ 2278 w 3880"/>
                <a:gd name="T89" fmla="*/ 1460 h 2151"/>
                <a:gd name="T90" fmla="*/ 2408 w 3880"/>
                <a:gd name="T91" fmla="*/ 1481 h 2151"/>
                <a:gd name="T92" fmla="*/ 2669 w 3880"/>
                <a:gd name="T93" fmla="*/ 1721 h 2151"/>
                <a:gd name="T94" fmla="*/ 2580 w 3880"/>
                <a:gd name="T95" fmla="*/ 1882 h 2151"/>
                <a:gd name="T96" fmla="*/ 2897 w 3880"/>
                <a:gd name="T97" fmla="*/ 1650 h 2151"/>
                <a:gd name="T98" fmla="*/ 3095 w 3880"/>
                <a:gd name="T99" fmla="*/ 1901 h 2151"/>
                <a:gd name="T100" fmla="*/ 3002 w 3880"/>
                <a:gd name="T101" fmla="*/ 1549 h 2151"/>
                <a:gd name="T102" fmla="*/ 3327 w 3880"/>
                <a:gd name="T103" fmla="*/ 2000 h 2151"/>
                <a:gd name="T104" fmla="*/ 3382 w 3880"/>
                <a:gd name="T105" fmla="*/ 1782 h 2151"/>
                <a:gd name="T106" fmla="*/ 3657 w 3880"/>
                <a:gd name="T107" fmla="*/ 1991 h 2151"/>
                <a:gd name="T108" fmla="*/ 3754 w 3880"/>
                <a:gd name="T109" fmla="*/ 1641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80" h="2151">
                  <a:moveTo>
                    <a:pt x="108" y="531"/>
                  </a:moveTo>
                  <a:cubicBezTo>
                    <a:pt x="49" y="531"/>
                    <a:pt x="49" y="531"/>
                    <a:pt x="49" y="53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357" y="34"/>
                    <a:pt x="357" y="34"/>
                    <a:pt x="357" y="34"/>
                  </a:cubicBezTo>
                  <a:cubicBezTo>
                    <a:pt x="357" y="88"/>
                    <a:pt x="357" y="88"/>
                    <a:pt x="357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8" y="253"/>
                    <a:pt x="108" y="253"/>
                    <a:pt x="108" y="253"/>
                  </a:cubicBezTo>
                  <a:cubicBezTo>
                    <a:pt x="340" y="253"/>
                    <a:pt x="340" y="253"/>
                    <a:pt x="340" y="253"/>
                  </a:cubicBezTo>
                  <a:cubicBezTo>
                    <a:pt x="340" y="308"/>
                    <a:pt x="340" y="308"/>
                    <a:pt x="340" y="308"/>
                  </a:cubicBezTo>
                  <a:cubicBezTo>
                    <a:pt x="108" y="308"/>
                    <a:pt x="108" y="308"/>
                    <a:pt x="108" y="308"/>
                  </a:cubicBezTo>
                  <a:lnTo>
                    <a:pt x="108" y="531"/>
                  </a:lnTo>
                  <a:close/>
                  <a:moveTo>
                    <a:pt x="411" y="367"/>
                  </a:moveTo>
                  <a:cubicBezTo>
                    <a:pt x="411" y="265"/>
                    <a:pt x="482" y="194"/>
                    <a:pt x="579" y="194"/>
                  </a:cubicBezTo>
                  <a:cubicBezTo>
                    <a:pt x="672" y="194"/>
                    <a:pt x="735" y="257"/>
                    <a:pt x="735" y="366"/>
                  </a:cubicBezTo>
                  <a:cubicBezTo>
                    <a:pt x="735" y="383"/>
                    <a:pt x="735" y="383"/>
                    <a:pt x="735" y="383"/>
                  </a:cubicBezTo>
                  <a:cubicBezTo>
                    <a:pt x="470" y="383"/>
                    <a:pt x="470" y="383"/>
                    <a:pt x="470" y="383"/>
                  </a:cubicBezTo>
                  <a:cubicBezTo>
                    <a:pt x="474" y="440"/>
                    <a:pt x="517" y="489"/>
                    <a:pt x="577" y="489"/>
                  </a:cubicBezTo>
                  <a:cubicBezTo>
                    <a:pt x="624" y="489"/>
                    <a:pt x="656" y="472"/>
                    <a:pt x="682" y="439"/>
                  </a:cubicBezTo>
                  <a:cubicBezTo>
                    <a:pt x="723" y="471"/>
                    <a:pt x="723" y="471"/>
                    <a:pt x="723" y="471"/>
                  </a:cubicBezTo>
                  <a:cubicBezTo>
                    <a:pt x="685" y="521"/>
                    <a:pt x="638" y="539"/>
                    <a:pt x="577" y="539"/>
                  </a:cubicBezTo>
                  <a:cubicBezTo>
                    <a:pt x="474" y="539"/>
                    <a:pt x="411" y="462"/>
                    <a:pt x="411" y="367"/>
                  </a:cubicBezTo>
                  <a:close/>
                  <a:moveTo>
                    <a:pt x="470" y="337"/>
                  </a:moveTo>
                  <a:cubicBezTo>
                    <a:pt x="676" y="337"/>
                    <a:pt x="676" y="337"/>
                    <a:pt x="676" y="337"/>
                  </a:cubicBezTo>
                  <a:cubicBezTo>
                    <a:pt x="674" y="282"/>
                    <a:pt x="637" y="244"/>
                    <a:pt x="577" y="244"/>
                  </a:cubicBezTo>
                  <a:cubicBezTo>
                    <a:pt x="517" y="244"/>
                    <a:pt x="477" y="282"/>
                    <a:pt x="470" y="337"/>
                  </a:cubicBezTo>
                  <a:close/>
                  <a:moveTo>
                    <a:pt x="801" y="366"/>
                  </a:moveTo>
                  <a:cubicBezTo>
                    <a:pt x="801" y="267"/>
                    <a:pt x="871" y="194"/>
                    <a:pt x="974" y="194"/>
                  </a:cubicBezTo>
                  <a:cubicBezTo>
                    <a:pt x="1022" y="194"/>
                    <a:pt x="1062" y="215"/>
                    <a:pt x="1092" y="250"/>
                  </a:cubicBezTo>
                  <a:cubicBezTo>
                    <a:pt x="1093" y="250"/>
                    <a:pt x="1093" y="250"/>
                    <a:pt x="1093" y="250"/>
                  </a:cubicBezTo>
                  <a:cubicBezTo>
                    <a:pt x="1093" y="0"/>
                    <a:pt x="1093" y="0"/>
                    <a:pt x="1093" y="0"/>
                  </a:cubicBezTo>
                  <a:cubicBezTo>
                    <a:pt x="1148" y="0"/>
                    <a:pt x="1148" y="0"/>
                    <a:pt x="1148" y="0"/>
                  </a:cubicBezTo>
                  <a:cubicBezTo>
                    <a:pt x="1148" y="531"/>
                    <a:pt x="1148" y="531"/>
                    <a:pt x="1148" y="531"/>
                  </a:cubicBezTo>
                  <a:cubicBezTo>
                    <a:pt x="1093" y="531"/>
                    <a:pt x="1093" y="531"/>
                    <a:pt x="1093" y="531"/>
                  </a:cubicBezTo>
                  <a:cubicBezTo>
                    <a:pt x="1093" y="473"/>
                    <a:pt x="1093" y="473"/>
                    <a:pt x="1093" y="473"/>
                  </a:cubicBezTo>
                  <a:cubicBezTo>
                    <a:pt x="1092" y="473"/>
                    <a:pt x="1092" y="473"/>
                    <a:pt x="1092" y="473"/>
                  </a:cubicBezTo>
                  <a:cubicBezTo>
                    <a:pt x="1072" y="510"/>
                    <a:pt x="1025" y="539"/>
                    <a:pt x="966" y="539"/>
                  </a:cubicBezTo>
                  <a:cubicBezTo>
                    <a:pt x="874" y="539"/>
                    <a:pt x="801" y="465"/>
                    <a:pt x="801" y="366"/>
                  </a:cubicBezTo>
                  <a:close/>
                  <a:moveTo>
                    <a:pt x="860" y="366"/>
                  </a:moveTo>
                  <a:cubicBezTo>
                    <a:pt x="860" y="435"/>
                    <a:pt x="906" y="489"/>
                    <a:pt x="977" y="489"/>
                  </a:cubicBezTo>
                  <a:cubicBezTo>
                    <a:pt x="1048" y="489"/>
                    <a:pt x="1093" y="435"/>
                    <a:pt x="1093" y="366"/>
                  </a:cubicBezTo>
                  <a:cubicBezTo>
                    <a:pt x="1093" y="298"/>
                    <a:pt x="1048" y="244"/>
                    <a:pt x="977" y="244"/>
                  </a:cubicBezTo>
                  <a:cubicBezTo>
                    <a:pt x="906" y="244"/>
                    <a:pt x="860" y="298"/>
                    <a:pt x="860" y="366"/>
                  </a:cubicBezTo>
                  <a:close/>
                  <a:moveTo>
                    <a:pt x="1230" y="367"/>
                  </a:moveTo>
                  <a:cubicBezTo>
                    <a:pt x="1230" y="265"/>
                    <a:pt x="1302" y="194"/>
                    <a:pt x="1399" y="194"/>
                  </a:cubicBezTo>
                  <a:cubicBezTo>
                    <a:pt x="1492" y="194"/>
                    <a:pt x="1555" y="257"/>
                    <a:pt x="1555" y="366"/>
                  </a:cubicBezTo>
                  <a:cubicBezTo>
                    <a:pt x="1555" y="383"/>
                    <a:pt x="1555" y="383"/>
                    <a:pt x="1555" y="383"/>
                  </a:cubicBezTo>
                  <a:cubicBezTo>
                    <a:pt x="1289" y="383"/>
                    <a:pt x="1289" y="383"/>
                    <a:pt x="1289" y="383"/>
                  </a:cubicBezTo>
                  <a:cubicBezTo>
                    <a:pt x="1294" y="440"/>
                    <a:pt x="1337" y="489"/>
                    <a:pt x="1397" y="489"/>
                  </a:cubicBezTo>
                  <a:cubicBezTo>
                    <a:pt x="1444" y="489"/>
                    <a:pt x="1476" y="472"/>
                    <a:pt x="1501" y="439"/>
                  </a:cubicBezTo>
                  <a:cubicBezTo>
                    <a:pt x="1543" y="471"/>
                    <a:pt x="1543" y="471"/>
                    <a:pt x="1543" y="471"/>
                  </a:cubicBezTo>
                  <a:cubicBezTo>
                    <a:pt x="1504" y="521"/>
                    <a:pt x="1458" y="539"/>
                    <a:pt x="1397" y="539"/>
                  </a:cubicBezTo>
                  <a:cubicBezTo>
                    <a:pt x="1294" y="539"/>
                    <a:pt x="1230" y="462"/>
                    <a:pt x="1230" y="367"/>
                  </a:cubicBezTo>
                  <a:close/>
                  <a:moveTo>
                    <a:pt x="1289" y="337"/>
                  </a:moveTo>
                  <a:cubicBezTo>
                    <a:pt x="1496" y="337"/>
                    <a:pt x="1496" y="337"/>
                    <a:pt x="1496" y="337"/>
                  </a:cubicBezTo>
                  <a:cubicBezTo>
                    <a:pt x="1494" y="282"/>
                    <a:pt x="1457" y="244"/>
                    <a:pt x="1397" y="244"/>
                  </a:cubicBezTo>
                  <a:cubicBezTo>
                    <a:pt x="1336" y="244"/>
                    <a:pt x="1296" y="282"/>
                    <a:pt x="1289" y="337"/>
                  </a:cubicBezTo>
                  <a:close/>
                  <a:moveTo>
                    <a:pt x="1640" y="531"/>
                  </a:moveTo>
                  <a:cubicBezTo>
                    <a:pt x="1695" y="531"/>
                    <a:pt x="1695" y="531"/>
                    <a:pt x="1695" y="531"/>
                  </a:cubicBezTo>
                  <a:cubicBezTo>
                    <a:pt x="1695" y="371"/>
                    <a:pt x="1695" y="371"/>
                    <a:pt x="1695" y="371"/>
                  </a:cubicBezTo>
                  <a:cubicBezTo>
                    <a:pt x="1695" y="296"/>
                    <a:pt x="1724" y="249"/>
                    <a:pt x="1791" y="249"/>
                  </a:cubicBezTo>
                  <a:cubicBezTo>
                    <a:pt x="1801" y="249"/>
                    <a:pt x="1811" y="250"/>
                    <a:pt x="1820" y="253"/>
                  </a:cubicBezTo>
                  <a:cubicBezTo>
                    <a:pt x="1824" y="197"/>
                    <a:pt x="1824" y="197"/>
                    <a:pt x="1824" y="197"/>
                  </a:cubicBezTo>
                  <a:cubicBezTo>
                    <a:pt x="1816" y="194"/>
                    <a:pt x="1809" y="194"/>
                    <a:pt x="1801" y="194"/>
                  </a:cubicBezTo>
                  <a:cubicBezTo>
                    <a:pt x="1747" y="194"/>
                    <a:pt x="1707" y="224"/>
                    <a:pt x="1692" y="256"/>
                  </a:cubicBezTo>
                  <a:cubicBezTo>
                    <a:pt x="1690" y="256"/>
                    <a:pt x="1690" y="256"/>
                    <a:pt x="1690" y="256"/>
                  </a:cubicBezTo>
                  <a:cubicBezTo>
                    <a:pt x="1690" y="238"/>
                    <a:pt x="1689" y="220"/>
                    <a:pt x="1689" y="202"/>
                  </a:cubicBezTo>
                  <a:cubicBezTo>
                    <a:pt x="1637" y="202"/>
                    <a:pt x="1637" y="202"/>
                    <a:pt x="1637" y="202"/>
                  </a:cubicBezTo>
                  <a:cubicBezTo>
                    <a:pt x="1637" y="224"/>
                    <a:pt x="1640" y="250"/>
                    <a:pt x="1640" y="280"/>
                  </a:cubicBezTo>
                  <a:lnTo>
                    <a:pt x="1640" y="531"/>
                  </a:lnTo>
                  <a:close/>
                  <a:moveTo>
                    <a:pt x="2096" y="326"/>
                  </a:moveTo>
                  <a:cubicBezTo>
                    <a:pt x="2096" y="317"/>
                    <a:pt x="2096" y="317"/>
                    <a:pt x="2096" y="317"/>
                  </a:cubicBezTo>
                  <a:cubicBezTo>
                    <a:pt x="2096" y="269"/>
                    <a:pt x="2066" y="244"/>
                    <a:pt x="2015" y="244"/>
                  </a:cubicBezTo>
                  <a:cubicBezTo>
                    <a:pt x="1980" y="244"/>
                    <a:pt x="1943" y="256"/>
                    <a:pt x="1917" y="280"/>
                  </a:cubicBezTo>
                  <a:cubicBezTo>
                    <a:pt x="1883" y="244"/>
                    <a:pt x="1883" y="244"/>
                    <a:pt x="1883" y="244"/>
                  </a:cubicBezTo>
                  <a:cubicBezTo>
                    <a:pt x="1917" y="210"/>
                    <a:pt x="1966" y="194"/>
                    <a:pt x="2014" y="194"/>
                  </a:cubicBezTo>
                  <a:cubicBezTo>
                    <a:pt x="2111" y="194"/>
                    <a:pt x="2151" y="240"/>
                    <a:pt x="2151" y="333"/>
                  </a:cubicBezTo>
                  <a:cubicBezTo>
                    <a:pt x="2151" y="474"/>
                    <a:pt x="2151" y="474"/>
                    <a:pt x="2151" y="474"/>
                  </a:cubicBezTo>
                  <a:cubicBezTo>
                    <a:pt x="2151" y="493"/>
                    <a:pt x="2153" y="514"/>
                    <a:pt x="2156" y="531"/>
                  </a:cubicBezTo>
                  <a:cubicBezTo>
                    <a:pt x="2103" y="531"/>
                    <a:pt x="2103" y="531"/>
                    <a:pt x="2103" y="531"/>
                  </a:cubicBezTo>
                  <a:cubicBezTo>
                    <a:pt x="2100" y="516"/>
                    <a:pt x="2100" y="496"/>
                    <a:pt x="2100" y="482"/>
                  </a:cubicBezTo>
                  <a:cubicBezTo>
                    <a:pt x="2099" y="482"/>
                    <a:pt x="2099" y="482"/>
                    <a:pt x="2099" y="482"/>
                  </a:cubicBezTo>
                  <a:cubicBezTo>
                    <a:pt x="2077" y="515"/>
                    <a:pt x="2040" y="539"/>
                    <a:pt x="1990" y="539"/>
                  </a:cubicBezTo>
                  <a:cubicBezTo>
                    <a:pt x="1924" y="539"/>
                    <a:pt x="1868" y="506"/>
                    <a:pt x="1868" y="442"/>
                  </a:cubicBezTo>
                  <a:cubicBezTo>
                    <a:pt x="1868" y="333"/>
                    <a:pt x="1995" y="326"/>
                    <a:pt x="2075" y="326"/>
                  </a:cubicBezTo>
                  <a:lnTo>
                    <a:pt x="2096" y="326"/>
                  </a:lnTo>
                  <a:close/>
                  <a:moveTo>
                    <a:pt x="2096" y="373"/>
                  </a:moveTo>
                  <a:cubicBezTo>
                    <a:pt x="2042" y="373"/>
                    <a:pt x="2042" y="373"/>
                    <a:pt x="2042" y="373"/>
                  </a:cubicBezTo>
                  <a:cubicBezTo>
                    <a:pt x="1972" y="373"/>
                    <a:pt x="1927" y="392"/>
                    <a:pt x="1927" y="436"/>
                  </a:cubicBezTo>
                  <a:cubicBezTo>
                    <a:pt x="1927" y="478"/>
                    <a:pt x="1958" y="493"/>
                    <a:pt x="2000" y="493"/>
                  </a:cubicBezTo>
                  <a:cubicBezTo>
                    <a:pt x="2063" y="493"/>
                    <a:pt x="2095" y="447"/>
                    <a:pt x="2096" y="394"/>
                  </a:cubicBezTo>
                  <a:lnTo>
                    <a:pt x="2096" y="373"/>
                  </a:lnTo>
                  <a:close/>
                  <a:moveTo>
                    <a:pt x="2280" y="429"/>
                  </a:moveTo>
                  <a:cubicBezTo>
                    <a:pt x="2280" y="497"/>
                    <a:pt x="2292" y="539"/>
                    <a:pt x="2370" y="539"/>
                  </a:cubicBezTo>
                  <a:cubicBezTo>
                    <a:pt x="2391" y="539"/>
                    <a:pt x="2415" y="536"/>
                    <a:pt x="2434" y="527"/>
                  </a:cubicBezTo>
                  <a:cubicBezTo>
                    <a:pt x="2432" y="477"/>
                    <a:pt x="2432" y="477"/>
                    <a:pt x="2432" y="477"/>
                  </a:cubicBezTo>
                  <a:cubicBezTo>
                    <a:pt x="2418" y="485"/>
                    <a:pt x="2400" y="489"/>
                    <a:pt x="2384" y="489"/>
                  </a:cubicBezTo>
                  <a:cubicBezTo>
                    <a:pt x="2335" y="489"/>
                    <a:pt x="2335" y="455"/>
                    <a:pt x="2335" y="413"/>
                  </a:cubicBezTo>
                  <a:cubicBezTo>
                    <a:pt x="2335" y="248"/>
                    <a:pt x="2335" y="248"/>
                    <a:pt x="2335" y="248"/>
                  </a:cubicBezTo>
                  <a:cubicBezTo>
                    <a:pt x="2432" y="248"/>
                    <a:pt x="2432" y="248"/>
                    <a:pt x="2432" y="248"/>
                  </a:cubicBezTo>
                  <a:cubicBezTo>
                    <a:pt x="2432" y="202"/>
                    <a:pt x="2432" y="202"/>
                    <a:pt x="2432" y="202"/>
                  </a:cubicBezTo>
                  <a:cubicBezTo>
                    <a:pt x="2335" y="202"/>
                    <a:pt x="2335" y="202"/>
                    <a:pt x="2335" y="202"/>
                  </a:cubicBezTo>
                  <a:cubicBezTo>
                    <a:pt x="2335" y="109"/>
                    <a:pt x="2335" y="109"/>
                    <a:pt x="2335" y="109"/>
                  </a:cubicBezTo>
                  <a:cubicBezTo>
                    <a:pt x="2280" y="109"/>
                    <a:pt x="2280" y="109"/>
                    <a:pt x="2280" y="109"/>
                  </a:cubicBezTo>
                  <a:cubicBezTo>
                    <a:pt x="2280" y="202"/>
                    <a:pt x="2280" y="202"/>
                    <a:pt x="2280" y="202"/>
                  </a:cubicBezTo>
                  <a:cubicBezTo>
                    <a:pt x="2208" y="202"/>
                    <a:pt x="2208" y="202"/>
                    <a:pt x="2208" y="202"/>
                  </a:cubicBezTo>
                  <a:cubicBezTo>
                    <a:pt x="2208" y="248"/>
                    <a:pt x="2208" y="248"/>
                    <a:pt x="2208" y="248"/>
                  </a:cubicBezTo>
                  <a:cubicBezTo>
                    <a:pt x="2280" y="248"/>
                    <a:pt x="2280" y="248"/>
                    <a:pt x="2280" y="248"/>
                  </a:cubicBezTo>
                  <a:lnTo>
                    <a:pt x="2280" y="429"/>
                  </a:lnTo>
                  <a:close/>
                  <a:moveTo>
                    <a:pt x="2504" y="531"/>
                  </a:moveTo>
                  <a:cubicBezTo>
                    <a:pt x="2559" y="531"/>
                    <a:pt x="2559" y="531"/>
                    <a:pt x="2559" y="531"/>
                  </a:cubicBezTo>
                  <a:cubicBezTo>
                    <a:pt x="2559" y="202"/>
                    <a:pt x="2559" y="202"/>
                    <a:pt x="2559" y="202"/>
                  </a:cubicBezTo>
                  <a:cubicBezTo>
                    <a:pt x="2504" y="202"/>
                    <a:pt x="2504" y="202"/>
                    <a:pt x="2504" y="202"/>
                  </a:cubicBezTo>
                  <a:lnTo>
                    <a:pt x="2504" y="531"/>
                  </a:lnTo>
                  <a:close/>
                  <a:moveTo>
                    <a:pt x="2531" y="114"/>
                  </a:moveTo>
                  <a:cubicBezTo>
                    <a:pt x="2554" y="114"/>
                    <a:pt x="2571" y="97"/>
                    <a:pt x="2571" y="74"/>
                  </a:cubicBezTo>
                  <a:cubicBezTo>
                    <a:pt x="2571" y="52"/>
                    <a:pt x="2554" y="34"/>
                    <a:pt x="2531" y="34"/>
                  </a:cubicBezTo>
                  <a:cubicBezTo>
                    <a:pt x="2509" y="34"/>
                    <a:pt x="2491" y="52"/>
                    <a:pt x="2491" y="74"/>
                  </a:cubicBezTo>
                  <a:cubicBezTo>
                    <a:pt x="2491" y="97"/>
                    <a:pt x="2508" y="114"/>
                    <a:pt x="2531" y="114"/>
                  </a:cubicBezTo>
                  <a:close/>
                  <a:moveTo>
                    <a:pt x="2815" y="539"/>
                  </a:moveTo>
                  <a:cubicBezTo>
                    <a:pt x="2712" y="539"/>
                    <a:pt x="2649" y="462"/>
                    <a:pt x="2649" y="367"/>
                  </a:cubicBezTo>
                  <a:cubicBezTo>
                    <a:pt x="2649" y="265"/>
                    <a:pt x="2720" y="194"/>
                    <a:pt x="2817" y="194"/>
                  </a:cubicBezTo>
                  <a:cubicBezTo>
                    <a:pt x="2910" y="194"/>
                    <a:pt x="2973" y="257"/>
                    <a:pt x="2973" y="366"/>
                  </a:cubicBezTo>
                  <a:cubicBezTo>
                    <a:pt x="2973" y="383"/>
                    <a:pt x="2973" y="383"/>
                    <a:pt x="2973" y="383"/>
                  </a:cubicBezTo>
                  <a:cubicBezTo>
                    <a:pt x="2708" y="383"/>
                    <a:pt x="2708" y="383"/>
                    <a:pt x="2708" y="383"/>
                  </a:cubicBezTo>
                  <a:cubicBezTo>
                    <a:pt x="2712" y="440"/>
                    <a:pt x="2755" y="489"/>
                    <a:pt x="2815" y="489"/>
                  </a:cubicBezTo>
                  <a:cubicBezTo>
                    <a:pt x="2862" y="489"/>
                    <a:pt x="2894" y="472"/>
                    <a:pt x="2920" y="439"/>
                  </a:cubicBezTo>
                  <a:cubicBezTo>
                    <a:pt x="2961" y="471"/>
                    <a:pt x="2961" y="471"/>
                    <a:pt x="2961" y="471"/>
                  </a:cubicBezTo>
                  <a:cubicBezTo>
                    <a:pt x="2923" y="521"/>
                    <a:pt x="2876" y="539"/>
                    <a:pt x="2815" y="539"/>
                  </a:cubicBezTo>
                  <a:close/>
                  <a:moveTo>
                    <a:pt x="2708" y="337"/>
                  </a:moveTo>
                  <a:cubicBezTo>
                    <a:pt x="2914" y="337"/>
                    <a:pt x="2914" y="337"/>
                    <a:pt x="2914" y="337"/>
                  </a:cubicBezTo>
                  <a:cubicBezTo>
                    <a:pt x="2912" y="282"/>
                    <a:pt x="2875" y="244"/>
                    <a:pt x="2815" y="244"/>
                  </a:cubicBezTo>
                  <a:cubicBezTo>
                    <a:pt x="2755" y="244"/>
                    <a:pt x="2715" y="282"/>
                    <a:pt x="2708" y="337"/>
                  </a:cubicBezTo>
                  <a:close/>
                  <a:moveTo>
                    <a:pt x="147" y="880"/>
                  </a:moveTo>
                  <a:cubicBezTo>
                    <a:pt x="149" y="880"/>
                    <a:pt x="149" y="880"/>
                    <a:pt x="149" y="880"/>
                  </a:cubicBezTo>
                  <a:cubicBezTo>
                    <a:pt x="274" y="1261"/>
                    <a:pt x="274" y="1261"/>
                    <a:pt x="274" y="1261"/>
                  </a:cubicBezTo>
                  <a:cubicBezTo>
                    <a:pt x="358" y="1261"/>
                    <a:pt x="358" y="1261"/>
                    <a:pt x="358" y="1261"/>
                  </a:cubicBezTo>
                  <a:cubicBezTo>
                    <a:pt x="489" y="880"/>
                    <a:pt x="489" y="880"/>
                    <a:pt x="489" y="880"/>
                  </a:cubicBezTo>
                  <a:cubicBezTo>
                    <a:pt x="490" y="880"/>
                    <a:pt x="490" y="880"/>
                    <a:pt x="490" y="880"/>
                  </a:cubicBezTo>
                  <a:cubicBezTo>
                    <a:pt x="490" y="1261"/>
                    <a:pt x="490" y="1261"/>
                    <a:pt x="490" y="1261"/>
                  </a:cubicBezTo>
                  <a:cubicBezTo>
                    <a:pt x="600" y="1261"/>
                    <a:pt x="600" y="1261"/>
                    <a:pt x="600" y="1261"/>
                  </a:cubicBezTo>
                  <a:cubicBezTo>
                    <a:pt x="600" y="764"/>
                    <a:pt x="600" y="764"/>
                    <a:pt x="600" y="764"/>
                  </a:cubicBezTo>
                  <a:cubicBezTo>
                    <a:pt x="434" y="764"/>
                    <a:pt x="434" y="764"/>
                    <a:pt x="434" y="764"/>
                  </a:cubicBezTo>
                  <a:cubicBezTo>
                    <a:pt x="319" y="1088"/>
                    <a:pt x="319" y="1088"/>
                    <a:pt x="319" y="1088"/>
                  </a:cubicBezTo>
                  <a:cubicBezTo>
                    <a:pt x="318" y="1088"/>
                    <a:pt x="318" y="1088"/>
                    <a:pt x="318" y="1088"/>
                  </a:cubicBezTo>
                  <a:cubicBezTo>
                    <a:pt x="203" y="764"/>
                    <a:pt x="203" y="764"/>
                    <a:pt x="203" y="764"/>
                  </a:cubicBezTo>
                  <a:cubicBezTo>
                    <a:pt x="38" y="764"/>
                    <a:pt x="38" y="764"/>
                    <a:pt x="38" y="764"/>
                  </a:cubicBezTo>
                  <a:cubicBezTo>
                    <a:pt x="38" y="1261"/>
                    <a:pt x="38" y="1261"/>
                    <a:pt x="38" y="1261"/>
                  </a:cubicBezTo>
                  <a:cubicBezTo>
                    <a:pt x="147" y="1261"/>
                    <a:pt x="147" y="1261"/>
                    <a:pt x="147" y="1261"/>
                  </a:cubicBezTo>
                  <a:lnTo>
                    <a:pt x="147" y="880"/>
                  </a:lnTo>
                  <a:close/>
                  <a:moveTo>
                    <a:pt x="1027" y="1123"/>
                  </a:moveTo>
                  <a:cubicBezTo>
                    <a:pt x="782" y="1123"/>
                    <a:pt x="782" y="1123"/>
                    <a:pt x="782" y="1123"/>
                  </a:cubicBezTo>
                  <a:cubicBezTo>
                    <a:pt x="791" y="1163"/>
                    <a:pt x="821" y="1189"/>
                    <a:pt x="862" y="1189"/>
                  </a:cubicBezTo>
                  <a:cubicBezTo>
                    <a:pt x="896" y="1189"/>
                    <a:pt x="919" y="1172"/>
                    <a:pt x="937" y="1148"/>
                  </a:cubicBezTo>
                  <a:cubicBezTo>
                    <a:pt x="1011" y="1202"/>
                    <a:pt x="1011" y="1202"/>
                    <a:pt x="1011" y="1202"/>
                  </a:cubicBezTo>
                  <a:cubicBezTo>
                    <a:pt x="977" y="1245"/>
                    <a:pt x="921" y="1269"/>
                    <a:pt x="867" y="1269"/>
                  </a:cubicBezTo>
                  <a:cubicBezTo>
                    <a:pt x="761" y="1269"/>
                    <a:pt x="677" y="1199"/>
                    <a:pt x="677" y="1090"/>
                  </a:cubicBezTo>
                  <a:cubicBezTo>
                    <a:pt x="677" y="981"/>
                    <a:pt x="761" y="911"/>
                    <a:pt x="867" y="911"/>
                  </a:cubicBezTo>
                  <a:cubicBezTo>
                    <a:pt x="965" y="911"/>
                    <a:pt x="1027" y="981"/>
                    <a:pt x="1027" y="1090"/>
                  </a:cubicBezTo>
                  <a:lnTo>
                    <a:pt x="1027" y="1123"/>
                  </a:lnTo>
                  <a:close/>
                  <a:moveTo>
                    <a:pt x="921" y="1052"/>
                  </a:moveTo>
                  <a:cubicBezTo>
                    <a:pt x="922" y="1017"/>
                    <a:pt x="895" y="987"/>
                    <a:pt x="857" y="987"/>
                  </a:cubicBezTo>
                  <a:cubicBezTo>
                    <a:pt x="810" y="987"/>
                    <a:pt x="785" y="1019"/>
                    <a:pt x="782" y="1052"/>
                  </a:cubicBezTo>
                  <a:lnTo>
                    <a:pt x="921" y="1052"/>
                  </a:lnTo>
                  <a:close/>
                  <a:moveTo>
                    <a:pt x="1246" y="1269"/>
                  </a:moveTo>
                  <a:cubicBezTo>
                    <a:pt x="1145" y="1269"/>
                    <a:pt x="1078" y="1196"/>
                    <a:pt x="1078" y="1093"/>
                  </a:cubicBezTo>
                  <a:cubicBezTo>
                    <a:pt x="1078" y="998"/>
                    <a:pt x="1137" y="911"/>
                    <a:pt x="1234" y="911"/>
                  </a:cubicBezTo>
                  <a:cubicBezTo>
                    <a:pt x="1277" y="911"/>
                    <a:pt x="1318" y="923"/>
                    <a:pt x="1342" y="956"/>
                  </a:cubicBezTo>
                  <a:cubicBezTo>
                    <a:pt x="1343" y="956"/>
                    <a:pt x="1343" y="956"/>
                    <a:pt x="1343" y="956"/>
                  </a:cubicBezTo>
                  <a:cubicBezTo>
                    <a:pt x="1343" y="730"/>
                    <a:pt x="1343" y="730"/>
                    <a:pt x="1343" y="730"/>
                  </a:cubicBezTo>
                  <a:cubicBezTo>
                    <a:pt x="1449" y="730"/>
                    <a:pt x="1449" y="730"/>
                    <a:pt x="1449" y="730"/>
                  </a:cubicBezTo>
                  <a:cubicBezTo>
                    <a:pt x="1449" y="1261"/>
                    <a:pt x="1449" y="1261"/>
                    <a:pt x="1449" y="1261"/>
                  </a:cubicBezTo>
                  <a:cubicBezTo>
                    <a:pt x="1352" y="1261"/>
                    <a:pt x="1352" y="1261"/>
                    <a:pt x="1352" y="1261"/>
                  </a:cubicBezTo>
                  <a:cubicBezTo>
                    <a:pt x="1352" y="1216"/>
                    <a:pt x="1352" y="1216"/>
                    <a:pt x="1352" y="1216"/>
                  </a:cubicBezTo>
                  <a:cubicBezTo>
                    <a:pt x="1350" y="1216"/>
                    <a:pt x="1350" y="1216"/>
                    <a:pt x="1350" y="1216"/>
                  </a:cubicBezTo>
                  <a:cubicBezTo>
                    <a:pt x="1334" y="1241"/>
                    <a:pt x="1294" y="1269"/>
                    <a:pt x="1246" y="1269"/>
                  </a:cubicBezTo>
                  <a:close/>
                  <a:moveTo>
                    <a:pt x="1352" y="1090"/>
                  </a:moveTo>
                  <a:cubicBezTo>
                    <a:pt x="1352" y="1039"/>
                    <a:pt x="1320" y="1004"/>
                    <a:pt x="1268" y="1004"/>
                  </a:cubicBezTo>
                  <a:cubicBezTo>
                    <a:pt x="1215" y="1004"/>
                    <a:pt x="1183" y="1039"/>
                    <a:pt x="1183" y="1090"/>
                  </a:cubicBezTo>
                  <a:cubicBezTo>
                    <a:pt x="1183" y="1142"/>
                    <a:pt x="1215" y="1177"/>
                    <a:pt x="1268" y="1177"/>
                  </a:cubicBezTo>
                  <a:cubicBezTo>
                    <a:pt x="1320" y="1177"/>
                    <a:pt x="1352" y="1142"/>
                    <a:pt x="1352" y="1090"/>
                  </a:cubicBezTo>
                  <a:close/>
                  <a:moveTo>
                    <a:pt x="1526" y="812"/>
                  </a:moveTo>
                  <a:cubicBezTo>
                    <a:pt x="1526" y="846"/>
                    <a:pt x="1554" y="873"/>
                    <a:pt x="1587" y="873"/>
                  </a:cubicBezTo>
                  <a:cubicBezTo>
                    <a:pt x="1621" y="873"/>
                    <a:pt x="1648" y="846"/>
                    <a:pt x="1648" y="812"/>
                  </a:cubicBezTo>
                  <a:cubicBezTo>
                    <a:pt x="1648" y="778"/>
                    <a:pt x="1621" y="751"/>
                    <a:pt x="1587" y="751"/>
                  </a:cubicBezTo>
                  <a:cubicBezTo>
                    <a:pt x="1554" y="751"/>
                    <a:pt x="1526" y="778"/>
                    <a:pt x="1526" y="812"/>
                  </a:cubicBezTo>
                  <a:close/>
                  <a:moveTo>
                    <a:pt x="1535" y="1261"/>
                  </a:moveTo>
                  <a:cubicBezTo>
                    <a:pt x="1640" y="1261"/>
                    <a:pt x="1640" y="1261"/>
                    <a:pt x="1640" y="1261"/>
                  </a:cubicBezTo>
                  <a:cubicBezTo>
                    <a:pt x="1640" y="920"/>
                    <a:pt x="1640" y="920"/>
                    <a:pt x="1640" y="920"/>
                  </a:cubicBezTo>
                  <a:cubicBezTo>
                    <a:pt x="1535" y="920"/>
                    <a:pt x="1535" y="920"/>
                    <a:pt x="1535" y="920"/>
                  </a:cubicBezTo>
                  <a:lnTo>
                    <a:pt x="1535" y="1261"/>
                  </a:lnTo>
                  <a:close/>
                  <a:moveTo>
                    <a:pt x="1704" y="1026"/>
                  </a:moveTo>
                  <a:cubicBezTo>
                    <a:pt x="1704" y="1156"/>
                    <a:pt x="1882" y="1110"/>
                    <a:pt x="1882" y="1165"/>
                  </a:cubicBezTo>
                  <a:cubicBezTo>
                    <a:pt x="1882" y="1183"/>
                    <a:pt x="1858" y="1189"/>
                    <a:pt x="1834" y="1189"/>
                  </a:cubicBezTo>
                  <a:cubicBezTo>
                    <a:pt x="1802" y="1189"/>
                    <a:pt x="1779" y="1176"/>
                    <a:pt x="1759" y="1152"/>
                  </a:cubicBezTo>
                  <a:cubicBezTo>
                    <a:pt x="1695" y="1223"/>
                    <a:pt x="1695" y="1223"/>
                    <a:pt x="1695" y="1223"/>
                  </a:cubicBezTo>
                  <a:cubicBezTo>
                    <a:pt x="1729" y="1258"/>
                    <a:pt x="1782" y="1269"/>
                    <a:pt x="1830" y="1269"/>
                  </a:cubicBezTo>
                  <a:cubicBezTo>
                    <a:pt x="1903" y="1269"/>
                    <a:pt x="1987" y="1244"/>
                    <a:pt x="1987" y="1157"/>
                  </a:cubicBezTo>
                  <a:cubicBezTo>
                    <a:pt x="1987" y="1027"/>
                    <a:pt x="1809" y="1070"/>
                    <a:pt x="1809" y="1019"/>
                  </a:cubicBezTo>
                  <a:cubicBezTo>
                    <a:pt x="1809" y="999"/>
                    <a:pt x="1830" y="991"/>
                    <a:pt x="1848" y="991"/>
                  </a:cubicBezTo>
                  <a:cubicBezTo>
                    <a:pt x="1873" y="991"/>
                    <a:pt x="1894" y="1001"/>
                    <a:pt x="1909" y="1020"/>
                  </a:cubicBezTo>
                  <a:cubicBezTo>
                    <a:pt x="1974" y="956"/>
                    <a:pt x="1974" y="956"/>
                    <a:pt x="1974" y="956"/>
                  </a:cubicBezTo>
                  <a:cubicBezTo>
                    <a:pt x="1942" y="922"/>
                    <a:pt x="1892" y="911"/>
                    <a:pt x="1847" y="911"/>
                  </a:cubicBezTo>
                  <a:cubicBezTo>
                    <a:pt x="1776" y="911"/>
                    <a:pt x="1704" y="946"/>
                    <a:pt x="1704" y="1026"/>
                  </a:cubicBezTo>
                  <a:close/>
                  <a:moveTo>
                    <a:pt x="2220" y="1004"/>
                  </a:moveTo>
                  <a:cubicBezTo>
                    <a:pt x="2242" y="1004"/>
                    <a:pt x="2262" y="1015"/>
                    <a:pt x="2272" y="1030"/>
                  </a:cubicBezTo>
                  <a:cubicBezTo>
                    <a:pt x="2342" y="957"/>
                    <a:pt x="2342" y="957"/>
                    <a:pt x="2342" y="957"/>
                  </a:cubicBezTo>
                  <a:cubicBezTo>
                    <a:pt x="2309" y="923"/>
                    <a:pt x="2260" y="911"/>
                    <a:pt x="2220" y="911"/>
                  </a:cubicBezTo>
                  <a:cubicBezTo>
                    <a:pt x="2115" y="911"/>
                    <a:pt x="2030" y="981"/>
                    <a:pt x="2030" y="1090"/>
                  </a:cubicBezTo>
                  <a:cubicBezTo>
                    <a:pt x="2030" y="1199"/>
                    <a:pt x="2115" y="1269"/>
                    <a:pt x="2220" y="1269"/>
                  </a:cubicBezTo>
                  <a:cubicBezTo>
                    <a:pt x="2260" y="1269"/>
                    <a:pt x="2309" y="1258"/>
                    <a:pt x="2342" y="1224"/>
                  </a:cubicBezTo>
                  <a:cubicBezTo>
                    <a:pt x="2272" y="1151"/>
                    <a:pt x="2272" y="1151"/>
                    <a:pt x="2272" y="1151"/>
                  </a:cubicBezTo>
                  <a:cubicBezTo>
                    <a:pt x="2260" y="1165"/>
                    <a:pt x="2243" y="1177"/>
                    <a:pt x="2220" y="1177"/>
                  </a:cubicBezTo>
                  <a:cubicBezTo>
                    <a:pt x="2167" y="1177"/>
                    <a:pt x="2136" y="1142"/>
                    <a:pt x="2136" y="1090"/>
                  </a:cubicBezTo>
                  <a:cubicBezTo>
                    <a:pt x="2136" y="1039"/>
                    <a:pt x="2167" y="1004"/>
                    <a:pt x="2220" y="1004"/>
                  </a:cubicBezTo>
                  <a:close/>
                  <a:moveTo>
                    <a:pt x="2603" y="1094"/>
                  </a:moveTo>
                  <a:cubicBezTo>
                    <a:pt x="2603" y="1261"/>
                    <a:pt x="2603" y="1261"/>
                    <a:pt x="2603" y="1261"/>
                  </a:cubicBezTo>
                  <a:cubicBezTo>
                    <a:pt x="2708" y="1261"/>
                    <a:pt x="2708" y="1261"/>
                    <a:pt x="2708" y="1261"/>
                  </a:cubicBezTo>
                  <a:cubicBezTo>
                    <a:pt x="2708" y="1073"/>
                    <a:pt x="2708" y="1073"/>
                    <a:pt x="2708" y="1073"/>
                  </a:cubicBezTo>
                  <a:cubicBezTo>
                    <a:pt x="2708" y="981"/>
                    <a:pt x="2689" y="911"/>
                    <a:pt x="2582" y="911"/>
                  </a:cubicBezTo>
                  <a:cubicBezTo>
                    <a:pt x="2531" y="911"/>
                    <a:pt x="2496" y="939"/>
                    <a:pt x="2486" y="966"/>
                  </a:cubicBezTo>
                  <a:cubicBezTo>
                    <a:pt x="2485" y="966"/>
                    <a:pt x="2485" y="966"/>
                    <a:pt x="2485" y="966"/>
                  </a:cubicBezTo>
                  <a:cubicBezTo>
                    <a:pt x="2485" y="730"/>
                    <a:pt x="2485" y="730"/>
                    <a:pt x="2485" y="730"/>
                  </a:cubicBezTo>
                  <a:cubicBezTo>
                    <a:pt x="2380" y="730"/>
                    <a:pt x="2380" y="730"/>
                    <a:pt x="2380" y="730"/>
                  </a:cubicBezTo>
                  <a:cubicBezTo>
                    <a:pt x="2380" y="1261"/>
                    <a:pt x="2380" y="1261"/>
                    <a:pt x="2380" y="1261"/>
                  </a:cubicBezTo>
                  <a:cubicBezTo>
                    <a:pt x="2485" y="1261"/>
                    <a:pt x="2485" y="1261"/>
                    <a:pt x="2485" y="1261"/>
                  </a:cubicBezTo>
                  <a:cubicBezTo>
                    <a:pt x="2485" y="1091"/>
                    <a:pt x="2485" y="1091"/>
                    <a:pt x="2485" y="1091"/>
                  </a:cubicBezTo>
                  <a:cubicBezTo>
                    <a:pt x="2485" y="1047"/>
                    <a:pt x="2493" y="1004"/>
                    <a:pt x="2548" y="1004"/>
                  </a:cubicBezTo>
                  <a:cubicBezTo>
                    <a:pt x="2602" y="1004"/>
                    <a:pt x="2603" y="1054"/>
                    <a:pt x="2603" y="1094"/>
                  </a:cubicBezTo>
                  <a:close/>
                  <a:moveTo>
                    <a:pt x="130" y="1634"/>
                  </a:moveTo>
                  <a:cubicBezTo>
                    <a:pt x="130" y="1596"/>
                    <a:pt x="173" y="1582"/>
                    <a:pt x="204" y="1582"/>
                  </a:cubicBezTo>
                  <a:cubicBezTo>
                    <a:pt x="231" y="1582"/>
                    <a:pt x="266" y="1593"/>
                    <a:pt x="283" y="1615"/>
                  </a:cubicBezTo>
                  <a:cubicBezTo>
                    <a:pt x="359" y="1533"/>
                    <a:pt x="359" y="1533"/>
                    <a:pt x="359" y="1533"/>
                  </a:cubicBezTo>
                  <a:cubicBezTo>
                    <a:pt x="317" y="1496"/>
                    <a:pt x="262" y="1481"/>
                    <a:pt x="206" y="1481"/>
                  </a:cubicBezTo>
                  <a:cubicBezTo>
                    <a:pt x="109" y="1481"/>
                    <a:pt x="17" y="1537"/>
                    <a:pt x="17" y="1643"/>
                  </a:cubicBezTo>
                  <a:cubicBezTo>
                    <a:pt x="17" y="1809"/>
                    <a:pt x="250" y="1759"/>
                    <a:pt x="250" y="1851"/>
                  </a:cubicBezTo>
                  <a:cubicBezTo>
                    <a:pt x="250" y="1886"/>
                    <a:pt x="210" y="1903"/>
                    <a:pt x="174" y="1903"/>
                  </a:cubicBezTo>
                  <a:cubicBezTo>
                    <a:pt x="137" y="1903"/>
                    <a:pt x="101" y="1885"/>
                    <a:pt x="78" y="1856"/>
                  </a:cubicBezTo>
                  <a:cubicBezTo>
                    <a:pt x="0" y="1941"/>
                    <a:pt x="0" y="1941"/>
                    <a:pt x="0" y="1941"/>
                  </a:cubicBezTo>
                  <a:cubicBezTo>
                    <a:pt x="47" y="1985"/>
                    <a:pt x="104" y="2004"/>
                    <a:pt x="168" y="2004"/>
                  </a:cubicBezTo>
                  <a:cubicBezTo>
                    <a:pt x="270" y="2004"/>
                    <a:pt x="359" y="1951"/>
                    <a:pt x="359" y="1840"/>
                  </a:cubicBezTo>
                  <a:cubicBezTo>
                    <a:pt x="359" y="1666"/>
                    <a:pt x="130" y="1724"/>
                    <a:pt x="130" y="1634"/>
                  </a:cubicBezTo>
                  <a:close/>
                  <a:moveTo>
                    <a:pt x="808" y="1818"/>
                  </a:moveTo>
                  <a:cubicBezTo>
                    <a:pt x="808" y="1912"/>
                    <a:pt x="749" y="2000"/>
                    <a:pt x="652" y="2000"/>
                  </a:cubicBezTo>
                  <a:cubicBezTo>
                    <a:pt x="609" y="2000"/>
                    <a:pt x="568" y="1988"/>
                    <a:pt x="544" y="1955"/>
                  </a:cubicBezTo>
                  <a:cubicBezTo>
                    <a:pt x="543" y="1955"/>
                    <a:pt x="543" y="1955"/>
                    <a:pt x="543" y="1955"/>
                  </a:cubicBezTo>
                  <a:cubicBezTo>
                    <a:pt x="543" y="2151"/>
                    <a:pt x="543" y="2151"/>
                    <a:pt x="543" y="2151"/>
                  </a:cubicBezTo>
                  <a:cubicBezTo>
                    <a:pt x="437" y="2151"/>
                    <a:pt x="437" y="2151"/>
                    <a:pt x="437" y="2151"/>
                  </a:cubicBezTo>
                  <a:cubicBezTo>
                    <a:pt x="437" y="1650"/>
                    <a:pt x="437" y="1650"/>
                    <a:pt x="437" y="1650"/>
                  </a:cubicBezTo>
                  <a:cubicBezTo>
                    <a:pt x="534" y="1650"/>
                    <a:pt x="534" y="1650"/>
                    <a:pt x="534" y="1650"/>
                  </a:cubicBezTo>
                  <a:cubicBezTo>
                    <a:pt x="534" y="1695"/>
                    <a:pt x="534" y="1695"/>
                    <a:pt x="534" y="1695"/>
                  </a:cubicBezTo>
                  <a:cubicBezTo>
                    <a:pt x="536" y="1695"/>
                    <a:pt x="536" y="1695"/>
                    <a:pt x="536" y="1695"/>
                  </a:cubicBezTo>
                  <a:cubicBezTo>
                    <a:pt x="552" y="1670"/>
                    <a:pt x="593" y="1641"/>
                    <a:pt x="640" y="1641"/>
                  </a:cubicBezTo>
                  <a:cubicBezTo>
                    <a:pt x="741" y="1641"/>
                    <a:pt x="808" y="1714"/>
                    <a:pt x="808" y="1818"/>
                  </a:cubicBezTo>
                  <a:close/>
                  <a:moveTo>
                    <a:pt x="703" y="1820"/>
                  </a:moveTo>
                  <a:cubicBezTo>
                    <a:pt x="703" y="1769"/>
                    <a:pt x="671" y="1734"/>
                    <a:pt x="619" y="1734"/>
                  </a:cubicBezTo>
                  <a:cubicBezTo>
                    <a:pt x="566" y="1734"/>
                    <a:pt x="534" y="1769"/>
                    <a:pt x="534" y="1820"/>
                  </a:cubicBezTo>
                  <a:cubicBezTo>
                    <a:pt x="534" y="1872"/>
                    <a:pt x="566" y="1907"/>
                    <a:pt x="619" y="1907"/>
                  </a:cubicBezTo>
                  <a:cubicBezTo>
                    <a:pt x="671" y="1907"/>
                    <a:pt x="703" y="1872"/>
                    <a:pt x="703" y="1820"/>
                  </a:cubicBezTo>
                  <a:close/>
                  <a:moveTo>
                    <a:pt x="1209" y="1820"/>
                  </a:moveTo>
                  <a:cubicBezTo>
                    <a:pt x="1209" y="1853"/>
                    <a:pt x="1209" y="1853"/>
                    <a:pt x="1209" y="1853"/>
                  </a:cubicBezTo>
                  <a:cubicBezTo>
                    <a:pt x="965" y="1853"/>
                    <a:pt x="965" y="1853"/>
                    <a:pt x="965" y="1853"/>
                  </a:cubicBezTo>
                  <a:cubicBezTo>
                    <a:pt x="973" y="1894"/>
                    <a:pt x="1004" y="1920"/>
                    <a:pt x="1044" y="1920"/>
                  </a:cubicBezTo>
                  <a:cubicBezTo>
                    <a:pt x="1079" y="1920"/>
                    <a:pt x="1102" y="1902"/>
                    <a:pt x="1119" y="1878"/>
                  </a:cubicBezTo>
                  <a:cubicBezTo>
                    <a:pt x="1193" y="1932"/>
                    <a:pt x="1193" y="1932"/>
                    <a:pt x="1193" y="1932"/>
                  </a:cubicBezTo>
                  <a:cubicBezTo>
                    <a:pt x="1159" y="1975"/>
                    <a:pt x="1104" y="2000"/>
                    <a:pt x="1049" y="2000"/>
                  </a:cubicBezTo>
                  <a:cubicBezTo>
                    <a:pt x="944" y="2000"/>
                    <a:pt x="860" y="1929"/>
                    <a:pt x="860" y="1820"/>
                  </a:cubicBezTo>
                  <a:cubicBezTo>
                    <a:pt x="860" y="1712"/>
                    <a:pt x="944" y="1641"/>
                    <a:pt x="1049" y="1641"/>
                  </a:cubicBezTo>
                  <a:cubicBezTo>
                    <a:pt x="1148" y="1641"/>
                    <a:pt x="1209" y="1712"/>
                    <a:pt x="1209" y="1820"/>
                  </a:cubicBezTo>
                  <a:close/>
                  <a:moveTo>
                    <a:pt x="1104" y="1782"/>
                  </a:moveTo>
                  <a:cubicBezTo>
                    <a:pt x="1105" y="1747"/>
                    <a:pt x="1077" y="1717"/>
                    <a:pt x="1039" y="1717"/>
                  </a:cubicBezTo>
                  <a:cubicBezTo>
                    <a:pt x="993" y="1717"/>
                    <a:pt x="968" y="1749"/>
                    <a:pt x="965" y="1782"/>
                  </a:cubicBezTo>
                  <a:lnTo>
                    <a:pt x="1104" y="1782"/>
                  </a:lnTo>
                  <a:close/>
                  <a:moveTo>
                    <a:pt x="1452" y="1734"/>
                  </a:moveTo>
                  <a:cubicBezTo>
                    <a:pt x="1474" y="1734"/>
                    <a:pt x="1494" y="1745"/>
                    <a:pt x="1504" y="1760"/>
                  </a:cubicBezTo>
                  <a:cubicBezTo>
                    <a:pt x="1574" y="1687"/>
                    <a:pt x="1574" y="1687"/>
                    <a:pt x="1574" y="1687"/>
                  </a:cubicBezTo>
                  <a:cubicBezTo>
                    <a:pt x="1541" y="1653"/>
                    <a:pt x="1492" y="1641"/>
                    <a:pt x="1452" y="1641"/>
                  </a:cubicBezTo>
                  <a:cubicBezTo>
                    <a:pt x="1347" y="1641"/>
                    <a:pt x="1263" y="1712"/>
                    <a:pt x="1263" y="1820"/>
                  </a:cubicBezTo>
                  <a:cubicBezTo>
                    <a:pt x="1263" y="1929"/>
                    <a:pt x="1347" y="2000"/>
                    <a:pt x="1452" y="2000"/>
                  </a:cubicBezTo>
                  <a:cubicBezTo>
                    <a:pt x="1492" y="2000"/>
                    <a:pt x="1541" y="1988"/>
                    <a:pt x="1574" y="1954"/>
                  </a:cubicBezTo>
                  <a:cubicBezTo>
                    <a:pt x="1504" y="1881"/>
                    <a:pt x="1504" y="1881"/>
                    <a:pt x="1504" y="1881"/>
                  </a:cubicBezTo>
                  <a:cubicBezTo>
                    <a:pt x="1492" y="1895"/>
                    <a:pt x="1476" y="1907"/>
                    <a:pt x="1452" y="1907"/>
                  </a:cubicBezTo>
                  <a:cubicBezTo>
                    <a:pt x="1400" y="1907"/>
                    <a:pt x="1368" y="1872"/>
                    <a:pt x="1368" y="1820"/>
                  </a:cubicBezTo>
                  <a:cubicBezTo>
                    <a:pt x="1368" y="1769"/>
                    <a:pt x="1400" y="1734"/>
                    <a:pt x="1452" y="1734"/>
                  </a:cubicBezTo>
                  <a:close/>
                  <a:moveTo>
                    <a:pt x="1666" y="1481"/>
                  </a:moveTo>
                  <a:cubicBezTo>
                    <a:pt x="1632" y="1481"/>
                    <a:pt x="1605" y="1509"/>
                    <a:pt x="1605" y="1542"/>
                  </a:cubicBezTo>
                  <a:cubicBezTo>
                    <a:pt x="1605" y="1576"/>
                    <a:pt x="1632" y="1603"/>
                    <a:pt x="1666" y="1603"/>
                  </a:cubicBezTo>
                  <a:cubicBezTo>
                    <a:pt x="1700" y="1603"/>
                    <a:pt x="1727" y="1576"/>
                    <a:pt x="1727" y="1542"/>
                  </a:cubicBezTo>
                  <a:cubicBezTo>
                    <a:pt x="1727" y="1509"/>
                    <a:pt x="1700" y="1481"/>
                    <a:pt x="1666" y="1481"/>
                  </a:cubicBezTo>
                  <a:close/>
                  <a:moveTo>
                    <a:pt x="1613" y="1991"/>
                  </a:moveTo>
                  <a:cubicBezTo>
                    <a:pt x="1719" y="1991"/>
                    <a:pt x="1719" y="1991"/>
                    <a:pt x="1719" y="1991"/>
                  </a:cubicBezTo>
                  <a:cubicBezTo>
                    <a:pt x="1719" y="1650"/>
                    <a:pt x="1719" y="1650"/>
                    <a:pt x="1719" y="1650"/>
                  </a:cubicBezTo>
                  <a:cubicBezTo>
                    <a:pt x="1613" y="1650"/>
                    <a:pt x="1613" y="1650"/>
                    <a:pt x="1613" y="1650"/>
                  </a:cubicBezTo>
                  <a:lnTo>
                    <a:pt x="1613" y="1991"/>
                  </a:lnTo>
                  <a:close/>
                  <a:moveTo>
                    <a:pt x="2106" y="1818"/>
                  </a:moveTo>
                  <a:cubicBezTo>
                    <a:pt x="2106" y="1991"/>
                    <a:pt x="2106" y="1991"/>
                    <a:pt x="2106" y="1991"/>
                  </a:cubicBezTo>
                  <a:cubicBezTo>
                    <a:pt x="2009" y="1991"/>
                    <a:pt x="2009" y="1991"/>
                    <a:pt x="2009" y="1991"/>
                  </a:cubicBezTo>
                  <a:cubicBezTo>
                    <a:pt x="2009" y="1948"/>
                    <a:pt x="2009" y="1948"/>
                    <a:pt x="2009" y="1948"/>
                  </a:cubicBezTo>
                  <a:cubicBezTo>
                    <a:pt x="2007" y="1948"/>
                    <a:pt x="2007" y="1948"/>
                    <a:pt x="2007" y="1948"/>
                  </a:cubicBezTo>
                  <a:cubicBezTo>
                    <a:pt x="1984" y="1985"/>
                    <a:pt x="1942" y="2000"/>
                    <a:pt x="1899" y="2000"/>
                  </a:cubicBezTo>
                  <a:cubicBezTo>
                    <a:pt x="1835" y="2000"/>
                    <a:pt x="1778" y="1963"/>
                    <a:pt x="1778" y="1894"/>
                  </a:cubicBezTo>
                  <a:cubicBezTo>
                    <a:pt x="1778" y="1776"/>
                    <a:pt x="1921" y="1774"/>
                    <a:pt x="2009" y="1774"/>
                  </a:cubicBezTo>
                  <a:cubicBezTo>
                    <a:pt x="2009" y="1737"/>
                    <a:pt x="1978" y="1713"/>
                    <a:pt x="1941" y="1713"/>
                  </a:cubicBezTo>
                  <a:cubicBezTo>
                    <a:pt x="1907" y="1713"/>
                    <a:pt x="1878" y="1728"/>
                    <a:pt x="1856" y="1754"/>
                  </a:cubicBezTo>
                  <a:cubicBezTo>
                    <a:pt x="1799" y="1696"/>
                    <a:pt x="1799" y="1696"/>
                    <a:pt x="1799" y="1696"/>
                  </a:cubicBezTo>
                  <a:cubicBezTo>
                    <a:pt x="1838" y="1660"/>
                    <a:pt x="1894" y="1641"/>
                    <a:pt x="1950" y="1641"/>
                  </a:cubicBezTo>
                  <a:cubicBezTo>
                    <a:pt x="2073" y="1641"/>
                    <a:pt x="2106" y="1704"/>
                    <a:pt x="2106" y="1818"/>
                  </a:cubicBezTo>
                  <a:close/>
                  <a:moveTo>
                    <a:pt x="2009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50" y="1842"/>
                    <a:pt x="1879" y="1844"/>
                    <a:pt x="1879" y="1891"/>
                  </a:cubicBezTo>
                  <a:cubicBezTo>
                    <a:pt x="1879" y="1916"/>
                    <a:pt x="1905" y="1928"/>
                    <a:pt x="1929" y="1928"/>
                  </a:cubicBezTo>
                  <a:cubicBezTo>
                    <a:pt x="1970" y="1928"/>
                    <a:pt x="2009" y="1906"/>
                    <a:pt x="2009" y="1864"/>
                  </a:cubicBezTo>
                  <a:lnTo>
                    <a:pt x="2009" y="1842"/>
                  </a:lnTo>
                  <a:close/>
                  <a:moveTo>
                    <a:pt x="2173" y="1991"/>
                  </a:moveTo>
                  <a:cubicBezTo>
                    <a:pt x="2278" y="1991"/>
                    <a:pt x="2278" y="1991"/>
                    <a:pt x="2278" y="1991"/>
                  </a:cubicBezTo>
                  <a:cubicBezTo>
                    <a:pt x="2278" y="1460"/>
                    <a:pt x="2278" y="1460"/>
                    <a:pt x="2278" y="1460"/>
                  </a:cubicBezTo>
                  <a:cubicBezTo>
                    <a:pt x="2173" y="1460"/>
                    <a:pt x="2173" y="1460"/>
                    <a:pt x="2173" y="1460"/>
                  </a:cubicBezTo>
                  <a:lnTo>
                    <a:pt x="2173" y="1991"/>
                  </a:lnTo>
                  <a:close/>
                  <a:moveTo>
                    <a:pt x="2408" y="1481"/>
                  </a:moveTo>
                  <a:cubicBezTo>
                    <a:pt x="2375" y="1481"/>
                    <a:pt x="2347" y="1509"/>
                    <a:pt x="2347" y="1542"/>
                  </a:cubicBezTo>
                  <a:cubicBezTo>
                    <a:pt x="2347" y="1576"/>
                    <a:pt x="2375" y="1603"/>
                    <a:pt x="2408" y="1603"/>
                  </a:cubicBezTo>
                  <a:cubicBezTo>
                    <a:pt x="2442" y="1603"/>
                    <a:pt x="2469" y="1576"/>
                    <a:pt x="2469" y="1542"/>
                  </a:cubicBezTo>
                  <a:cubicBezTo>
                    <a:pt x="2469" y="1509"/>
                    <a:pt x="2442" y="1481"/>
                    <a:pt x="2408" y="1481"/>
                  </a:cubicBezTo>
                  <a:close/>
                  <a:moveTo>
                    <a:pt x="2356" y="1991"/>
                  </a:moveTo>
                  <a:cubicBezTo>
                    <a:pt x="2461" y="1991"/>
                    <a:pt x="2461" y="1991"/>
                    <a:pt x="2461" y="1991"/>
                  </a:cubicBezTo>
                  <a:cubicBezTo>
                    <a:pt x="2461" y="1650"/>
                    <a:pt x="2461" y="1650"/>
                    <a:pt x="2461" y="1650"/>
                  </a:cubicBezTo>
                  <a:cubicBezTo>
                    <a:pt x="2356" y="1650"/>
                    <a:pt x="2356" y="1650"/>
                    <a:pt x="2356" y="1650"/>
                  </a:cubicBezTo>
                  <a:lnTo>
                    <a:pt x="2356" y="1991"/>
                  </a:lnTo>
                  <a:close/>
                  <a:moveTo>
                    <a:pt x="2630" y="1750"/>
                  </a:moveTo>
                  <a:cubicBezTo>
                    <a:pt x="2630" y="1729"/>
                    <a:pt x="2651" y="1721"/>
                    <a:pt x="2669" y="1721"/>
                  </a:cubicBezTo>
                  <a:cubicBezTo>
                    <a:pt x="2694" y="1721"/>
                    <a:pt x="2715" y="1731"/>
                    <a:pt x="2730" y="1750"/>
                  </a:cubicBezTo>
                  <a:cubicBezTo>
                    <a:pt x="2795" y="1686"/>
                    <a:pt x="2795" y="1686"/>
                    <a:pt x="2795" y="1686"/>
                  </a:cubicBezTo>
                  <a:cubicBezTo>
                    <a:pt x="2763" y="1653"/>
                    <a:pt x="2713" y="1641"/>
                    <a:pt x="2668" y="1641"/>
                  </a:cubicBezTo>
                  <a:cubicBezTo>
                    <a:pt x="2597" y="1641"/>
                    <a:pt x="2525" y="1676"/>
                    <a:pt x="2525" y="1757"/>
                  </a:cubicBezTo>
                  <a:cubicBezTo>
                    <a:pt x="2525" y="1887"/>
                    <a:pt x="2703" y="1840"/>
                    <a:pt x="2703" y="1895"/>
                  </a:cubicBezTo>
                  <a:cubicBezTo>
                    <a:pt x="2703" y="1913"/>
                    <a:pt x="2679" y="1920"/>
                    <a:pt x="2655" y="1920"/>
                  </a:cubicBezTo>
                  <a:cubicBezTo>
                    <a:pt x="2623" y="1920"/>
                    <a:pt x="2600" y="1906"/>
                    <a:pt x="2580" y="1882"/>
                  </a:cubicBezTo>
                  <a:cubicBezTo>
                    <a:pt x="2517" y="1953"/>
                    <a:pt x="2517" y="1953"/>
                    <a:pt x="2517" y="1953"/>
                  </a:cubicBezTo>
                  <a:cubicBezTo>
                    <a:pt x="2550" y="1988"/>
                    <a:pt x="2603" y="2000"/>
                    <a:pt x="2651" y="2000"/>
                  </a:cubicBezTo>
                  <a:cubicBezTo>
                    <a:pt x="2724" y="2000"/>
                    <a:pt x="2808" y="1974"/>
                    <a:pt x="2808" y="1887"/>
                  </a:cubicBezTo>
                  <a:cubicBezTo>
                    <a:pt x="2808" y="1757"/>
                    <a:pt x="2630" y="1800"/>
                    <a:pt x="2630" y="1750"/>
                  </a:cubicBezTo>
                  <a:close/>
                  <a:moveTo>
                    <a:pt x="3002" y="1549"/>
                  </a:moveTo>
                  <a:cubicBezTo>
                    <a:pt x="2897" y="1549"/>
                    <a:pt x="2897" y="1549"/>
                    <a:pt x="2897" y="1549"/>
                  </a:cubicBezTo>
                  <a:cubicBezTo>
                    <a:pt x="2897" y="1650"/>
                    <a:pt x="2897" y="1650"/>
                    <a:pt x="2897" y="1650"/>
                  </a:cubicBezTo>
                  <a:cubicBezTo>
                    <a:pt x="2829" y="1650"/>
                    <a:pt x="2829" y="1650"/>
                    <a:pt x="2829" y="1650"/>
                  </a:cubicBezTo>
                  <a:cubicBezTo>
                    <a:pt x="2829" y="1734"/>
                    <a:pt x="2829" y="1734"/>
                    <a:pt x="2829" y="1734"/>
                  </a:cubicBezTo>
                  <a:cubicBezTo>
                    <a:pt x="2897" y="1734"/>
                    <a:pt x="2897" y="1734"/>
                    <a:pt x="2897" y="1734"/>
                  </a:cubicBezTo>
                  <a:cubicBezTo>
                    <a:pt x="2897" y="1896"/>
                    <a:pt x="2897" y="1896"/>
                    <a:pt x="2897" y="1896"/>
                  </a:cubicBezTo>
                  <a:cubicBezTo>
                    <a:pt x="2897" y="1971"/>
                    <a:pt x="2951" y="2000"/>
                    <a:pt x="3021" y="2000"/>
                  </a:cubicBezTo>
                  <a:cubicBezTo>
                    <a:pt x="3046" y="2000"/>
                    <a:pt x="3072" y="1997"/>
                    <a:pt x="3095" y="1989"/>
                  </a:cubicBezTo>
                  <a:cubicBezTo>
                    <a:pt x="3095" y="1901"/>
                    <a:pt x="3095" y="1901"/>
                    <a:pt x="3095" y="1901"/>
                  </a:cubicBezTo>
                  <a:cubicBezTo>
                    <a:pt x="3086" y="1910"/>
                    <a:pt x="3063" y="1911"/>
                    <a:pt x="3052" y="1911"/>
                  </a:cubicBezTo>
                  <a:cubicBezTo>
                    <a:pt x="3006" y="1911"/>
                    <a:pt x="3002" y="1884"/>
                    <a:pt x="3002" y="1848"/>
                  </a:cubicBezTo>
                  <a:cubicBezTo>
                    <a:pt x="3002" y="1734"/>
                    <a:pt x="3002" y="1734"/>
                    <a:pt x="3002" y="1734"/>
                  </a:cubicBezTo>
                  <a:cubicBezTo>
                    <a:pt x="3095" y="1734"/>
                    <a:pt x="3095" y="1734"/>
                    <a:pt x="3095" y="1734"/>
                  </a:cubicBezTo>
                  <a:cubicBezTo>
                    <a:pt x="3095" y="1650"/>
                    <a:pt x="3095" y="1650"/>
                    <a:pt x="3095" y="1650"/>
                  </a:cubicBezTo>
                  <a:cubicBezTo>
                    <a:pt x="3002" y="1650"/>
                    <a:pt x="3002" y="1650"/>
                    <a:pt x="3002" y="1650"/>
                  </a:cubicBezTo>
                  <a:lnTo>
                    <a:pt x="3002" y="1549"/>
                  </a:lnTo>
                  <a:close/>
                  <a:moveTo>
                    <a:pt x="3487" y="1820"/>
                  </a:moveTo>
                  <a:cubicBezTo>
                    <a:pt x="3487" y="1853"/>
                    <a:pt x="3487" y="1853"/>
                    <a:pt x="3487" y="1853"/>
                  </a:cubicBezTo>
                  <a:cubicBezTo>
                    <a:pt x="3243" y="1853"/>
                    <a:pt x="3243" y="1853"/>
                    <a:pt x="3243" y="1853"/>
                  </a:cubicBezTo>
                  <a:cubicBezTo>
                    <a:pt x="3251" y="1894"/>
                    <a:pt x="3282" y="1920"/>
                    <a:pt x="3322" y="1920"/>
                  </a:cubicBezTo>
                  <a:cubicBezTo>
                    <a:pt x="3357" y="1920"/>
                    <a:pt x="3380" y="1902"/>
                    <a:pt x="3397" y="1878"/>
                  </a:cubicBezTo>
                  <a:cubicBezTo>
                    <a:pt x="3471" y="1932"/>
                    <a:pt x="3471" y="1932"/>
                    <a:pt x="3471" y="1932"/>
                  </a:cubicBezTo>
                  <a:cubicBezTo>
                    <a:pt x="3437" y="1975"/>
                    <a:pt x="3382" y="2000"/>
                    <a:pt x="3327" y="2000"/>
                  </a:cubicBezTo>
                  <a:cubicBezTo>
                    <a:pt x="3222" y="2000"/>
                    <a:pt x="3138" y="1929"/>
                    <a:pt x="3138" y="1820"/>
                  </a:cubicBezTo>
                  <a:cubicBezTo>
                    <a:pt x="3138" y="1712"/>
                    <a:pt x="3222" y="1641"/>
                    <a:pt x="3327" y="1641"/>
                  </a:cubicBezTo>
                  <a:cubicBezTo>
                    <a:pt x="3426" y="1641"/>
                    <a:pt x="3487" y="1712"/>
                    <a:pt x="3487" y="1820"/>
                  </a:cubicBezTo>
                  <a:close/>
                  <a:moveTo>
                    <a:pt x="3382" y="1782"/>
                  </a:moveTo>
                  <a:cubicBezTo>
                    <a:pt x="3383" y="1747"/>
                    <a:pt x="3355" y="1717"/>
                    <a:pt x="3317" y="1717"/>
                  </a:cubicBezTo>
                  <a:cubicBezTo>
                    <a:pt x="3271" y="1717"/>
                    <a:pt x="3246" y="1749"/>
                    <a:pt x="3243" y="1782"/>
                  </a:cubicBezTo>
                  <a:lnTo>
                    <a:pt x="3382" y="1782"/>
                  </a:lnTo>
                  <a:close/>
                  <a:moveTo>
                    <a:pt x="3754" y="1641"/>
                  </a:moveTo>
                  <a:cubicBezTo>
                    <a:pt x="3702" y="1641"/>
                    <a:pt x="3668" y="1669"/>
                    <a:pt x="3654" y="1696"/>
                  </a:cubicBezTo>
                  <a:cubicBezTo>
                    <a:pt x="3652" y="1696"/>
                    <a:pt x="3652" y="1696"/>
                    <a:pt x="3652" y="1696"/>
                  </a:cubicBezTo>
                  <a:cubicBezTo>
                    <a:pt x="3652" y="1650"/>
                    <a:pt x="3652" y="1650"/>
                    <a:pt x="3652" y="1650"/>
                  </a:cubicBezTo>
                  <a:cubicBezTo>
                    <a:pt x="3551" y="1650"/>
                    <a:pt x="3551" y="1650"/>
                    <a:pt x="3551" y="1650"/>
                  </a:cubicBezTo>
                  <a:cubicBezTo>
                    <a:pt x="3551" y="1991"/>
                    <a:pt x="3551" y="1991"/>
                    <a:pt x="3551" y="1991"/>
                  </a:cubicBezTo>
                  <a:cubicBezTo>
                    <a:pt x="3657" y="1991"/>
                    <a:pt x="3657" y="1991"/>
                    <a:pt x="3657" y="1991"/>
                  </a:cubicBezTo>
                  <a:cubicBezTo>
                    <a:pt x="3657" y="1821"/>
                    <a:pt x="3657" y="1821"/>
                    <a:pt x="3657" y="1821"/>
                  </a:cubicBezTo>
                  <a:cubicBezTo>
                    <a:pt x="3657" y="1777"/>
                    <a:pt x="3665" y="1734"/>
                    <a:pt x="3720" y="1734"/>
                  </a:cubicBezTo>
                  <a:cubicBezTo>
                    <a:pt x="3774" y="1734"/>
                    <a:pt x="3775" y="1785"/>
                    <a:pt x="3775" y="1824"/>
                  </a:cubicBezTo>
                  <a:cubicBezTo>
                    <a:pt x="3775" y="1991"/>
                    <a:pt x="3775" y="1991"/>
                    <a:pt x="3775" y="1991"/>
                  </a:cubicBezTo>
                  <a:cubicBezTo>
                    <a:pt x="3880" y="1991"/>
                    <a:pt x="3880" y="1991"/>
                    <a:pt x="3880" y="1991"/>
                  </a:cubicBezTo>
                  <a:cubicBezTo>
                    <a:pt x="3880" y="1803"/>
                    <a:pt x="3880" y="1803"/>
                    <a:pt x="3880" y="1803"/>
                  </a:cubicBezTo>
                  <a:cubicBezTo>
                    <a:pt x="3880" y="1712"/>
                    <a:pt x="3860" y="1641"/>
                    <a:pt x="3754" y="1641"/>
                  </a:cubicBezTo>
                  <a:close/>
                </a:path>
              </a:pathLst>
            </a:custGeom>
            <a:solidFill>
              <a:srgbClr val="002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</p:grpSp>
      <p:sp>
        <p:nvSpPr>
          <p:cNvPr id="19" name="Text Placeholder Gradient (PHJU)">
            <a:extLst>
              <a:ext uri="{FF2B5EF4-FFF2-40B4-BE49-F238E27FC236}">
                <a16:creationId xmlns:a16="http://schemas.microsoft.com/office/drawing/2014/main" id="{3A0369B1-2AE7-402B-8EE5-7047A0A99856}"/>
              </a:ext>
            </a:extLst>
          </p:cNvPr>
          <p:cNvSpPr>
            <a:spLocks noGrp="1" noSelect="1"/>
          </p:cNvSpPr>
          <p:nvPr>
            <p:ph type="body" sz="quarter" idx="16" hasCustomPrompt="1"/>
            <p:custDataLst>
              <p:custData r:id="rId1"/>
            </p:custDataLst>
          </p:nvPr>
        </p:nvSpPr>
        <p:spPr bwMode="gray">
          <a:xfrm>
            <a:off x="8737287" y="0"/>
            <a:ext cx="3451769" cy="4928318"/>
          </a:xfrm>
          <a:gradFill flip="none" rotWithShape="1">
            <a:gsLst>
              <a:gs pos="14000">
                <a:srgbClr val="FFFFFF">
                  <a:alpha val="50000"/>
                </a:srgbClr>
              </a:gs>
              <a:gs pos="28000">
                <a:srgbClr val="FFFFFF">
                  <a:alpha val="75000"/>
                </a:srgbClr>
              </a:gs>
              <a:gs pos="2000">
                <a:srgbClr val="FFFFFF">
                  <a:alpha val="2000"/>
                </a:srgbClr>
              </a:gs>
              <a:gs pos="0">
                <a:srgbClr val="FFFFFF">
                  <a:alpha val="1000"/>
                </a:srgbClr>
              </a:gs>
              <a:gs pos="72000">
                <a:srgbClr val="FFFFFF"/>
              </a:gs>
              <a:gs pos="40000">
                <a:srgbClr val="FFFFFF">
                  <a:alpha val="90000"/>
                </a:srgbClr>
              </a:gs>
              <a:gs pos="54000">
                <a:srgbClr val="FFFFFF"/>
              </a:gs>
            </a:gsLst>
            <a:lin ang="0" scaled="1"/>
            <a:tileRect/>
          </a:gra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lvl="0" indent="0" algn="l" defTabSz="1088610" rtl="0" eaLnBrk="1" latinLnBrk="0" hangingPunct="1">
              <a:spcBef>
                <a:spcPts val="0"/>
              </a:spcBef>
              <a:buFontTx/>
              <a:buNone/>
            </a:pPr>
            <a:r>
              <a:rPr lang="en-GB"/>
              <a:t> </a:t>
            </a:r>
          </a:p>
        </p:txBody>
      </p:sp>
      <p:sp>
        <p:nvSpPr>
          <p:cNvPr id="1847" name="Text Placeholder 1846 (PHJU)">
            <a:extLst>
              <a:ext uri="{FF2B5EF4-FFF2-40B4-BE49-F238E27FC236}">
                <a16:creationId xmlns:a16="http://schemas.microsoft.com/office/drawing/2014/main" id="{6261FB7D-5C61-4BEC-BA95-3BD641221814}"/>
              </a:ext>
            </a:extLst>
          </p:cNvPr>
          <p:cNvSpPr>
            <a:spLocks noGrp="1" noSelect="1"/>
          </p:cNvSpPr>
          <p:nvPr>
            <p:ph type="body" sz="quarter" idx="15" hasCustomPrompt="1"/>
            <p:custDataLst>
              <p:custData r:id="rId2"/>
            </p:custDataLst>
          </p:nvPr>
        </p:nvSpPr>
        <p:spPr bwMode="gray">
          <a:xfrm>
            <a:off x="7619099" y="-6480"/>
            <a:ext cx="4585206" cy="3366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lvl="0" indent="0" algn="l" defTabSz="1088610" rtl="0" eaLnBrk="1" latinLnBrk="0" hangingPunct="1">
              <a:spcBef>
                <a:spcPts val="0"/>
              </a:spcBef>
              <a:buFontTx/>
              <a:buNone/>
            </a:pPr>
            <a:r>
              <a:rPr lang="en-GB"/>
              <a:t> </a:t>
            </a:r>
          </a:p>
        </p:txBody>
      </p:sp>
      <p:pic>
        <p:nvPicPr>
          <p:cNvPr id="17" name="Tijdelijke aanduiding voor afbeelding 2">
            <a:extLst>
              <a:ext uri="{FF2B5EF4-FFF2-40B4-BE49-F238E27FC236}">
                <a16:creationId xmlns:a16="http://schemas.microsoft.com/office/drawing/2014/main" id="{B606426A-FB52-454F-91E3-79D7D6D1CBF2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5"/>
          <a:srcRect t="406" b="406"/>
          <a:stretch>
            <a:fillRect/>
          </a:stretch>
        </p:blipFill>
        <p:spPr bwMode="gray">
          <a:xfrm>
            <a:off x="-3" y="1621462"/>
            <a:ext cx="12188825" cy="31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1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o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441936" y="5093454"/>
            <a:ext cx="11301057" cy="682626"/>
          </a:xfrm>
        </p:spPr>
        <p:txBody>
          <a:bodyPr anchor="t" anchorCtr="0"/>
          <a:lstStyle>
            <a:lvl1pPr algn="l">
              <a:defRPr sz="4399"/>
            </a:lvl1pPr>
          </a:lstStyle>
          <a:p>
            <a:r>
              <a:rPr lang="en-GB" noProof="1"/>
              <a:t>[Titel]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441936" y="5903548"/>
            <a:ext cx="11301057" cy="612000"/>
          </a:xfrm>
        </p:spPr>
        <p:txBody>
          <a:bodyPr/>
          <a:lstStyle>
            <a:lvl1pPr marL="0" indent="0" algn="l">
              <a:buNone/>
              <a:defRPr sz="3999">
                <a:solidFill>
                  <a:schemeClr val="accent4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1"/>
              <a:t>[Subtitel/Name]</a:t>
            </a:r>
          </a:p>
        </p:txBody>
      </p:sp>
      <p:grpSp>
        <p:nvGrpSpPr>
          <p:cNvPr id="1835" name="Group 832">
            <a:extLst>
              <a:ext uri="{FF2B5EF4-FFF2-40B4-BE49-F238E27FC236}">
                <a16:creationId xmlns:a16="http://schemas.microsoft.com/office/drawing/2014/main" id="{C731A30A-9D82-4361-B98D-733FF680F15E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418991" y="434975"/>
            <a:ext cx="2113999" cy="827088"/>
            <a:chOff x="264" y="274"/>
            <a:chExt cx="1332" cy="521"/>
          </a:xfrm>
        </p:grpSpPr>
        <p:sp>
          <p:nvSpPr>
            <p:cNvPr id="1837" name="Freeform 833">
              <a:extLst>
                <a:ext uri="{FF2B5EF4-FFF2-40B4-BE49-F238E27FC236}">
                  <a16:creationId xmlns:a16="http://schemas.microsoft.com/office/drawing/2014/main" id="{65D81B6C-D6AD-432A-B914-3C761AF9F87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601"/>
              <a:ext cx="317" cy="194"/>
            </a:xfrm>
            <a:custGeom>
              <a:avLst/>
              <a:gdLst>
                <a:gd name="T0" fmla="*/ 1487 w 1587"/>
                <a:gd name="T1" fmla="*/ 692 h 972"/>
                <a:gd name="T2" fmla="*/ 1416 w 1587"/>
                <a:gd name="T3" fmla="*/ 695 h 972"/>
                <a:gd name="T4" fmla="*/ 1409 w 1587"/>
                <a:gd name="T5" fmla="*/ 695 h 972"/>
                <a:gd name="T6" fmla="*/ 959 w 1587"/>
                <a:gd name="T7" fmla="*/ 611 h 972"/>
                <a:gd name="T8" fmla="*/ 364 w 1587"/>
                <a:gd name="T9" fmla="*/ 112 h 972"/>
                <a:gd name="T10" fmla="*/ 364 w 1587"/>
                <a:gd name="T11" fmla="*/ 112 h 972"/>
                <a:gd name="T12" fmla="*/ 364 w 1587"/>
                <a:gd name="T13" fmla="*/ 112 h 972"/>
                <a:gd name="T14" fmla="*/ 246 w 1587"/>
                <a:gd name="T15" fmla="*/ 94 h 972"/>
                <a:gd name="T16" fmla="*/ 53 w 1587"/>
                <a:gd name="T17" fmla="*/ 32 h 972"/>
                <a:gd name="T18" fmla="*/ 0 w 1587"/>
                <a:gd name="T19" fmla="*/ 0 h 972"/>
                <a:gd name="T20" fmla="*/ 0 w 1587"/>
                <a:gd name="T21" fmla="*/ 321 h 972"/>
                <a:gd name="T22" fmla="*/ 1129 w 1587"/>
                <a:gd name="T23" fmla="*/ 972 h 972"/>
                <a:gd name="T24" fmla="*/ 1587 w 1587"/>
                <a:gd name="T25" fmla="*/ 708 h 972"/>
                <a:gd name="T26" fmla="*/ 1513 w 1587"/>
                <a:gd name="T27" fmla="*/ 691 h 972"/>
                <a:gd name="T28" fmla="*/ 1487 w 1587"/>
                <a:gd name="T29" fmla="*/ 69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7" h="972">
                  <a:moveTo>
                    <a:pt x="1487" y="692"/>
                  </a:moveTo>
                  <a:cubicBezTo>
                    <a:pt x="1463" y="694"/>
                    <a:pt x="1439" y="695"/>
                    <a:pt x="1416" y="695"/>
                  </a:cubicBezTo>
                  <a:cubicBezTo>
                    <a:pt x="1409" y="695"/>
                    <a:pt x="1409" y="695"/>
                    <a:pt x="1409" y="695"/>
                  </a:cubicBezTo>
                  <a:cubicBezTo>
                    <a:pt x="1250" y="694"/>
                    <a:pt x="1104" y="668"/>
                    <a:pt x="959" y="611"/>
                  </a:cubicBezTo>
                  <a:cubicBezTo>
                    <a:pt x="713" y="514"/>
                    <a:pt x="510" y="343"/>
                    <a:pt x="364" y="112"/>
                  </a:cubicBezTo>
                  <a:cubicBezTo>
                    <a:pt x="364" y="112"/>
                    <a:pt x="364" y="112"/>
                    <a:pt x="364" y="112"/>
                  </a:cubicBezTo>
                  <a:cubicBezTo>
                    <a:pt x="364" y="112"/>
                    <a:pt x="364" y="112"/>
                    <a:pt x="364" y="112"/>
                  </a:cubicBezTo>
                  <a:cubicBezTo>
                    <a:pt x="327" y="107"/>
                    <a:pt x="283" y="103"/>
                    <a:pt x="246" y="94"/>
                  </a:cubicBezTo>
                  <a:cubicBezTo>
                    <a:pt x="181" y="79"/>
                    <a:pt x="114" y="59"/>
                    <a:pt x="53" y="32"/>
                  </a:cubicBezTo>
                  <a:cubicBezTo>
                    <a:pt x="39" y="26"/>
                    <a:pt x="13" y="6"/>
                    <a:pt x="0" y="0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1129" y="972"/>
                    <a:pt x="1129" y="972"/>
                    <a:pt x="1129" y="972"/>
                  </a:cubicBezTo>
                  <a:cubicBezTo>
                    <a:pt x="1587" y="708"/>
                    <a:pt x="1587" y="708"/>
                    <a:pt x="1587" y="708"/>
                  </a:cubicBezTo>
                  <a:cubicBezTo>
                    <a:pt x="1572" y="686"/>
                    <a:pt x="1537" y="689"/>
                    <a:pt x="1513" y="691"/>
                  </a:cubicBezTo>
                  <a:cubicBezTo>
                    <a:pt x="1504" y="691"/>
                    <a:pt x="1495" y="692"/>
                    <a:pt x="1487" y="692"/>
                  </a:cubicBezTo>
                  <a:close/>
                </a:path>
              </a:pathLst>
            </a:custGeom>
            <a:solidFill>
              <a:srgbClr val="D9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38" name="Freeform 834">
              <a:extLst>
                <a:ext uri="{FF2B5EF4-FFF2-40B4-BE49-F238E27FC236}">
                  <a16:creationId xmlns:a16="http://schemas.microsoft.com/office/drawing/2014/main" id="{E1944E5E-6869-4936-A10E-1A553CE6861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30" y="306"/>
              <a:ext cx="185" cy="435"/>
            </a:xfrm>
            <a:custGeom>
              <a:avLst/>
              <a:gdLst>
                <a:gd name="T0" fmla="*/ 76 w 928"/>
                <a:gd name="T1" fmla="*/ 0 h 2175"/>
                <a:gd name="T2" fmla="*/ 63 w 928"/>
                <a:gd name="T3" fmla="*/ 16 h 2175"/>
                <a:gd name="T4" fmla="*/ 95 w 928"/>
                <a:gd name="T5" fmla="*/ 90 h 2175"/>
                <a:gd name="T6" fmla="*/ 130 w 928"/>
                <a:gd name="T7" fmla="*/ 161 h 2175"/>
                <a:gd name="T8" fmla="*/ 145 w 928"/>
                <a:gd name="T9" fmla="*/ 203 h 2175"/>
                <a:gd name="T10" fmla="*/ 197 w 928"/>
                <a:gd name="T11" fmla="*/ 626 h 2175"/>
                <a:gd name="T12" fmla="*/ 0 w 928"/>
                <a:gd name="T13" fmla="*/ 1162 h 2175"/>
                <a:gd name="T14" fmla="*/ 0 w 928"/>
                <a:gd name="T15" fmla="*/ 1162 h 2175"/>
                <a:gd name="T16" fmla="*/ 0 w 928"/>
                <a:gd name="T17" fmla="*/ 1162 h 2175"/>
                <a:gd name="T18" fmla="*/ 207 w 928"/>
                <a:gd name="T19" fmla="*/ 1539 h 2175"/>
                <a:gd name="T20" fmla="*/ 263 w 928"/>
                <a:gd name="T21" fmla="*/ 2115 h 2175"/>
                <a:gd name="T22" fmla="*/ 270 w 928"/>
                <a:gd name="T23" fmla="*/ 2175 h 2175"/>
                <a:gd name="T24" fmla="*/ 404 w 928"/>
                <a:gd name="T25" fmla="*/ 2098 h 2175"/>
                <a:gd name="T26" fmla="*/ 928 w 928"/>
                <a:gd name="T27" fmla="*/ 1796 h 2175"/>
                <a:gd name="T28" fmla="*/ 928 w 928"/>
                <a:gd name="T29" fmla="*/ 492 h 2175"/>
                <a:gd name="T30" fmla="*/ 76 w 928"/>
                <a:gd name="T31" fmla="*/ 0 h 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8" h="2175">
                  <a:moveTo>
                    <a:pt x="76" y="0"/>
                  </a:moveTo>
                  <a:cubicBezTo>
                    <a:pt x="79" y="5"/>
                    <a:pt x="60" y="11"/>
                    <a:pt x="63" y="16"/>
                  </a:cubicBezTo>
                  <a:cubicBezTo>
                    <a:pt x="75" y="39"/>
                    <a:pt x="84" y="66"/>
                    <a:pt x="95" y="90"/>
                  </a:cubicBezTo>
                  <a:cubicBezTo>
                    <a:pt x="106" y="113"/>
                    <a:pt x="121" y="136"/>
                    <a:pt x="130" y="161"/>
                  </a:cubicBezTo>
                  <a:cubicBezTo>
                    <a:pt x="136" y="174"/>
                    <a:pt x="141" y="189"/>
                    <a:pt x="145" y="203"/>
                  </a:cubicBezTo>
                  <a:cubicBezTo>
                    <a:pt x="193" y="346"/>
                    <a:pt x="208" y="485"/>
                    <a:pt x="197" y="626"/>
                  </a:cubicBezTo>
                  <a:cubicBezTo>
                    <a:pt x="181" y="819"/>
                    <a:pt x="111" y="1005"/>
                    <a:pt x="0" y="1162"/>
                  </a:cubicBezTo>
                  <a:cubicBezTo>
                    <a:pt x="0" y="1162"/>
                    <a:pt x="0" y="1162"/>
                    <a:pt x="0" y="1162"/>
                  </a:cubicBezTo>
                  <a:cubicBezTo>
                    <a:pt x="0" y="1162"/>
                    <a:pt x="0" y="1162"/>
                    <a:pt x="0" y="1162"/>
                  </a:cubicBezTo>
                  <a:cubicBezTo>
                    <a:pt x="85" y="1271"/>
                    <a:pt x="160" y="1400"/>
                    <a:pt x="207" y="1539"/>
                  </a:cubicBezTo>
                  <a:cubicBezTo>
                    <a:pt x="272" y="1733"/>
                    <a:pt x="290" y="1926"/>
                    <a:pt x="263" y="2115"/>
                  </a:cubicBezTo>
                  <a:cubicBezTo>
                    <a:pt x="260" y="2134"/>
                    <a:pt x="274" y="2156"/>
                    <a:pt x="270" y="2175"/>
                  </a:cubicBezTo>
                  <a:cubicBezTo>
                    <a:pt x="404" y="2098"/>
                    <a:pt x="404" y="2098"/>
                    <a:pt x="404" y="2098"/>
                  </a:cubicBezTo>
                  <a:cubicBezTo>
                    <a:pt x="928" y="1796"/>
                    <a:pt x="928" y="1796"/>
                    <a:pt x="928" y="1796"/>
                  </a:cubicBezTo>
                  <a:cubicBezTo>
                    <a:pt x="928" y="492"/>
                    <a:pt x="928" y="492"/>
                    <a:pt x="928" y="49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00A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39" name="Freeform 835">
              <a:extLst>
                <a:ext uri="{FF2B5EF4-FFF2-40B4-BE49-F238E27FC236}">
                  <a16:creationId xmlns:a16="http://schemas.microsoft.com/office/drawing/2014/main" id="{5FBECA1D-49B9-4371-80E0-A3C50B2AAE1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274"/>
              <a:ext cx="331" cy="357"/>
            </a:xfrm>
            <a:custGeom>
              <a:avLst/>
              <a:gdLst>
                <a:gd name="T0" fmla="*/ 812 w 1657"/>
                <a:gd name="T1" fmla="*/ 1694 h 1789"/>
                <a:gd name="T2" fmla="*/ 1467 w 1657"/>
                <a:gd name="T3" fmla="*/ 367 h 1789"/>
                <a:gd name="T4" fmla="*/ 1379 w 1657"/>
                <a:gd name="T5" fmla="*/ 161 h 1789"/>
                <a:gd name="T6" fmla="*/ 1129 w 1657"/>
                <a:gd name="T7" fmla="*/ 0 h 1789"/>
                <a:gd name="T8" fmla="*/ 0 w 1657"/>
                <a:gd name="T9" fmla="*/ 652 h 1789"/>
                <a:gd name="T10" fmla="*/ 0 w 1657"/>
                <a:gd name="T11" fmla="*/ 1662 h 1789"/>
                <a:gd name="T12" fmla="*/ 812 w 1657"/>
                <a:gd name="T13" fmla="*/ 1694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789">
                  <a:moveTo>
                    <a:pt x="812" y="1694"/>
                  </a:moveTo>
                  <a:cubicBezTo>
                    <a:pt x="1374" y="1505"/>
                    <a:pt x="1657" y="929"/>
                    <a:pt x="1467" y="367"/>
                  </a:cubicBezTo>
                  <a:cubicBezTo>
                    <a:pt x="1444" y="297"/>
                    <a:pt x="1415" y="223"/>
                    <a:pt x="1379" y="161"/>
                  </a:cubicBezTo>
                  <a:cubicBezTo>
                    <a:pt x="1129" y="0"/>
                    <a:pt x="1129" y="0"/>
                    <a:pt x="1129" y="0"/>
                  </a:cubicBezTo>
                  <a:cubicBezTo>
                    <a:pt x="0" y="652"/>
                    <a:pt x="0" y="652"/>
                    <a:pt x="0" y="652"/>
                  </a:cubicBezTo>
                  <a:cubicBezTo>
                    <a:pt x="0" y="1662"/>
                    <a:pt x="0" y="1662"/>
                    <a:pt x="0" y="1662"/>
                  </a:cubicBezTo>
                  <a:cubicBezTo>
                    <a:pt x="246" y="1785"/>
                    <a:pt x="530" y="1789"/>
                    <a:pt x="812" y="1694"/>
                  </a:cubicBezTo>
                  <a:close/>
                </a:path>
              </a:pathLst>
            </a:custGeom>
            <a:solidFill>
              <a:srgbClr val="E95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0" name="Freeform 836">
              <a:extLst>
                <a:ext uri="{FF2B5EF4-FFF2-40B4-BE49-F238E27FC236}">
                  <a16:creationId xmlns:a16="http://schemas.microsoft.com/office/drawing/2014/main" id="{4DC92723-800E-4A3D-91ED-46CD239677D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92" y="274"/>
              <a:ext cx="284" cy="355"/>
            </a:xfrm>
            <a:custGeom>
              <a:avLst/>
              <a:gdLst>
                <a:gd name="T0" fmla="*/ 1354 w 1418"/>
                <a:gd name="T1" fmla="*/ 359 h 1775"/>
                <a:gd name="T2" fmla="*/ 1338 w 1418"/>
                <a:gd name="T3" fmla="*/ 317 h 1775"/>
                <a:gd name="T4" fmla="*/ 1308 w 1418"/>
                <a:gd name="T5" fmla="*/ 245 h 1775"/>
                <a:gd name="T6" fmla="*/ 1263 w 1418"/>
                <a:gd name="T7" fmla="*/ 160 h 1775"/>
                <a:gd name="T8" fmla="*/ 986 w 1418"/>
                <a:gd name="T9" fmla="*/ 0 h 1775"/>
                <a:gd name="T10" fmla="*/ 154 w 1418"/>
                <a:gd name="T11" fmla="*/ 480 h 1775"/>
                <a:gd name="T12" fmla="*/ 17 w 1418"/>
                <a:gd name="T13" fmla="*/ 872 h 1775"/>
                <a:gd name="T14" fmla="*/ 19 w 1418"/>
                <a:gd name="T15" fmla="*/ 872 h 1775"/>
                <a:gd name="T16" fmla="*/ 0 w 1418"/>
                <a:gd name="T17" fmla="*/ 1081 h 1775"/>
                <a:gd name="T18" fmla="*/ 0 w 1418"/>
                <a:gd name="T19" fmla="*/ 1090 h 1775"/>
                <a:gd name="T20" fmla="*/ 7 w 1418"/>
                <a:gd name="T21" fmla="*/ 1208 h 1775"/>
                <a:gd name="T22" fmla="*/ 48 w 1418"/>
                <a:gd name="T23" fmla="*/ 1426 h 1775"/>
                <a:gd name="T24" fmla="*/ 67 w 1418"/>
                <a:gd name="T25" fmla="*/ 1491 h 1775"/>
                <a:gd name="T26" fmla="*/ 198 w 1418"/>
                <a:gd name="T27" fmla="*/ 1766 h 1775"/>
                <a:gd name="T28" fmla="*/ 336 w 1418"/>
                <a:gd name="T29" fmla="*/ 1775 h 1775"/>
                <a:gd name="T30" fmla="*/ 679 w 1418"/>
                <a:gd name="T31" fmla="*/ 1719 h 1775"/>
                <a:gd name="T32" fmla="*/ 1212 w 1418"/>
                <a:gd name="T33" fmla="*/ 1323 h 1775"/>
                <a:gd name="T34" fmla="*/ 1200 w 1418"/>
                <a:gd name="T35" fmla="*/ 1309 h 1775"/>
                <a:gd name="T36" fmla="*/ 1212 w 1418"/>
                <a:gd name="T37" fmla="*/ 1323 h 1775"/>
                <a:gd name="T38" fmla="*/ 1406 w 1418"/>
                <a:gd name="T39" fmla="*/ 788 h 1775"/>
                <a:gd name="T40" fmla="*/ 1354 w 1418"/>
                <a:gd name="T41" fmla="*/ 359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8" h="1775">
                  <a:moveTo>
                    <a:pt x="1354" y="359"/>
                  </a:moveTo>
                  <a:cubicBezTo>
                    <a:pt x="1349" y="344"/>
                    <a:pt x="1344" y="331"/>
                    <a:pt x="1338" y="317"/>
                  </a:cubicBezTo>
                  <a:cubicBezTo>
                    <a:pt x="1329" y="292"/>
                    <a:pt x="1319" y="269"/>
                    <a:pt x="1308" y="245"/>
                  </a:cubicBezTo>
                  <a:cubicBezTo>
                    <a:pt x="1294" y="216"/>
                    <a:pt x="1279" y="187"/>
                    <a:pt x="1263" y="160"/>
                  </a:cubicBezTo>
                  <a:cubicBezTo>
                    <a:pt x="986" y="0"/>
                    <a:pt x="986" y="0"/>
                    <a:pt x="986" y="0"/>
                  </a:cubicBezTo>
                  <a:cubicBezTo>
                    <a:pt x="154" y="480"/>
                    <a:pt x="154" y="480"/>
                    <a:pt x="154" y="480"/>
                  </a:cubicBezTo>
                  <a:cubicBezTo>
                    <a:pt x="92" y="594"/>
                    <a:pt x="42" y="743"/>
                    <a:pt x="17" y="872"/>
                  </a:cubicBezTo>
                  <a:cubicBezTo>
                    <a:pt x="18" y="872"/>
                    <a:pt x="18" y="872"/>
                    <a:pt x="19" y="872"/>
                  </a:cubicBezTo>
                  <a:cubicBezTo>
                    <a:pt x="7" y="940"/>
                    <a:pt x="0" y="1010"/>
                    <a:pt x="0" y="1081"/>
                  </a:cubicBezTo>
                  <a:cubicBezTo>
                    <a:pt x="0" y="1090"/>
                    <a:pt x="0" y="1090"/>
                    <a:pt x="0" y="1090"/>
                  </a:cubicBezTo>
                  <a:cubicBezTo>
                    <a:pt x="0" y="1129"/>
                    <a:pt x="3" y="1168"/>
                    <a:pt x="7" y="1208"/>
                  </a:cubicBezTo>
                  <a:cubicBezTo>
                    <a:pt x="14" y="1281"/>
                    <a:pt x="28" y="1354"/>
                    <a:pt x="48" y="1426"/>
                  </a:cubicBezTo>
                  <a:cubicBezTo>
                    <a:pt x="54" y="1448"/>
                    <a:pt x="60" y="1469"/>
                    <a:pt x="67" y="1491"/>
                  </a:cubicBezTo>
                  <a:cubicBezTo>
                    <a:pt x="100" y="1590"/>
                    <a:pt x="145" y="1682"/>
                    <a:pt x="198" y="1766"/>
                  </a:cubicBezTo>
                  <a:cubicBezTo>
                    <a:pt x="244" y="1772"/>
                    <a:pt x="290" y="1775"/>
                    <a:pt x="336" y="1775"/>
                  </a:cubicBezTo>
                  <a:cubicBezTo>
                    <a:pt x="450" y="1775"/>
                    <a:pt x="566" y="1757"/>
                    <a:pt x="679" y="1719"/>
                  </a:cubicBezTo>
                  <a:cubicBezTo>
                    <a:pt x="903" y="1643"/>
                    <a:pt x="1085" y="1502"/>
                    <a:pt x="1212" y="1323"/>
                  </a:cubicBezTo>
                  <a:cubicBezTo>
                    <a:pt x="1208" y="1318"/>
                    <a:pt x="1204" y="1314"/>
                    <a:pt x="1200" y="1309"/>
                  </a:cubicBezTo>
                  <a:cubicBezTo>
                    <a:pt x="1204" y="1314"/>
                    <a:pt x="1208" y="1318"/>
                    <a:pt x="1212" y="1323"/>
                  </a:cubicBezTo>
                  <a:cubicBezTo>
                    <a:pt x="1323" y="1167"/>
                    <a:pt x="1390" y="982"/>
                    <a:pt x="1406" y="788"/>
                  </a:cubicBezTo>
                  <a:cubicBezTo>
                    <a:pt x="1418" y="647"/>
                    <a:pt x="1402" y="501"/>
                    <a:pt x="1354" y="359"/>
                  </a:cubicBezTo>
                  <a:close/>
                </a:path>
              </a:pathLst>
            </a:custGeom>
            <a:solidFill>
              <a:srgbClr val="564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1" name="Freeform 837">
              <a:extLst>
                <a:ext uri="{FF2B5EF4-FFF2-40B4-BE49-F238E27FC236}">
                  <a16:creationId xmlns:a16="http://schemas.microsoft.com/office/drawing/2014/main" id="{3BC2CEF9-795B-4CDE-BB1D-9B7968DEB95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443"/>
              <a:ext cx="68" cy="184"/>
            </a:xfrm>
            <a:custGeom>
              <a:avLst/>
              <a:gdLst>
                <a:gd name="T0" fmla="*/ 40 w 341"/>
                <a:gd name="T1" fmla="*/ 833 h 919"/>
                <a:gd name="T2" fmla="*/ 0 w 341"/>
                <a:gd name="T3" fmla="*/ 815 h 919"/>
                <a:gd name="T4" fmla="*/ 0 w 341"/>
                <a:gd name="T5" fmla="*/ 36 h 919"/>
                <a:gd name="T6" fmla="*/ 166 w 341"/>
                <a:gd name="T7" fmla="*/ 0 h 919"/>
                <a:gd name="T8" fmla="*/ 143 w 341"/>
                <a:gd name="T9" fmla="*/ 234 h 919"/>
                <a:gd name="T10" fmla="*/ 143 w 341"/>
                <a:gd name="T11" fmla="*/ 243 h 919"/>
                <a:gd name="T12" fmla="*/ 150 w 341"/>
                <a:gd name="T13" fmla="*/ 361 h 919"/>
                <a:gd name="T14" fmla="*/ 191 w 341"/>
                <a:gd name="T15" fmla="*/ 579 h 919"/>
                <a:gd name="T16" fmla="*/ 210 w 341"/>
                <a:gd name="T17" fmla="*/ 644 h 919"/>
                <a:gd name="T18" fmla="*/ 341 w 341"/>
                <a:gd name="T19" fmla="*/ 919 h 919"/>
                <a:gd name="T20" fmla="*/ 231 w 341"/>
                <a:gd name="T21" fmla="*/ 898 h 919"/>
                <a:gd name="T22" fmla="*/ 40 w 341"/>
                <a:gd name="T23" fmla="*/ 833 h 919"/>
                <a:gd name="T24" fmla="*/ 0 w 341"/>
                <a:gd name="T25" fmla="*/ 815 h 919"/>
                <a:gd name="T26" fmla="*/ 0 w 341"/>
                <a:gd name="T27" fmla="*/ 815 h 919"/>
                <a:gd name="T28" fmla="*/ 40 w 341"/>
                <a:gd name="T29" fmla="*/ 833 h 919"/>
                <a:gd name="T30" fmla="*/ 0 w 341"/>
                <a:gd name="T31" fmla="*/ 815 h 919"/>
                <a:gd name="T32" fmla="*/ 341 w 341"/>
                <a:gd name="T33" fmla="*/ 919 h 919"/>
                <a:gd name="T34" fmla="*/ 341 w 341"/>
                <a:gd name="T35" fmla="*/ 919 h 919"/>
                <a:gd name="T36" fmla="*/ 231 w 341"/>
                <a:gd name="T37" fmla="*/ 898 h 919"/>
                <a:gd name="T38" fmla="*/ 341 w 341"/>
                <a:gd name="T39" fmla="*/ 91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1" h="919">
                  <a:moveTo>
                    <a:pt x="40" y="833"/>
                  </a:moveTo>
                  <a:cubicBezTo>
                    <a:pt x="26" y="827"/>
                    <a:pt x="13" y="821"/>
                    <a:pt x="0" y="81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55" y="20"/>
                    <a:pt x="110" y="8"/>
                    <a:pt x="166" y="0"/>
                  </a:cubicBezTo>
                  <a:cubicBezTo>
                    <a:pt x="151" y="76"/>
                    <a:pt x="143" y="155"/>
                    <a:pt x="143" y="234"/>
                  </a:cubicBezTo>
                  <a:cubicBezTo>
                    <a:pt x="143" y="243"/>
                    <a:pt x="143" y="243"/>
                    <a:pt x="143" y="243"/>
                  </a:cubicBezTo>
                  <a:cubicBezTo>
                    <a:pt x="143" y="282"/>
                    <a:pt x="146" y="321"/>
                    <a:pt x="150" y="361"/>
                  </a:cubicBezTo>
                  <a:cubicBezTo>
                    <a:pt x="157" y="434"/>
                    <a:pt x="171" y="507"/>
                    <a:pt x="191" y="579"/>
                  </a:cubicBezTo>
                  <a:cubicBezTo>
                    <a:pt x="197" y="601"/>
                    <a:pt x="203" y="622"/>
                    <a:pt x="210" y="644"/>
                  </a:cubicBezTo>
                  <a:cubicBezTo>
                    <a:pt x="243" y="743"/>
                    <a:pt x="288" y="835"/>
                    <a:pt x="341" y="919"/>
                  </a:cubicBezTo>
                  <a:cubicBezTo>
                    <a:pt x="304" y="914"/>
                    <a:pt x="267" y="907"/>
                    <a:pt x="231" y="898"/>
                  </a:cubicBezTo>
                  <a:cubicBezTo>
                    <a:pt x="165" y="882"/>
                    <a:pt x="101" y="860"/>
                    <a:pt x="40" y="833"/>
                  </a:cubicBezTo>
                  <a:close/>
                  <a:moveTo>
                    <a:pt x="0" y="815"/>
                  </a:moveTo>
                  <a:cubicBezTo>
                    <a:pt x="0" y="815"/>
                    <a:pt x="0" y="815"/>
                    <a:pt x="0" y="815"/>
                  </a:cubicBezTo>
                  <a:cubicBezTo>
                    <a:pt x="13" y="821"/>
                    <a:pt x="26" y="827"/>
                    <a:pt x="40" y="833"/>
                  </a:cubicBezTo>
                  <a:cubicBezTo>
                    <a:pt x="26" y="827"/>
                    <a:pt x="13" y="821"/>
                    <a:pt x="0" y="815"/>
                  </a:cubicBezTo>
                  <a:close/>
                  <a:moveTo>
                    <a:pt x="341" y="919"/>
                  </a:moveTo>
                  <a:cubicBezTo>
                    <a:pt x="341" y="919"/>
                    <a:pt x="341" y="919"/>
                    <a:pt x="341" y="919"/>
                  </a:cubicBezTo>
                  <a:cubicBezTo>
                    <a:pt x="304" y="914"/>
                    <a:pt x="267" y="907"/>
                    <a:pt x="231" y="898"/>
                  </a:cubicBezTo>
                  <a:cubicBezTo>
                    <a:pt x="267" y="907"/>
                    <a:pt x="304" y="914"/>
                    <a:pt x="341" y="919"/>
                  </a:cubicBezTo>
                  <a:close/>
                </a:path>
              </a:pathLst>
            </a:custGeom>
            <a:solidFill>
              <a:srgbClr val="C84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2" name="Freeform 838">
              <a:extLst>
                <a:ext uri="{FF2B5EF4-FFF2-40B4-BE49-F238E27FC236}">
                  <a16:creationId xmlns:a16="http://schemas.microsoft.com/office/drawing/2014/main" id="{E4917279-6B9E-4E41-BD8F-8A5B32E18B0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32" y="538"/>
              <a:ext cx="256" cy="207"/>
            </a:xfrm>
            <a:custGeom>
              <a:avLst/>
              <a:gdLst>
                <a:gd name="T0" fmla="*/ 1281 w 1281"/>
                <a:gd name="T1" fmla="*/ 776 h 1032"/>
                <a:gd name="T2" fmla="*/ 1259 w 1281"/>
                <a:gd name="T3" fmla="*/ 1012 h 1032"/>
                <a:gd name="T4" fmla="*/ 1246 w 1281"/>
                <a:gd name="T5" fmla="*/ 1020 h 1032"/>
                <a:gd name="T6" fmla="*/ 1172 w 1281"/>
                <a:gd name="T7" fmla="*/ 1028 h 1032"/>
                <a:gd name="T8" fmla="*/ 1146 w 1281"/>
                <a:gd name="T9" fmla="*/ 1029 h 1032"/>
                <a:gd name="T10" fmla="*/ 1075 w 1281"/>
                <a:gd name="T11" fmla="*/ 1032 h 1032"/>
                <a:gd name="T12" fmla="*/ 1068 w 1281"/>
                <a:gd name="T13" fmla="*/ 1032 h 1032"/>
                <a:gd name="T14" fmla="*/ 608 w 1281"/>
                <a:gd name="T15" fmla="*/ 944 h 1032"/>
                <a:gd name="T16" fmla="*/ 0 w 1281"/>
                <a:gd name="T17" fmla="*/ 443 h 1032"/>
                <a:gd name="T18" fmla="*/ 138 w 1281"/>
                <a:gd name="T19" fmla="*/ 452 h 1032"/>
                <a:gd name="T20" fmla="*/ 481 w 1281"/>
                <a:gd name="T21" fmla="*/ 396 h 1032"/>
                <a:gd name="T22" fmla="*/ 1014 w 1281"/>
                <a:gd name="T23" fmla="*/ 0 h 1032"/>
                <a:gd name="T24" fmla="*/ 1214 w 1281"/>
                <a:gd name="T25" fmla="*/ 374 h 1032"/>
                <a:gd name="T26" fmla="*/ 1281 w 1281"/>
                <a:gd name="T27" fmla="*/ 775 h 1032"/>
                <a:gd name="T28" fmla="*/ 1281 w 1281"/>
                <a:gd name="T29" fmla="*/ 776 h 1032"/>
                <a:gd name="T30" fmla="*/ 1075 w 1281"/>
                <a:gd name="T31" fmla="*/ 1032 h 1032"/>
                <a:gd name="T32" fmla="*/ 1146 w 1281"/>
                <a:gd name="T33" fmla="*/ 1029 h 1032"/>
                <a:gd name="T34" fmla="*/ 1075 w 1281"/>
                <a:gd name="T35" fmla="*/ 1032 h 1032"/>
                <a:gd name="T36" fmla="*/ 1068 w 1281"/>
                <a:gd name="T37" fmla="*/ 1032 h 1032"/>
                <a:gd name="T38" fmla="*/ 608 w 1281"/>
                <a:gd name="T39" fmla="*/ 944 h 1032"/>
                <a:gd name="T40" fmla="*/ 1068 w 1281"/>
                <a:gd name="T41" fmla="*/ 1032 h 1032"/>
                <a:gd name="T42" fmla="*/ 1075 w 1281"/>
                <a:gd name="T43" fmla="*/ 1032 h 1032"/>
                <a:gd name="T44" fmla="*/ 1246 w 1281"/>
                <a:gd name="T45" fmla="*/ 1020 h 1032"/>
                <a:gd name="T46" fmla="*/ 1246 w 1281"/>
                <a:gd name="T47" fmla="*/ 1020 h 1032"/>
                <a:gd name="T48" fmla="*/ 1172 w 1281"/>
                <a:gd name="T49" fmla="*/ 1028 h 1032"/>
                <a:gd name="T50" fmla="*/ 1246 w 1281"/>
                <a:gd name="T51" fmla="*/ 1020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1" h="1032">
                  <a:moveTo>
                    <a:pt x="1281" y="776"/>
                  </a:moveTo>
                  <a:cubicBezTo>
                    <a:pt x="1281" y="856"/>
                    <a:pt x="1274" y="935"/>
                    <a:pt x="1259" y="1012"/>
                  </a:cubicBezTo>
                  <a:cubicBezTo>
                    <a:pt x="1246" y="1020"/>
                    <a:pt x="1246" y="1020"/>
                    <a:pt x="1246" y="1020"/>
                  </a:cubicBezTo>
                  <a:cubicBezTo>
                    <a:pt x="1221" y="1023"/>
                    <a:pt x="1196" y="1026"/>
                    <a:pt x="1172" y="1028"/>
                  </a:cubicBezTo>
                  <a:cubicBezTo>
                    <a:pt x="1163" y="1028"/>
                    <a:pt x="1154" y="1029"/>
                    <a:pt x="1146" y="1029"/>
                  </a:cubicBezTo>
                  <a:cubicBezTo>
                    <a:pt x="1122" y="1031"/>
                    <a:pt x="1098" y="1032"/>
                    <a:pt x="1075" y="1032"/>
                  </a:cubicBezTo>
                  <a:cubicBezTo>
                    <a:pt x="1068" y="1032"/>
                    <a:pt x="1068" y="1032"/>
                    <a:pt x="1068" y="1032"/>
                  </a:cubicBezTo>
                  <a:cubicBezTo>
                    <a:pt x="909" y="1032"/>
                    <a:pt x="753" y="1001"/>
                    <a:pt x="608" y="944"/>
                  </a:cubicBezTo>
                  <a:cubicBezTo>
                    <a:pt x="361" y="847"/>
                    <a:pt x="146" y="674"/>
                    <a:pt x="0" y="443"/>
                  </a:cubicBezTo>
                  <a:cubicBezTo>
                    <a:pt x="46" y="449"/>
                    <a:pt x="92" y="452"/>
                    <a:pt x="138" y="452"/>
                  </a:cubicBezTo>
                  <a:cubicBezTo>
                    <a:pt x="252" y="452"/>
                    <a:pt x="368" y="434"/>
                    <a:pt x="481" y="396"/>
                  </a:cubicBezTo>
                  <a:cubicBezTo>
                    <a:pt x="705" y="320"/>
                    <a:pt x="887" y="179"/>
                    <a:pt x="1014" y="0"/>
                  </a:cubicBezTo>
                  <a:cubicBezTo>
                    <a:pt x="1099" y="110"/>
                    <a:pt x="1167" y="235"/>
                    <a:pt x="1214" y="374"/>
                  </a:cubicBezTo>
                  <a:cubicBezTo>
                    <a:pt x="1259" y="507"/>
                    <a:pt x="1281" y="642"/>
                    <a:pt x="1281" y="775"/>
                  </a:cubicBezTo>
                  <a:lnTo>
                    <a:pt x="1281" y="776"/>
                  </a:lnTo>
                  <a:close/>
                  <a:moveTo>
                    <a:pt x="1075" y="1032"/>
                  </a:moveTo>
                  <a:cubicBezTo>
                    <a:pt x="1098" y="1032"/>
                    <a:pt x="1122" y="1031"/>
                    <a:pt x="1146" y="1029"/>
                  </a:cubicBezTo>
                  <a:cubicBezTo>
                    <a:pt x="1122" y="1031"/>
                    <a:pt x="1098" y="1032"/>
                    <a:pt x="1075" y="1032"/>
                  </a:cubicBezTo>
                  <a:cubicBezTo>
                    <a:pt x="1068" y="1032"/>
                    <a:pt x="1068" y="1032"/>
                    <a:pt x="1068" y="1032"/>
                  </a:cubicBezTo>
                  <a:cubicBezTo>
                    <a:pt x="909" y="1032"/>
                    <a:pt x="753" y="1001"/>
                    <a:pt x="608" y="944"/>
                  </a:cubicBezTo>
                  <a:cubicBezTo>
                    <a:pt x="753" y="1001"/>
                    <a:pt x="909" y="1032"/>
                    <a:pt x="1068" y="1032"/>
                  </a:cubicBezTo>
                  <a:lnTo>
                    <a:pt x="1075" y="1032"/>
                  </a:lnTo>
                  <a:close/>
                  <a:moveTo>
                    <a:pt x="1246" y="1020"/>
                  </a:moveTo>
                  <a:cubicBezTo>
                    <a:pt x="1246" y="1020"/>
                    <a:pt x="1246" y="1020"/>
                    <a:pt x="1246" y="1020"/>
                  </a:cubicBezTo>
                  <a:cubicBezTo>
                    <a:pt x="1221" y="1023"/>
                    <a:pt x="1196" y="1026"/>
                    <a:pt x="1172" y="1028"/>
                  </a:cubicBezTo>
                  <a:cubicBezTo>
                    <a:pt x="1196" y="1026"/>
                    <a:pt x="1221" y="1023"/>
                    <a:pt x="1246" y="1020"/>
                  </a:cubicBezTo>
                  <a:close/>
                </a:path>
              </a:pathLst>
            </a:custGeom>
            <a:solidFill>
              <a:srgbClr val="009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3" name="Freeform 839">
              <a:extLst>
                <a:ext uri="{FF2B5EF4-FFF2-40B4-BE49-F238E27FC236}">
                  <a16:creationId xmlns:a16="http://schemas.microsoft.com/office/drawing/2014/main" id="{523B0A90-C122-4C60-8BE8-23109F03DEF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92" y="440"/>
              <a:ext cx="243" cy="189"/>
            </a:xfrm>
            <a:custGeom>
              <a:avLst/>
              <a:gdLst>
                <a:gd name="T0" fmla="*/ 1212 w 1212"/>
                <a:gd name="T1" fmla="*/ 490 h 942"/>
                <a:gd name="T2" fmla="*/ 679 w 1212"/>
                <a:gd name="T3" fmla="*/ 886 h 942"/>
                <a:gd name="T4" fmla="*/ 336 w 1212"/>
                <a:gd name="T5" fmla="*/ 942 h 942"/>
                <a:gd name="T6" fmla="*/ 198 w 1212"/>
                <a:gd name="T7" fmla="*/ 933 h 942"/>
                <a:gd name="T8" fmla="*/ 67 w 1212"/>
                <a:gd name="T9" fmla="*/ 658 h 942"/>
                <a:gd name="T10" fmla="*/ 48 w 1212"/>
                <a:gd name="T11" fmla="*/ 593 h 942"/>
                <a:gd name="T12" fmla="*/ 7 w 1212"/>
                <a:gd name="T13" fmla="*/ 375 h 942"/>
                <a:gd name="T14" fmla="*/ 0 w 1212"/>
                <a:gd name="T15" fmla="*/ 257 h 942"/>
                <a:gd name="T16" fmla="*/ 0 w 1212"/>
                <a:gd name="T17" fmla="*/ 248 h 942"/>
                <a:gd name="T18" fmla="*/ 23 w 1212"/>
                <a:gd name="T19" fmla="*/ 14 h 942"/>
                <a:gd name="T20" fmla="*/ 206 w 1212"/>
                <a:gd name="T21" fmla="*/ 0 h 942"/>
                <a:gd name="T22" fmla="*/ 214 w 1212"/>
                <a:gd name="T23" fmla="*/ 0 h 942"/>
                <a:gd name="T24" fmla="*/ 1212 w 1212"/>
                <a:gd name="T25" fmla="*/ 49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2" h="942">
                  <a:moveTo>
                    <a:pt x="1212" y="490"/>
                  </a:moveTo>
                  <a:cubicBezTo>
                    <a:pt x="1085" y="669"/>
                    <a:pt x="903" y="810"/>
                    <a:pt x="679" y="886"/>
                  </a:cubicBezTo>
                  <a:cubicBezTo>
                    <a:pt x="566" y="924"/>
                    <a:pt x="450" y="942"/>
                    <a:pt x="336" y="942"/>
                  </a:cubicBezTo>
                  <a:cubicBezTo>
                    <a:pt x="290" y="942"/>
                    <a:pt x="244" y="939"/>
                    <a:pt x="198" y="933"/>
                  </a:cubicBezTo>
                  <a:cubicBezTo>
                    <a:pt x="145" y="849"/>
                    <a:pt x="100" y="757"/>
                    <a:pt x="67" y="658"/>
                  </a:cubicBezTo>
                  <a:cubicBezTo>
                    <a:pt x="60" y="636"/>
                    <a:pt x="54" y="615"/>
                    <a:pt x="48" y="593"/>
                  </a:cubicBezTo>
                  <a:cubicBezTo>
                    <a:pt x="28" y="521"/>
                    <a:pt x="14" y="448"/>
                    <a:pt x="7" y="375"/>
                  </a:cubicBezTo>
                  <a:cubicBezTo>
                    <a:pt x="3" y="335"/>
                    <a:pt x="0" y="296"/>
                    <a:pt x="0" y="257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169"/>
                    <a:pt x="8" y="90"/>
                    <a:pt x="23" y="14"/>
                  </a:cubicBezTo>
                  <a:cubicBezTo>
                    <a:pt x="84" y="5"/>
                    <a:pt x="145" y="0"/>
                    <a:pt x="206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603" y="1"/>
                    <a:pt x="973" y="183"/>
                    <a:pt x="1212" y="490"/>
                  </a:cubicBezTo>
                  <a:close/>
                </a:path>
              </a:pathLst>
            </a:custGeom>
            <a:solidFill>
              <a:srgbClr val="4B3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4" name="Freeform 840">
              <a:extLst>
                <a:ext uri="{FF2B5EF4-FFF2-40B4-BE49-F238E27FC236}">
                  <a16:creationId xmlns:a16="http://schemas.microsoft.com/office/drawing/2014/main" id="{4FA26726-7DF3-4D2F-A3A9-3E0FE886B6A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20" y="332"/>
              <a:ext cx="776" cy="430"/>
            </a:xfrm>
            <a:custGeom>
              <a:avLst/>
              <a:gdLst>
                <a:gd name="T0" fmla="*/ 108 w 3880"/>
                <a:gd name="T1" fmla="*/ 253 h 2151"/>
                <a:gd name="T2" fmla="*/ 735 w 3880"/>
                <a:gd name="T3" fmla="*/ 366 h 2151"/>
                <a:gd name="T4" fmla="*/ 411 w 3880"/>
                <a:gd name="T5" fmla="*/ 367 h 2151"/>
                <a:gd name="T6" fmla="*/ 1092 w 3880"/>
                <a:gd name="T7" fmla="*/ 250 h 2151"/>
                <a:gd name="T8" fmla="*/ 1092 w 3880"/>
                <a:gd name="T9" fmla="*/ 473 h 2151"/>
                <a:gd name="T10" fmla="*/ 860 w 3880"/>
                <a:gd name="T11" fmla="*/ 366 h 2151"/>
                <a:gd name="T12" fmla="*/ 1501 w 3880"/>
                <a:gd name="T13" fmla="*/ 439 h 2151"/>
                <a:gd name="T14" fmla="*/ 1289 w 3880"/>
                <a:gd name="T15" fmla="*/ 337 h 2151"/>
                <a:gd name="T16" fmla="*/ 1801 w 3880"/>
                <a:gd name="T17" fmla="*/ 194 h 2151"/>
                <a:gd name="T18" fmla="*/ 2096 w 3880"/>
                <a:gd name="T19" fmla="*/ 326 h 2151"/>
                <a:gd name="T20" fmla="*/ 2151 w 3880"/>
                <a:gd name="T21" fmla="*/ 474 h 2151"/>
                <a:gd name="T22" fmla="*/ 2075 w 3880"/>
                <a:gd name="T23" fmla="*/ 326 h 2151"/>
                <a:gd name="T24" fmla="*/ 2096 w 3880"/>
                <a:gd name="T25" fmla="*/ 373 h 2151"/>
                <a:gd name="T26" fmla="*/ 2335 w 3880"/>
                <a:gd name="T27" fmla="*/ 248 h 2151"/>
                <a:gd name="T28" fmla="*/ 2208 w 3880"/>
                <a:gd name="T29" fmla="*/ 202 h 2151"/>
                <a:gd name="T30" fmla="*/ 2504 w 3880"/>
                <a:gd name="T31" fmla="*/ 202 h 2151"/>
                <a:gd name="T32" fmla="*/ 2815 w 3880"/>
                <a:gd name="T33" fmla="*/ 539 h 2151"/>
                <a:gd name="T34" fmla="*/ 2920 w 3880"/>
                <a:gd name="T35" fmla="*/ 439 h 2151"/>
                <a:gd name="T36" fmla="*/ 147 w 3880"/>
                <a:gd name="T37" fmla="*/ 880 h 2151"/>
                <a:gd name="T38" fmla="*/ 600 w 3880"/>
                <a:gd name="T39" fmla="*/ 1261 h 2151"/>
                <a:gd name="T40" fmla="*/ 38 w 3880"/>
                <a:gd name="T41" fmla="*/ 1261 h 2151"/>
                <a:gd name="T42" fmla="*/ 1011 w 3880"/>
                <a:gd name="T43" fmla="*/ 1202 h 2151"/>
                <a:gd name="T44" fmla="*/ 857 w 3880"/>
                <a:gd name="T45" fmla="*/ 987 h 2151"/>
                <a:gd name="T46" fmla="*/ 1343 w 3880"/>
                <a:gd name="T47" fmla="*/ 956 h 2151"/>
                <a:gd name="T48" fmla="*/ 1246 w 3880"/>
                <a:gd name="T49" fmla="*/ 1269 h 2151"/>
                <a:gd name="T50" fmla="*/ 1587 w 3880"/>
                <a:gd name="T51" fmla="*/ 873 h 2151"/>
                <a:gd name="T52" fmla="*/ 1535 w 3880"/>
                <a:gd name="T53" fmla="*/ 920 h 2151"/>
                <a:gd name="T54" fmla="*/ 1830 w 3880"/>
                <a:gd name="T55" fmla="*/ 1269 h 2151"/>
                <a:gd name="T56" fmla="*/ 1704 w 3880"/>
                <a:gd name="T57" fmla="*/ 1026 h 2151"/>
                <a:gd name="T58" fmla="*/ 2342 w 3880"/>
                <a:gd name="T59" fmla="*/ 1224 h 2151"/>
                <a:gd name="T60" fmla="*/ 2708 w 3880"/>
                <a:gd name="T61" fmla="*/ 1261 h 2151"/>
                <a:gd name="T62" fmla="*/ 2380 w 3880"/>
                <a:gd name="T63" fmla="*/ 1261 h 2151"/>
                <a:gd name="T64" fmla="*/ 283 w 3880"/>
                <a:gd name="T65" fmla="*/ 1615 h 2151"/>
                <a:gd name="T66" fmla="*/ 0 w 3880"/>
                <a:gd name="T67" fmla="*/ 1941 h 2151"/>
                <a:gd name="T68" fmla="*/ 543 w 3880"/>
                <a:gd name="T69" fmla="*/ 1955 h 2151"/>
                <a:gd name="T70" fmla="*/ 640 w 3880"/>
                <a:gd name="T71" fmla="*/ 1641 h 2151"/>
                <a:gd name="T72" fmla="*/ 1209 w 3880"/>
                <a:gd name="T73" fmla="*/ 1820 h 2151"/>
                <a:gd name="T74" fmla="*/ 860 w 3880"/>
                <a:gd name="T75" fmla="*/ 1820 h 2151"/>
                <a:gd name="T76" fmla="*/ 1452 w 3880"/>
                <a:gd name="T77" fmla="*/ 1734 h 2151"/>
                <a:gd name="T78" fmla="*/ 1504 w 3880"/>
                <a:gd name="T79" fmla="*/ 1881 h 2151"/>
                <a:gd name="T80" fmla="*/ 1727 w 3880"/>
                <a:gd name="T81" fmla="*/ 1542 h 2151"/>
                <a:gd name="T82" fmla="*/ 2106 w 3880"/>
                <a:gd name="T83" fmla="*/ 1818 h 2151"/>
                <a:gd name="T84" fmla="*/ 2009 w 3880"/>
                <a:gd name="T85" fmla="*/ 1774 h 2151"/>
                <a:gd name="T86" fmla="*/ 1983 w 3880"/>
                <a:gd name="T87" fmla="*/ 1842 h 2151"/>
                <a:gd name="T88" fmla="*/ 2278 w 3880"/>
                <a:gd name="T89" fmla="*/ 1460 h 2151"/>
                <a:gd name="T90" fmla="*/ 2408 w 3880"/>
                <a:gd name="T91" fmla="*/ 1481 h 2151"/>
                <a:gd name="T92" fmla="*/ 2669 w 3880"/>
                <a:gd name="T93" fmla="*/ 1721 h 2151"/>
                <a:gd name="T94" fmla="*/ 2580 w 3880"/>
                <a:gd name="T95" fmla="*/ 1882 h 2151"/>
                <a:gd name="T96" fmla="*/ 2897 w 3880"/>
                <a:gd name="T97" fmla="*/ 1650 h 2151"/>
                <a:gd name="T98" fmla="*/ 3095 w 3880"/>
                <a:gd name="T99" fmla="*/ 1901 h 2151"/>
                <a:gd name="T100" fmla="*/ 3002 w 3880"/>
                <a:gd name="T101" fmla="*/ 1549 h 2151"/>
                <a:gd name="T102" fmla="*/ 3327 w 3880"/>
                <a:gd name="T103" fmla="*/ 2000 h 2151"/>
                <a:gd name="T104" fmla="*/ 3382 w 3880"/>
                <a:gd name="T105" fmla="*/ 1782 h 2151"/>
                <a:gd name="T106" fmla="*/ 3657 w 3880"/>
                <a:gd name="T107" fmla="*/ 1991 h 2151"/>
                <a:gd name="T108" fmla="*/ 3754 w 3880"/>
                <a:gd name="T109" fmla="*/ 1641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80" h="2151">
                  <a:moveTo>
                    <a:pt x="108" y="531"/>
                  </a:moveTo>
                  <a:cubicBezTo>
                    <a:pt x="49" y="531"/>
                    <a:pt x="49" y="531"/>
                    <a:pt x="49" y="53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357" y="34"/>
                    <a:pt x="357" y="34"/>
                    <a:pt x="357" y="34"/>
                  </a:cubicBezTo>
                  <a:cubicBezTo>
                    <a:pt x="357" y="88"/>
                    <a:pt x="357" y="88"/>
                    <a:pt x="357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8" y="253"/>
                    <a:pt x="108" y="253"/>
                    <a:pt x="108" y="253"/>
                  </a:cubicBezTo>
                  <a:cubicBezTo>
                    <a:pt x="340" y="253"/>
                    <a:pt x="340" y="253"/>
                    <a:pt x="340" y="253"/>
                  </a:cubicBezTo>
                  <a:cubicBezTo>
                    <a:pt x="340" y="308"/>
                    <a:pt x="340" y="308"/>
                    <a:pt x="340" y="308"/>
                  </a:cubicBezTo>
                  <a:cubicBezTo>
                    <a:pt x="108" y="308"/>
                    <a:pt x="108" y="308"/>
                    <a:pt x="108" y="308"/>
                  </a:cubicBezTo>
                  <a:lnTo>
                    <a:pt x="108" y="531"/>
                  </a:lnTo>
                  <a:close/>
                  <a:moveTo>
                    <a:pt x="411" y="367"/>
                  </a:moveTo>
                  <a:cubicBezTo>
                    <a:pt x="411" y="265"/>
                    <a:pt x="482" y="194"/>
                    <a:pt x="579" y="194"/>
                  </a:cubicBezTo>
                  <a:cubicBezTo>
                    <a:pt x="672" y="194"/>
                    <a:pt x="735" y="257"/>
                    <a:pt x="735" y="366"/>
                  </a:cubicBezTo>
                  <a:cubicBezTo>
                    <a:pt x="735" y="383"/>
                    <a:pt x="735" y="383"/>
                    <a:pt x="735" y="383"/>
                  </a:cubicBezTo>
                  <a:cubicBezTo>
                    <a:pt x="470" y="383"/>
                    <a:pt x="470" y="383"/>
                    <a:pt x="470" y="383"/>
                  </a:cubicBezTo>
                  <a:cubicBezTo>
                    <a:pt x="474" y="440"/>
                    <a:pt x="517" y="489"/>
                    <a:pt x="577" y="489"/>
                  </a:cubicBezTo>
                  <a:cubicBezTo>
                    <a:pt x="624" y="489"/>
                    <a:pt x="656" y="472"/>
                    <a:pt x="682" y="439"/>
                  </a:cubicBezTo>
                  <a:cubicBezTo>
                    <a:pt x="723" y="471"/>
                    <a:pt x="723" y="471"/>
                    <a:pt x="723" y="471"/>
                  </a:cubicBezTo>
                  <a:cubicBezTo>
                    <a:pt x="685" y="521"/>
                    <a:pt x="638" y="539"/>
                    <a:pt x="577" y="539"/>
                  </a:cubicBezTo>
                  <a:cubicBezTo>
                    <a:pt x="474" y="539"/>
                    <a:pt x="411" y="462"/>
                    <a:pt x="411" y="367"/>
                  </a:cubicBezTo>
                  <a:close/>
                  <a:moveTo>
                    <a:pt x="470" y="337"/>
                  </a:moveTo>
                  <a:cubicBezTo>
                    <a:pt x="676" y="337"/>
                    <a:pt x="676" y="337"/>
                    <a:pt x="676" y="337"/>
                  </a:cubicBezTo>
                  <a:cubicBezTo>
                    <a:pt x="674" y="282"/>
                    <a:pt x="637" y="244"/>
                    <a:pt x="577" y="244"/>
                  </a:cubicBezTo>
                  <a:cubicBezTo>
                    <a:pt x="517" y="244"/>
                    <a:pt x="477" y="282"/>
                    <a:pt x="470" y="337"/>
                  </a:cubicBezTo>
                  <a:close/>
                  <a:moveTo>
                    <a:pt x="801" y="366"/>
                  </a:moveTo>
                  <a:cubicBezTo>
                    <a:pt x="801" y="267"/>
                    <a:pt x="871" y="194"/>
                    <a:pt x="974" y="194"/>
                  </a:cubicBezTo>
                  <a:cubicBezTo>
                    <a:pt x="1022" y="194"/>
                    <a:pt x="1062" y="215"/>
                    <a:pt x="1092" y="250"/>
                  </a:cubicBezTo>
                  <a:cubicBezTo>
                    <a:pt x="1093" y="250"/>
                    <a:pt x="1093" y="250"/>
                    <a:pt x="1093" y="250"/>
                  </a:cubicBezTo>
                  <a:cubicBezTo>
                    <a:pt x="1093" y="0"/>
                    <a:pt x="1093" y="0"/>
                    <a:pt x="1093" y="0"/>
                  </a:cubicBezTo>
                  <a:cubicBezTo>
                    <a:pt x="1148" y="0"/>
                    <a:pt x="1148" y="0"/>
                    <a:pt x="1148" y="0"/>
                  </a:cubicBezTo>
                  <a:cubicBezTo>
                    <a:pt x="1148" y="531"/>
                    <a:pt x="1148" y="531"/>
                    <a:pt x="1148" y="531"/>
                  </a:cubicBezTo>
                  <a:cubicBezTo>
                    <a:pt x="1093" y="531"/>
                    <a:pt x="1093" y="531"/>
                    <a:pt x="1093" y="531"/>
                  </a:cubicBezTo>
                  <a:cubicBezTo>
                    <a:pt x="1093" y="473"/>
                    <a:pt x="1093" y="473"/>
                    <a:pt x="1093" y="473"/>
                  </a:cubicBezTo>
                  <a:cubicBezTo>
                    <a:pt x="1092" y="473"/>
                    <a:pt x="1092" y="473"/>
                    <a:pt x="1092" y="473"/>
                  </a:cubicBezTo>
                  <a:cubicBezTo>
                    <a:pt x="1072" y="510"/>
                    <a:pt x="1025" y="539"/>
                    <a:pt x="966" y="539"/>
                  </a:cubicBezTo>
                  <a:cubicBezTo>
                    <a:pt x="874" y="539"/>
                    <a:pt x="801" y="465"/>
                    <a:pt x="801" y="366"/>
                  </a:cubicBezTo>
                  <a:close/>
                  <a:moveTo>
                    <a:pt x="860" y="366"/>
                  </a:moveTo>
                  <a:cubicBezTo>
                    <a:pt x="860" y="435"/>
                    <a:pt x="906" y="489"/>
                    <a:pt x="977" y="489"/>
                  </a:cubicBezTo>
                  <a:cubicBezTo>
                    <a:pt x="1048" y="489"/>
                    <a:pt x="1093" y="435"/>
                    <a:pt x="1093" y="366"/>
                  </a:cubicBezTo>
                  <a:cubicBezTo>
                    <a:pt x="1093" y="298"/>
                    <a:pt x="1048" y="244"/>
                    <a:pt x="977" y="244"/>
                  </a:cubicBezTo>
                  <a:cubicBezTo>
                    <a:pt x="906" y="244"/>
                    <a:pt x="860" y="298"/>
                    <a:pt x="860" y="366"/>
                  </a:cubicBezTo>
                  <a:close/>
                  <a:moveTo>
                    <a:pt x="1230" y="367"/>
                  </a:moveTo>
                  <a:cubicBezTo>
                    <a:pt x="1230" y="265"/>
                    <a:pt x="1302" y="194"/>
                    <a:pt x="1399" y="194"/>
                  </a:cubicBezTo>
                  <a:cubicBezTo>
                    <a:pt x="1492" y="194"/>
                    <a:pt x="1555" y="257"/>
                    <a:pt x="1555" y="366"/>
                  </a:cubicBezTo>
                  <a:cubicBezTo>
                    <a:pt x="1555" y="383"/>
                    <a:pt x="1555" y="383"/>
                    <a:pt x="1555" y="383"/>
                  </a:cubicBezTo>
                  <a:cubicBezTo>
                    <a:pt x="1289" y="383"/>
                    <a:pt x="1289" y="383"/>
                    <a:pt x="1289" y="383"/>
                  </a:cubicBezTo>
                  <a:cubicBezTo>
                    <a:pt x="1294" y="440"/>
                    <a:pt x="1337" y="489"/>
                    <a:pt x="1397" y="489"/>
                  </a:cubicBezTo>
                  <a:cubicBezTo>
                    <a:pt x="1444" y="489"/>
                    <a:pt x="1476" y="472"/>
                    <a:pt x="1501" y="439"/>
                  </a:cubicBezTo>
                  <a:cubicBezTo>
                    <a:pt x="1543" y="471"/>
                    <a:pt x="1543" y="471"/>
                    <a:pt x="1543" y="471"/>
                  </a:cubicBezTo>
                  <a:cubicBezTo>
                    <a:pt x="1504" y="521"/>
                    <a:pt x="1458" y="539"/>
                    <a:pt x="1397" y="539"/>
                  </a:cubicBezTo>
                  <a:cubicBezTo>
                    <a:pt x="1294" y="539"/>
                    <a:pt x="1230" y="462"/>
                    <a:pt x="1230" y="367"/>
                  </a:cubicBezTo>
                  <a:close/>
                  <a:moveTo>
                    <a:pt x="1289" y="337"/>
                  </a:moveTo>
                  <a:cubicBezTo>
                    <a:pt x="1496" y="337"/>
                    <a:pt x="1496" y="337"/>
                    <a:pt x="1496" y="337"/>
                  </a:cubicBezTo>
                  <a:cubicBezTo>
                    <a:pt x="1494" y="282"/>
                    <a:pt x="1457" y="244"/>
                    <a:pt x="1397" y="244"/>
                  </a:cubicBezTo>
                  <a:cubicBezTo>
                    <a:pt x="1336" y="244"/>
                    <a:pt x="1296" y="282"/>
                    <a:pt x="1289" y="337"/>
                  </a:cubicBezTo>
                  <a:close/>
                  <a:moveTo>
                    <a:pt x="1640" y="531"/>
                  </a:moveTo>
                  <a:cubicBezTo>
                    <a:pt x="1695" y="531"/>
                    <a:pt x="1695" y="531"/>
                    <a:pt x="1695" y="531"/>
                  </a:cubicBezTo>
                  <a:cubicBezTo>
                    <a:pt x="1695" y="371"/>
                    <a:pt x="1695" y="371"/>
                    <a:pt x="1695" y="371"/>
                  </a:cubicBezTo>
                  <a:cubicBezTo>
                    <a:pt x="1695" y="296"/>
                    <a:pt x="1724" y="249"/>
                    <a:pt x="1791" y="249"/>
                  </a:cubicBezTo>
                  <a:cubicBezTo>
                    <a:pt x="1801" y="249"/>
                    <a:pt x="1811" y="250"/>
                    <a:pt x="1820" y="253"/>
                  </a:cubicBezTo>
                  <a:cubicBezTo>
                    <a:pt x="1824" y="197"/>
                    <a:pt x="1824" y="197"/>
                    <a:pt x="1824" y="197"/>
                  </a:cubicBezTo>
                  <a:cubicBezTo>
                    <a:pt x="1816" y="194"/>
                    <a:pt x="1809" y="194"/>
                    <a:pt x="1801" y="194"/>
                  </a:cubicBezTo>
                  <a:cubicBezTo>
                    <a:pt x="1747" y="194"/>
                    <a:pt x="1707" y="224"/>
                    <a:pt x="1692" y="256"/>
                  </a:cubicBezTo>
                  <a:cubicBezTo>
                    <a:pt x="1690" y="256"/>
                    <a:pt x="1690" y="256"/>
                    <a:pt x="1690" y="256"/>
                  </a:cubicBezTo>
                  <a:cubicBezTo>
                    <a:pt x="1690" y="238"/>
                    <a:pt x="1689" y="220"/>
                    <a:pt x="1689" y="202"/>
                  </a:cubicBezTo>
                  <a:cubicBezTo>
                    <a:pt x="1637" y="202"/>
                    <a:pt x="1637" y="202"/>
                    <a:pt x="1637" y="202"/>
                  </a:cubicBezTo>
                  <a:cubicBezTo>
                    <a:pt x="1637" y="224"/>
                    <a:pt x="1640" y="250"/>
                    <a:pt x="1640" y="280"/>
                  </a:cubicBezTo>
                  <a:lnTo>
                    <a:pt x="1640" y="531"/>
                  </a:lnTo>
                  <a:close/>
                  <a:moveTo>
                    <a:pt x="2096" y="326"/>
                  </a:moveTo>
                  <a:cubicBezTo>
                    <a:pt x="2096" y="317"/>
                    <a:pt x="2096" y="317"/>
                    <a:pt x="2096" y="317"/>
                  </a:cubicBezTo>
                  <a:cubicBezTo>
                    <a:pt x="2096" y="269"/>
                    <a:pt x="2066" y="244"/>
                    <a:pt x="2015" y="244"/>
                  </a:cubicBezTo>
                  <a:cubicBezTo>
                    <a:pt x="1980" y="244"/>
                    <a:pt x="1943" y="256"/>
                    <a:pt x="1917" y="280"/>
                  </a:cubicBezTo>
                  <a:cubicBezTo>
                    <a:pt x="1883" y="244"/>
                    <a:pt x="1883" y="244"/>
                    <a:pt x="1883" y="244"/>
                  </a:cubicBezTo>
                  <a:cubicBezTo>
                    <a:pt x="1917" y="210"/>
                    <a:pt x="1966" y="194"/>
                    <a:pt x="2014" y="194"/>
                  </a:cubicBezTo>
                  <a:cubicBezTo>
                    <a:pt x="2111" y="194"/>
                    <a:pt x="2151" y="240"/>
                    <a:pt x="2151" y="333"/>
                  </a:cubicBezTo>
                  <a:cubicBezTo>
                    <a:pt x="2151" y="474"/>
                    <a:pt x="2151" y="474"/>
                    <a:pt x="2151" y="474"/>
                  </a:cubicBezTo>
                  <a:cubicBezTo>
                    <a:pt x="2151" y="493"/>
                    <a:pt x="2153" y="514"/>
                    <a:pt x="2156" y="531"/>
                  </a:cubicBezTo>
                  <a:cubicBezTo>
                    <a:pt x="2103" y="531"/>
                    <a:pt x="2103" y="531"/>
                    <a:pt x="2103" y="531"/>
                  </a:cubicBezTo>
                  <a:cubicBezTo>
                    <a:pt x="2100" y="516"/>
                    <a:pt x="2100" y="496"/>
                    <a:pt x="2100" y="482"/>
                  </a:cubicBezTo>
                  <a:cubicBezTo>
                    <a:pt x="2099" y="482"/>
                    <a:pt x="2099" y="482"/>
                    <a:pt x="2099" y="482"/>
                  </a:cubicBezTo>
                  <a:cubicBezTo>
                    <a:pt x="2077" y="515"/>
                    <a:pt x="2040" y="539"/>
                    <a:pt x="1990" y="539"/>
                  </a:cubicBezTo>
                  <a:cubicBezTo>
                    <a:pt x="1924" y="539"/>
                    <a:pt x="1868" y="506"/>
                    <a:pt x="1868" y="442"/>
                  </a:cubicBezTo>
                  <a:cubicBezTo>
                    <a:pt x="1868" y="333"/>
                    <a:pt x="1995" y="326"/>
                    <a:pt x="2075" y="326"/>
                  </a:cubicBezTo>
                  <a:lnTo>
                    <a:pt x="2096" y="326"/>
                  </a:lnTo>
                  <a:close/>
                  <a:moveTo>
                    <a:pt x="2096" y="373"/>
                  </a:moveTo>
                  <a:cubicBezTo>
                    <a:pt x="2042" y="373"/>
                    <a:pt x="2042" y="373"/>
                    <a:pt x="2042" y="373"/>
                  </a:cubicBezTo>
                  <a:cubicBezTo>
                    <a:pt x="1972" y="373"/>
                    <a:pt x="1927" y="392"/>
                    <a:pt x="1927" y="436"/>
                  </a:cubicBezTo>
                  <a:cubicBezTo>
                    <a:pt x="1927" y="478"/>
                    <a:pt x="1958" y="493"/>
                    <a:pt x="2000" y="493"/>
                  </a:cubicBezTo>
                  <a:cubicBezTo>
                    <a:pt x="2063" y="493"/>
                    <a:pt x="2095" y="447"/>
                    <a:pt x="2096" y="394"/>
                  </a:cubicBezTo>
                  <a:lnTo>
                    <a:pt x="2096" y="373"/>
                  </a:lnTo>
                  <a:close/>
                  <a:moveTo>
                    <a:pt x="2280" y="429"/>
                  </a:moveTo>
                  <a:cubicBezTo>
                    <a:pt x="2280" y="497"/>
                    <a:pt x="2292" y="539"/>
                    <a:pt x="2370" y="539"/>
                  </a:cubicBezTo>
                  <a:cubicBezTo>
                    <a:pt x="2391" y="539"/>
                    <a:pt x="2415" y="536"/>
                    <a:pt x="2434" y="527"/>
                  </a:cubicBezTo>
                  <a:cubicBezTo>
                    <a:pt x="2432" y="477"/>
                    <a:pt x="2432" y="477"/>
                    <a:pt x="2432" y="477"/>
                  </a:cubicBezTo>
                  <a:cubicBezTo>
                    <a:pt x="2418" y="485"/>
                    <a:pt x="2400" y="489"/>
                    <a:pt x="2384" y="489"/>
                  </a:cubicBezTo>
                  <a:cubicBezTo>
                    <a:pt x="2335" y="489"/>
                    <a:pt x="2335" y="455"/>
                    <a:pt x="2335" y="413"/>
                  </a:cubicBezTo>
                  <a:cubicBezTo>
                    <a:pt x="2335" y="248"/>
                    <a:pt x="2335" y="248"/>
                    <a:pt x="2335" y="248"/>
                  </a:cubicBezTo>
                  <a:cubicBezTo>
                    <a:pt x="2432" y="248"/>
                    <a:pt x="2432" y="248"/>
                    <a:pt x="2432" y="248"/>
                  </a:cubicBezTo>
                  <a:cubicBezTo>
                    <a:pt x="2432" y="202"/>
                    <a:pt x="2432" y="202"/>
                    <a:pt x="2432" y="202"/>
                  </a:cubicBezTo>
                  <a:cubicBezTo>
                    <a:pt x="2335" y="202"/>
                    <a:pt x="2335" y="202"/>
                    <a:pt x="2335" y="202"/>
                  </a:cubicBezTo>
                  <a:cubicBezTo>
                    <a:pt x="2335" y="109"/>
                    <a:pt x="2335" y="109"/>
                    <a:pt x="2335" y="109"/>
                  </a:cubicBezTo>
                  <a:cubicBezTo>
                    <a:pt x="2280" y="109"/>
                    <a:pt x="2280" y="109"/>
                    <a:pt x="2280" y="109"/>
                  </a:cubicBezTo>
                  <a:cubicBezTo>
                    <a:pt x="2280" y="202"/>
                    <a:pt x="2280" y="202"/>
                    <a:pt x="2280" y="202"/>
                  </a:cubicBezTo>
                  <a:cubicBezTo>
                    <a:pt x="2208" y="202"/>
                    <a:pt x="2208" y="202"/>
                    <a:pt x="2208" y="202"/>
                  </a:cubicBezTo>
                  <a:cubicBezTo>
                    <a:pt x="2208" y="248"/>
                    <a:pt x="2208" y="248"/>
                    <a:pt x="2208" y="248"/>
                  </a:cubicBezTo>
                  <a:cubicBezTo>
                    <a:pt x="2280" y="248"/>
                    <a:pt x="2280" y="248"/>
                    <a:pt x="2280" y="248"/>
                  </a:cubicBezTo>
                  <a:lnTo>
                    <a:pt x="2280" y="429"/>
                  </a:lnTo>
                  <a:close/>
                  <a:moveTo>
                    <a:pt x="2504" y="531"/>
                  </a:moveTo>
                  <a:cubicBezTo>
                    <a:pt x="2559" y="531"/>
                    <a:pt x="2559" y="531"/>
                    <a:pt x="2559" y="531"/>
                  </a:cubicBezTo>
                  <a:cubicBezTo>
                    <a:pt x="2559" y="202"/>
                    <a:pt x="2559" y="202"/>
                    <a:pt x="2559" y="202"/>
                  </a:cubicBezTo>
                  <a:cubicBezTo>
                    <a:pt x="2504" y="202"/>
                    <a:pt x="2504" y="202"/>
                    <a:pt x="2504" y="202"/>
                  </a:cubicBezTo>
                  <a:lnTo>
                    <a:pt x="2504" y="531"/>
                  </a:lnTo>
                  <a:close/>
                  <a:moveTo>
                    <a:pt x="2531" y="114"/>
                  </a:moveTo>
                  <a:cubicBezTo>
                    <a:pt x="2554" y="114"/>
                    <a:pt x="2571" y="97"/>
                    <a:pt x="2571" y="74"/>
                  </a:cubicBezTo>
                  <a:cubicBezTo>
                    <a:pt x="2571" y="52"/>
                    <a:pt x="2554" y="34"/>
                    <a:pt x="2531" y="34"/>
                  </a:cubicBezTo>
                  <a:cubicBezTo>
                    <a:pt x="2509" y="34"/>
                    <a:pt x="2491" y="52"/>
                    <a:pt x="2491" y="74"/>
                  </a:cubicBezTo>
                  <a:cubicBezTo>
                    <a:pt x="2491" y="97"/>
                    <a:pt x="2508" y="114"/>
                    <a:pt x="2531" y="114"/>
                  </a:cubicBezTo>
                  <a:close/>
                  <a:moveTo>
                    <a:pt x="2815" y="539"/>
                  </a:moveTo>
                  <a:cubicBezTo>
                    <a:pt x="2712" y="539"/>
                    <a:pt x="2649" y="462"/>
                    <a:pt x="2649" y="367"/>
                  </a:cubicBezTo>
                  <a:cubicBezTo>
                    <a:pt x="2649" y="265"/>
                    <a:pt x="2720" y="194"/>
                    <a:pt x="2817" y="194"/>
                  </a:cubicBezTo>
                  <a:cubicBezTo>
                    <a:pt x="2910" y="194"/>
                    <a:pt x="2973" y="257"/>
                    <a:pt x="2973" y="366"/>
                  </a:cubicBezTo>
                  <a:cubicBezTo>
                    <a:pt x="2973" y="383"/>
                    <a:pt x="2973" y="383"/>
                    <a:pt x="2973" y="383"/>
                  </a:cubicBezTo>
                  <a:cubicBezTo>
                    <a:pt x="2708" y="383"/>
                    <a:pt x="2708" y="383"/>
                    <a:pt x="2708" y="383"/>
                  </a:cubicBezTo>
                  <a:cubicBezTo>
                    <a:pt x="2712" y="440"/>
                    <a:pt x="2755" y="489"/>
                    <a:pt x="2815" y="489"/>
                  </a:cubicBezTo>
                  <a:cubicBezTo>
                    <a:pt x="2862" y="489"/>
                    <a:pt x="2894" y="472"/>
                    <a:pt x="2920" y="439"/>
                  </a:cubicBezTo>
                  <a:cubicBezTo>
                    <a:pt x="2961" y="471"/>
                    <a:pt x="2961" y="471"/>
                    <a:pt x="2961" y="471"/>
                  </a:cubicBezTo>
                  <a:cubicBezTo>
                    <a:pt x="2923" y="521"/>
                    <a:pt x="2876" y="539"/>
                    <a:pt x="2815" y="539"/>
                  </a:cubicBezTo>
                  <a:close/>
                  <a:moveTo>
                    <a:pt x="2708" y="337"/>
                  </a:moveTo>
                  <a:cubicBezTo>
                    <a:pt x="2914" y="337"/>
                    <a:pt x="2914" y="337"/>
                    <a:pt x="2914" y="337"/>
                  </a:cubicBezTo>
                  <a:cubicBezTo>
                    <a:pt x="2912" y="282"/>
                    <a:pt x="2875" y="244"/>
                    <a:pt x="2815" y="244"/>
                  </a:cubicBezTo>
                  <a:cubicBezTo>
                    <a:pt x="2755" y="244"/>
                    <a:pt x="2715" y="282"/>
                    <a:pt x="2708" y="337"/>
                  </a:cubicBezTo>
                  <a:close/>
                  <a:moveTo>
                    <a:pt x="147" y="880"/>
                  </a:moveTo>
                  <a:cubicBezTo>
                    <a:pt x="149" y="880"/>
                    <a:pt x="149" y="880"/>
                    <a:pt x="149" y="880"/>
                  </a:cubicBezTo>
                  <a:cubicBezTo>
                    <a:pt x="274" y="1261"/>
                    <a:pt x="274" y="1261"/>
                    <a:pt x="274" y="1261"/>
                  </a:cubicBezTo>
                  <a:cubicBezTo>
                    <a:pt x="358" y="1261"/>
                    <a:pt x="358" y="1261"/>
                    <a:pt x="358" y="1261"/>
                  </a:cubicBezTo>
                  <a:cubicBezTo>
                    <a:pt x="489" y="880"/>
                    <a:pt x="489" y="880"/>
                    <a:pt x="489" y="880"/>
                  </a:cubicBezTo>
                  <a:cubicBezTo>
                    <a:pt x="490" y="880"/>
                    <a:pt x="490" y="880"/>
                    <a:pt x="490" y="880"/>
                  </a:cubicBezTo>
                  <a:cubicBezTo>
                    <a:pt x="490" y="1261"/>
                    <a:pt x="490" y="1261"/>
                    <a:pt x="490" y="1261"/>
                  </a:cubicBezTo>
                  <a:cubicBezTo>
                    <a:pt x="600" y="1261"/>
                    <a:pt x="600" y="1261"/>
                    <a:pt x="600" y="1261"/>
                  </a:cubicBezTo>
                  <a:cubicBezTo>
                    <a:pt x="600" y="764"/>
                    <a:pt x="600" y="764"/>
                    <a:pt x="600" y="764"/>
                  </a:cubicBezTo>
                  <a:cubicBezTo>
                    <a:pt x="434" y="764"/>
                    <a:pt x="434" y="764"/>
                    <a:pt x="434" y="764"/>
                  </a:cubicBezTo>
                  <a:cubicBezTo>
                    <a:pt x="319" y="1088"/>
                    <a:pt x="319" y="1088"/>
                    <a:pt x="319" y="1088"/>
                  </a:cubicBezTo>
                  <a:cubicBezTo>
                    <a:pt x="318" y="1088"/>
                    <a:pt x="318" y="1088"/>
                    <a:pt x="318" y="1088"/>
                  </a:cubicBezTo>
                  <a:cubicBezTo>
                    <a:pt x="203" y="764"/>
                    <a:pt x="203" y="764"/>
                    <a:pt x="203" y="764"/>
                  </a:cubicBezTo>
                  <a:cubicBezTo>
                    <a:pt x="38" y="764"/>
                    <a:pt x="38" y="764"/>
                    <a:pt x="38" y="764"/>
                  </a:cubicBezTo>
                  <a:cubicBezTo>
                    <a:pt x="38" y="1261"/>
                    <a:pt x="38" y="1261"/>
                    <a:pt x="38" y="1261"/>
                  </a:cubicBezTo>
                  <a:cubicBezTo>
                    <a:pt x="147" y="1261"/>
                    <a:pt x="147" y="1261"/>
                    <a:pt x="147" y="1261"/>
                  </a:cubicBezTo>
                  <a:lnTo>
                    <a:pt x="147" y="880"/>
                  </a:lnTo>
                  <a:close/>
                  <a:moveTo>
                    <a:pt x="1027" y="1123"/>
                  </a:moveTo>
                  <a:cubicBezTo>
                    <a:pt x="782" y="1123"/>
                    <a:pt x="782" y="1123"/>
                    <a:pt x="782" y="1123"/>
                  </a:cubicBezTo>
                  <a:cubicBezTo>
                    <a:pt x="791" y="1163"/>
                    <a:pt x="821" y="1189"/>
                    <a:pt x="862" y="1189"/>
                  </a:cubicBezTo>
                  <a:cubicBezTo>
                    <a:pt x="896" y="1189"/>
                    <a:pt x="919" y="1172"/>
                    <a:pt x="937" y="1148"/>
                  </a:cubicBezTo>
                  <a:cubicBezTo>
                    <a:pt x="1011" y="1202"/>
                    <a:pt x="1011" y="1202"/>
                    <a:pt x="1011" y="1202"/>
                  </a:cubicBezTo>
                  <a:cubicBezTo>
                    <a:pt x="977" y="1245"/>
                    <a:pt x="921" y="1269"/>
                    <a:pt x="867" y="1269"/>
                  </a:cubicBezTo>
                  <a:cubicBezTo>
                    <a:pt x="761" y="1269"/>
                    <a:pt x="677" y="1199"/>
                    <a:pt x="677" y="1090"/>
                  </a:cubicBezTo>
                  <a:cubicBezTo>
                    <a:pt x="677" y="981"/>
                    <a:pt x="761" y="911"/>
                    <a:pt x="867" y="911"/>
                  </a:cubicBezTo>
                  <a:cubicBezTo>
                    <a:pt x="965" y="911"/>
                    <a:pt x="1027" y="981"/>
                    <a:pt x="1027" y="1090"/>
                  </a:cubicBezTo>
                  <a:lnTo>
                    <a:pt x="1027" y="1123"/>
                  </a:lnTo>
                  <a:close/>
                  <a:moveTo>
                    <a:pt x="921" y="1052"/>
                  </a:moveTo>
                  <a:cubicBezTo>
                    <a:pt x="922" y="1017"/>
                    <a:pt x="895" y="987"/>
                    <a:pt x="857" y="987"/>
                  </a:cubicBezTo>
                  <a:cubicBezTo>
                    <a:pt x="810" y="987"/>
                    <a:pt x="785" y="1019"/>
                    <a:pt x="782" y="1052"/>
                  </a:cubicBezTo>
                  <a:lnTo>
                    <a:pt x="921" y="1052"/>
                  </a:lnTo>
                  <a:close/>
                  <a:moveTo>
                    <a:pt x="1246" y="1269"/>
                  </a:moveTo>
                  <a:cubicBezTo>
                    <a:pt x="1145" y="1269"/>
                    <a:pt x="1078" y="1196"/>
                    <a:pt x="1078" y="1093"/>
                  </a:cubicBezTo>
                  <a:cubicBezTo>
                    <a:pt x="1078" y="998"/>
                    <a:pt x="1137" y="911"/>
                    <a:pt x="1234" y="911"/>
                  </a:cubicBezTo>
                  <a:cubicBezTo>
                    <a:pt x="1277" y="911"/>
                    <a:pt x="1318" y="923"/>
                    <a:pt x="1342" y="956"/>
                  </a:cubicBezTo>
                  <a:cubicBezTo>
                    <a:pt x="1343" y="956"/>
                    <a:pt x="1343" y="956"/>
                    <a:pt x="1343" y="956"/>
                  </a:cubicBezTo>
                  <a:cubicBezTo>
                    <a:pt x="1343" y="730"/>
                    <a:pt x="1343" y="730"/>
                    <a:pt x="1343" y="730"/>
                  </a:cubicBezTo>
                  <a:cubicBezTo>
                    <a:pt x="1449" y="730"/>
                    <a:pt x="1449" y="730"/>
                    <a:pt x="1449" y="730"/>
                  </a:cubicBezTo>
                  <a:cubicBezTo>
                    <a:pt x="1449" y="1261"/>
                    <a:pt x="1449" y="1261"/>
                    <a:pt x="1449" y="1261"/>
                  </a:cubicBezTo>
                  <a:cubicBezTo>
                    <a:pt x="1352" y="1261"/>
                    <a:pt x="1352" y="1261"/>
                    <a:pt x="1352" y="1261"/>
                  </a:cubicBezTo>
                  <a:cubicBezTo>
                    <a:pt x="1352" y="1216"/>
                    <a:pt x="1352" y="1216"/>
                    <a:pt x="1352" y="1216"/>
                  </a:cubicBezTo>
                  <a:cubicBezTo>
                    <a:pt x="1350" y="1216"/>
                    <a:pt x="1350" y="1216"/>
                    <a:pt x="1350" y="1216"/>
                  </a:cubicBezTo>
                  <a:cubicBezTo>
                    <a:pt x="1334" y="1241"/>
                    <a:pt x="1294" y="1269"/>
                    <a:pt x="1246" y="1269"/>
                  </a:cubicBezTo>
                  <a:close/>
                  <a:moveTo>
                    <a:pt x="1352" y="1090"/>
                  </a:moveTo>
                  <a:cubicBezTo>
                    <a:pt x="1352" y="1039"/>
                    <a:pt x="1320" y="1004"/>
                    <a:pt x="1268" y="1004"/>
                  </a:cubicBezTo>
                  <a:cubicBezTo>
                    <a:pt x="1215" y="1004"/>
                    <a:pt x="1183" y="1039"/>
                    <a:pt x="1183" y="1090"/>
                  </a:cubicBezTo>
                  <a:cubicBezTo>
                    <a:pt x="1183" y="1142"/>
                    <a:pt x="1215" y="1177"/>
                    <a:pt x="1268" y="1177"/>
                  </a:cubicBezTo>
                  <a:cubicBezTo>
                    <a:pt x="1320" y="1177"/>
                    <a:pt x="1352" y="1142"/>
                    <a:pt x="1352" y="1090"/>
                  </a:cubicBezTo>
                  <a:close/>
                  <a:moveTo>
                    <a:pt x="1526" y="812"/>
                  </a:moveTo>
                  <a:cubicBezTo>
                    <a:pt x="1526" y="846"/>
                    <a:pt x="1554" y="873"/>
                    <a:pt x="1587" y="873"/>
                  </a:cubicBezTo>
                  <a:cubicBezTo>
                    <a:pt x="1621" y="873"/>
                    <a:pt x="1648" y="846"/>
                    <a:pt x="1648" y="812"/>
                  </a:cubicBezTo>
                  <a:cubicBezTo>
                    <a:pt x="1648" y="778"/>
                    <a:pt x="1621" y="751"/>
                    <a:pt x="1587" y="751"/>
                  </a:cubicBezTo>
                  <a:cubicBezTo>
                    <a:pt x="1554" y="751"/>
                    <a:pt x="1526" y="778"/>
                    <a:pt x="1526" y="812"/>
                  </a:cubicBezTo>
                  <a:close/>
                  <a:moveTo>
                    <a:pt x="1535" y="1261"/>
                  </a:moveTo>
                  <a:cubicBezTo>
                    <a:pt x="1640" y="1261"/>
                    <a:pt x="1640" y="1261"/>
                    <a:pt x="1640" y="1261"/>
                  </a:cubicBezTo>
                  <a:cubicBezTo>
                    <a:pt x="1640" y="920"/>
                    <a:pt x="1640" y="920"/>
                    <a:pt x="1640" y="920"/>
                  </a:cubicBezTo>
                  <a:cubicBezTo>
                    <a:pt x="1535" y="920"/>
                    <a:pt x="1535" y="920"/>
                    <a:pt x="1535" y="920"/>
                  </a:cubicBezTo>
                  <a:lnTo>
                    <a:pt x="1535" y="1261"/>
                  </a:lnTo>
                  <a:close/>
                  <a:moveTo>
                    <a:pt x="1704" y="1026"/>
                  </a:moveTo>
                  <a:cubicBezTo>
                    <a:pt x="1704" y="1156"/>
                    <a:pt x="1882" y="1110"/>
                    <a:pt x="1882" y="1165"/>
                  </a:cubicBezTo>
                  <a:cubicBezTo>
                    <a:pt x="1882" y="1183"/>
                    <a:pt x="1858" y="1189"/>
                    <a:pt x="1834" y="1189"/>
                  </a:cubicBezTo>
                  <a:cubicBezTo>
                    <a:pt x="1802" y="1189"/>
                    <a:pt x="1779" y="1176"/>
                    <a:pt x="1759" y="1152"/>
                  </a:cubicBezTo>
                  <a:cubicBezTo>
                    <a:pt x="1695" y="1223"/>
                    <a:pt x="1695" y="1223"/>
                    <a:pt x="1695" y="1223"/>
                  </a:cubicBezTo>
                  <a:cubicBezTo>
                    <a:pt x="1729" y="1258"/>
                    <a:pt x="1782" y="1269"/>
                    <a:pt x="1830" y="1269"/>
                  </a:cubicBezTo>
                  <a:cubicBezTo>
                    <a:pt x="1903" y="1269"/>
                    <a:pt x="1987" y="1244"/>
                    <a:pt x="1987" y="1157"/>
                  </a:cubicBezTo>
                  <a:cubicBezTo>
                    <a:pt x="1987" y="1027"/>
                    <a:pt x="1809" y="1070"/>
                    <a:pt x="1809" y="1019"/>
                  </a:cubicBezTo>
                  <a:cubicBezTo>
                    <a:pt x="1809" y="999"/>
                    <a:pt x="1830" y="991"/>
                    <a:pt x="1848" y="991"/>
                  </a:cubicBezTo>
                  <a:cubicBezTo>
                    <a:pt x="1873" y="991"/>
                    <a:pt x="1894" y="1001"/>
                    <a:pt x="1909" y="1020"/>
                  </a:cubicBezTo>
                  <a:cubicBezTo>
                    <a:pt x="1974" y="956"/>
                    <a:pt x="1974" y="956"/>
                    <a:pt x="1974" y="956"/>
                  </a:cubicBezTo>
                  <a:cubicBezTo>
                    <a:pt x="1942" y="922"/>
                    <a:pt x="1892" y="911"/>
                    <a:pt x="1847" y="911"/>
                  </a:cubicBezTo>
                  <a:cubicBezTo>
                    <a:pt x="1776" y="911"/>
                    <a:pt x="1704" y="946"/>
                    <a:pt x="1704" y="1026"/>
                  </a:cubicBezTo>
                  <a:close/>
                  <a:moveTo>
                    <a:pt x="2220" y="1004"/>
                  </a:moveTo>
                  <a:cubicBezTo>
                    <a:pt x="2242" y="1004"/>
                    <a:pt x="2262" y="1015"/>
                    <a:pt x="2272" y="1030"/>
                  </a:cubicBezTo>
                  <a:cubicBezTo>
                    <a:pt x="2342" y="957"/>
                    <a:pt x="2342" y="957"/>
                    <a:pt x="2342" y="957"/>
                  </a:cubicBezTo>
                  <a:cubicBezTo>
                    <a:pt x="2309" y="923"/>
                    <a:pt x="2260" y="911"/>
                    <a:pt x="2220" y="911"/>
                  </a:cubicBezTo>
                  <a:cubicBezTo>
                    <a:pt x="2115" y="911"/>
                    <a:pt x="2030" y="981"/>
                    <a:pt x="2030" y="1090"/>
                  </a:cubicBezTo>
                  <a:cubicBezTo>
                    <a:pt x="2030" y="1199"/>
                    <a:pt x="2115" y="1269"/>
                    <a:pt x="2220" y="1269"/>
                  </a:cubicBezTo>
                  <a:cubicBezTo>
                    <a:pt x="2260" y="1269"/>
                    <a:pt x="2309" y="1258"/>
                    <a:pt x="2342" y="1224"/>
                  </a:cubicBezTo>
                  <a:cubicBezTo>
                    <a:pt x="2272" y="1151"/>
                    <a:pt x="2272" y="1151"/>
                    <a:pt x="2272" y="1151"/>
                  </a:cubicBezTo>
                  <a:cubicBezTo>
                    <a:pt x="2260" y="1165"/>
                    <a:pt x="2243" y="1177"/>
                    <a:pt x="2220" y="1177"/>
                  </a:cubicBezTo>
                  <a:cubicBezTo>
                    <a:pt x="2167" y="1177"/>
                    <a:pt x="2136" y="1142"/>
                    <a:pt x="2136" y="1090"/>
                  </a:cubicBezTo>
                  <a:cubicBezTo>
                    <a:pt x="2136" y="1039"/>
                    <a:pt x="2167" y="1004"/>
                    <a:pt x="2220" y="1004"/>
                  </a:cubicBezTo>
                  <a:close/>
                  <a:moveTo>
                    <a:pt x="2603" y="1094"/>
                  </a:moveTo>
                  <a:cubicBezTo>
                    <a:pt x="2603" y="1261"/>
                    <a:pt x="2603" y="1261"/>
                    <a:pt x="2603" y="1261"/>
                  </a:cubicBezTo>
                  <a:cubicBezTo>
                    <a:pt x="2708" y="1261"/>
                    <a:pt x="2708" y="1261"/>
                    <a:pt x="2708" y="1261"/>
                  </a:cubicBezTo>
                  <a:cubicBezTo>
                    <a:pt x="2708" y="1073"/>
                    <a:pt x="2708" y="1073"/>
                    <a:pt x="2708" y="1073"/>
                  </a:cubicBezTo>
                  <a:cubicBezTo>
                    <a:pt x="2708" y="981"/>
                    <a:pt x="2689" y="911"/>
                    <a:pt x="2582" y="911"/>
                  </a:cubicBezTo>
                  <a:cubicBezTo>
                    <a:pt x="2531" y="911"/>
                    <a:pt x="2496" y="939"/>
                    <a:pt x="2486" y="966"/>
                  </a:cubicBezTo>
                  <a:cubicBezTo>
                    <a:pt x="2485" y="966"/>
                    <a:pt x="2485" y="966"/>
                    <a:pt x="2485" y="966"/>
                  </a:cubicBezTo>
                  <a:cubicBezTo>
                    <a:pt x="2485" y="730"/>
                    <a:pt x="2485" y="730"/>
                    <a:pt x="2485" y="730"/>
                  </a:cubicBezTo>
                  <a:cubicBezTo>
                    <a:pt x="2380" y="730"/>
                    <a:pt x="2380" y="730"/>
                    <a:pt x="2380" y="730"/>
                  </a:cubicBezTo>
                  <a:cubicBezTo>
                    <a:pt x="2380" y="1261"/>
                    <a:pt x="2380" y="1261"/>
                    <a:pt x="2380" y="1261"/>
                  </a:cubicBezTo>
                  <a:cubicBezTo>
                    <a:pt x="2485" y="1261"/>
                    <a:pt x="2485" y="1261"/>
                    <a:pt x="2485" y="1261"/>
                  </a:cubicBezTo>
                  <a:cubicBezTo>
                    <a:pt x="2485" y="1091"/>
                    <a:pt x="2485" y="1091"/>
                    <a:pt x="2485" y="1091"/>
                  </a:cubicBezTo>
                  <a:cubicBezTo>
                    <a:pt x="2485" y="1047"/>
                    <a:pt x="2493" y="1004"/>
                    <a:pt x="2548" y="1004"/>
                  </a:cubicBezTo>
                  <a:cubicBezTo>
                    <a:pt x="2602" y="1004"/>
                    <a:pt x="2603" y="1054"/>
                    <a:pt x="2603" y="1094"/>
                  </a:cubicBezTo>
                  <a:close/>
                  <a:moveTo>
                    <a:pt x="130" y="1634"/>
                  </a:moveTo>
                  <a:cubicBezTo>
                    <a:pt x="130" y="1596"/>
                    <a:pt x="173" y="1582"/>
                    <a:pt x="204" y="1582"/>
                  </a:cubicBezTo>
                  <a:cubicBezTo>
                    <a:pt x="231" y="1582"/>
                    <a:pt x="266" y="1593"/>
                    <a:pt x="283" y="1615"/>
                  </a:cubicBezTo>
                  <a:cubicBezTo>
                    <a:pt x="359" y="1533"/>
                    <a:pt x="359" y="1533"/>
                    <a:pt x="359" y="1533"/>
                  </a:cubicBezTo>
                  <a:cubicBezTo>
                    <a:pt x="317" y="1496"/>
                    <a:pt x="262" y="1481"/>
                    <a:pt x="206" y="1481"/>
                  </a:cubicBezTo>
                  <a:cubicBezTo>
                    <a:pt x="109" y="1481"/>
                    <a:pt x="17" y="1537"/>
                    <a:pt x="17" y="1643"/>
                  </a:cubicBezTo>
                  <a:cubicBezTo>
                    <a:pt x="17" y="1809"/>
                    <a:pt x="250" y="1759"/>
                    <a:pt x="250" y="1851"/>
                  </a:cubicBezTo>
                  <a:cubicBezTo>
                    <a:pt x="250" y="1886"/>
                    <a:pt x="210" y="1903"/>
                    <a:pt x="174" y="1903"/>
                  </a:cubicBezTo>
                  <a:cubicBezTo>
                    <a:pt x="137" y="1903"/>
                    <a:pt x="101" y="1885"/>
                    <a:pt x="78" y="1856"/>
                  </a:cubicBezTo>
                  <a:cubicBezTo>
                    <a:pt x="0" y="1941"/>
                    <a:pt x="0" y="1941"/>
                    <a:pt x="0" y="1941"/>
                  </a:cubicBezTo>
                  <a:cubicBezTo>
                    <a:pt x="47" y="1985"/>
                    <a:pt x="104" y="2004"/>
                    <a:pt x="168" y="2004"/>
                  </a:cubicBezTo>
                  <a:cubicBezTo>
                    <a:pt x="270" y="2004"/>
                    <a:pt x="359" y="1951"/>
                    <a:pt x="359" y="1840"/>
                  </a:cubicBezTo>
                  <a:cubicBezTo>
                    <a:pt x="359" y="1666"/>
                    <a:pt x="130" y="1724"/>
                    <a:pt x="130" y="1634"/>
                  </a:cubicBezTo>
                  <a:close/>
                  <a:moveTo>
                    <a:pt x="808" y="1818"/>
                  </a:moveTo>
                  <a:cubicBezTo>
                    <a:pt x="808" y="1912"/>
                    <a:pt x="749" y="2000"/>
                    <a:pt x="652" y="2000"/>
                  </a:cubicBezTo>
                  <a:cubicBezTo>
                    <a:pt x="609" y="2000"/>
                    <a:pt x="568" y="1988"/>
                    <a:pt x="544" y="1955"/>
                  </a:cubicBezTo>
                  <a:cubicBezTo>
                    <a:pt x="543" y="1955"/>
                    <a:pt x="543" y="1955"/>
                    <a:pt x="543" y="1955"/>
                  </a:cubicBezTo>
                  <a:cubicBezTo>
                    <a:pt x="543" y="2151"/>
                    <a:pt x="543" y="2151"/>
                    <a:pt x="543" y="2151"/>
                  </a:cubicBezTo>
                  <a:cubicBezTo>
                    <a:pt x="437" y="2151"/>
                    <a:pt x="437" y="2151"/>
                    <a:pt x="437" y="2151"/>
                  </a:cubicBezTo>
                  <a:cubicBezTo>
                    <a:pt x="437" y="1650"/>
                    <a:pt x="437" y="1650"/>
                    <a:pt x="437" y="1650"/>
                  </a:cubicBezTo>
                  <a:cubicBezTo>
                    <a:pt x="534" y="1650"/>
                    <a:pt x="534" y="1650"/>
                    <a:pt x="534" y="1650"/>
                  </a:cubicBezTo>
                  <a:cubicBezTo>
                    <a:pt x="534" y="1695"/>
                    <a:pt x="534" y="1695"/>
                    <a:pt x="534" y="1695"/>
                  </a:cubicBezTo>
                  <a:cubicBezTo>
                    <a:pt x="536" y="1695"/>
                    <a:pt x="536" y="1695"/>
                    <a:pt x="536" y="1695"/>
                  </a:cubicBezTo>
                  <a:cubicBezTo>
                    <a:pt x="552" y="1670"/>
                    <a:pt x="593" y="1641"/>
                    <a:pt x="640" y="1641"/>
                  </a:cubicBezTo>
                  <a:cubicBezTo>
                    <a:pt x="741" y="1641"/>
                    <a:pt x="808" y="1714"/>
                    <a:pt x="808" y="1818"/>
                  </a:cubicBezTo>
                  <a:close/>
                  <a:moveTo>
                    <a:pt x="703" y="1820"/>
                  </a:moveTo>
                  <a:cubicBezTo>
                    <a:pt x="703" y="1769"/>
                    <a:pt x="671" y="1734"/>
                    <a:pt x="619" y="1734"/>
                  </a:cubicBezTo>
                  <a:cubicBezTo>
                    <a:pt x="566" y="1734"/>
                    <a:pt x="534" y="1769"/>
                    <a:pt x="534" y="1820"/>
                  </a:cubicBezTo>
                  <a:cubicBezTo>
                    <a:pt x="534" y="1872"/>
                    <a:pt x="566" y="1907"/>
                    <a:pt x="619" y="1907"/>
                  </a:cubicBezTo>
                  <a:cubicBezTo>
                    <a:pt x="671" y="1907"/>
                    <a:pt x="703" y="1872"/>
                    <a:pt x="703" y="1820"/>
                  </a:cubicBezTo>
                  <a:close/>
                  <a:moveTo>
                    <a:pt x="1209" y="1820"/>
                  </a:moveTo>
                  <a:cubicBezTo>
                    <a:pt x="1209" y="1853"/>
                    <a:pt x="1209" y="1853"/>
                    <a:pt x="1209" y="1853"/>
                  </a:cubicBezTo>
                  <a:cubicBezTo>
                    <a:pt x="965" y="1853"/>
                    <a:pt x="965" y="1853"/>
                    <a:pt x="965" y="1853"/>
                  </a:cubicBezTo>
                  <a:cubicBezTo>
                    <a:pt x="973" y="1894"/>
                    <a:pt x="1004" y="1920"/>
                    <a:pt x="1044" y="1920"/>
                  </a:cubicBezTo>
                  <a:cubicBezTo>
                    <a:pt x="1079" y="1920"/>
                    <a:pt x="1102" y="1902"/>
                    <a:pt x="1119" y="1878"/>
                  </a:cubicBezTo>
                  <a:cubicBezTo>
                    <a:pt x="1193" y="1932"/>
                    <a:pt x="1193" y="1932"/>
                    <a:pt x="1193" y="1932"/>
                  </a:cubicBezTo>
                  <a:cubicBezTo>
                    <a:pt x="1159" y="1975"/>
                    <a:pt x="1104" y="2000"/>
                    <a:pt x="1049" y="2000"/>
                  </a:cubicBezTo>
                  <a:cubicBezTo>
                    <a:pt x="944" y="2000"/>
                    <a:pt x="860" y="1929"/>
                    <a:pt x="860" y="1820"/>
                  </a:cubicBezTo>
                  <a:cubicBezTo>
                    <a:pt x="860" y="1712"/>
                    <a:pt x="944" y="1641"/>
                    <a:pt x="1049" y="1641"/>
                  </a:cubicBezTo>
                  <a:cubicBezTo>
                    <a:pt x="1148" y="1641"/>
                    <a:pt x="1209" y="1712"/>
                    <a:pt x="1209" y="1820"/>
                  </a:cubicBezTo>
                  <a:close/>
                  <a:moveTo>
                    <a:pt x="1104" y="1782"/>
                  </a:moveTo>
                  <a:cubicBezTo>
                    <a:pt x="1105" y="1747"/>
                    <a:pt x="1077" y="1717"/>
                    <a:pt x="1039" y="1717"/>
                  </a:cubicBezTo>
                  <a:cubicBezTo>
                    <a:pt x="993" y="1717"/>
                    <a:pt x="968" y="1749"/>
                    <a:pt x="965" y="1782"/>
                  </a:cubicBezTo>
                  <a:lnTo>
                    <a:pt x="1104" y="1782"/>
                  </a:lnTo>
                  <a:close/>
                  <a:moveTo>
                    <a:pt x="1452" y="1734"/>
                  </a:moveTo>
                  <a:cubicBezTo>
                    <a:pt x="1474" y="1734"/>
                    <a:pt x="1494" y="1745"/>
                    <a:pt x="1504" y="1760"/>
                  </a:cubicBezTo>
                  <a:cubicBezTo>
                    <a:pt x="1574" y="1687"/>
                    <a:pt x="1574" y="1687"/>
                    <a:pt x="1574" y="1687"/>
                  </a:cubicBezTo>
                  <a:cubicBezTo>
                    <a:pt x="1541" y="1653"/>
                    <a:pt x="1492" y="1641"/>
                    <a:pt x="1452" y="1641"/>
                  </a:cubicBezTo>
                  <a:cubicBezTo>
                    <a:pt x="1347" y="1641"/>
                    <a:pt x="1263" y="1712"/>
                    <a:pt x="1263" y="1820"/>
                  </a:cubicBezTo>
                  <a:cubicBezTo>
                    <a:pt x="1263" y="1929"/>
                    <a:pt x="1347" y="2000"/>
                    <a:pt x="1452" y="2000"/>
                  </a:cubicBezTo>
                  <a:cubicBezTo>
                    <a:pt x="1492" y="2000"/>
                    <a:pt x="1541" y="1988"/>
                    <a:pt x="1574" y="1954"/>
                  </a:cubicBezTo>
                  <a:cubicBezTo>
                    <a:pt x="1504" y="1881"/>
                    <a:pt x="1504" y="1881"/>
                    <a:pt x="1504" y="1881"/>
                  </a:cubicBezTo>
                  <a:cubicBezTo>
                    <a:pt x="1492" y="1895"/>
                    <a:pt x="1476" y="1907"/>
                    <a:pt x="1452" y="1907"/>
                  </a:cubicBezTo>
                  <a:cubicBezTo>
                    <a:pt x="1400" y="1907"/>
                    <a:pt x="1368" y="1872"/>
                    <a:pt x="1368" y="1820"/>
                  </a:cubicBezTo>
                  <a:cubicBezTo>
                    <a:pt x="1368" y="1769"/>
                    <a:pt x="1400" y="1734"/>
                    <a:pt x="1452" y="1734"/>
                  </a:cubicBezTo>
                  <a:close/>
                  <a:moveTo>
                    <a:pt x="1666" y="1481"/>
                  </a:moveTo>
                  <a:cubicBezTo>
                    <a:pt x="1632" y="1481"/>
                    <a:pt x="1605" y="1509"/>
                    <a:pt x="1605" y="1542"/>
                  </a:cubicBezTo>
                  <a:cubicBezTo>
                    <a:pt x="1605" y="1576"/>
                    <a:pt x="1632" y="1603"/>
                    <a:pt x="1666" y="1603"/>
                  </a:cubicBezTo>
                  <a:cubicBezTo>
                    <a:pt x="1700" y="1603"/>
                    <a:pt x="1727" y="1576"/>
                    <a:pt x="1727" y="1542"/>
                  </a:cubicBezTo>
                  <a:cubicBezTo>
                    <a:pt x="1727" y="1509"/>
                    <a:pt x="1700" y="1481"/>
                    <a:pt x="1666" y="1481"/>
                  </a:cubicBezTo>
                  <a:close/>
                  <a:moveTo>
                    <a:pt x="1613" y="1991"/>
                  </a:moveTo>
                  <a:cubicBezTo>
                    <a:pt x="1719" y="1991"/>
                    <a:pt x="1719" y="1991"/>
                    <a:pt x="1719" y="1991"/>
                  </a:cubicBezTo>
                  <a:cubicBezTo>
                    <a:pt x="1719" y="1650"/>
                    <a:pt x="1719" y="1650"/>
                    <a:pt x="1719" y="1650"/>
                  </a:cubicBezTo>
                  <a:cubicBezTo>
                    <a:pt x="1613" y="1650"/>
                    <a:pt x="1613" y="1650"/>
                    <a:pt x="1613" y="1650"/>
                  </a:cubicBezTo>
                  <a:lnTo>
                    <a:pt x="1613" y="1991"/>
                  </a:lnTo>
                  <a:close/>
                  <a:moveTo>
                    <a:pt x="2106" y="1818"/>
                  </a:moveTo>
                  <a:cubicBezTo>
                    <a:pt x="2106" y="1991"/>
                    <a:pt x="2106" y="1991"/>
                    <a:pt x="2106" y="1991"/>
                  </a:cubicBezTo>
                  <a:cubicBezTo>
                    <a:pt x="2009" y="1991"/>
                    <a:pt x="2009" y="1991"/>
                    <a:pt x="2009" y="1991"/>
                  </a:cubicBezTo>
                  <a:cubicBezTo>
                    <a:pt x="2009" y="1948"/>
                    <a:pt x="2009" y="1948"/>
                    <a:pt x="2009" y="1948"/>
                  </a:cubicBezTo>
                  <a:cubicBezTo>
                    <a:pt x="2007" y="1948"/>
                    <a:pt x="2007" y="1948"/>
                    <a:pt x="2007" y="1948"/>
                  </a:cubicBezTo>
                  <a:cubicBezTo>
                    <a:pt x="1984" y="1985"/>
                    <a:pt x="1942" y="2000"/>
                    <a:pt x="1899" y="2000"/>
                  </a:cubicBezTo>
                  <a:cubicBezTo>
                    <a:pt x="1835" y="2000"/>
                    <a:pt x="1778" y="1963"/>
                    <a:pt x="1778" y="1894"/>
                  </a:cubicBezTo>
                  <a:cubicBezTo>
                    <a:pt x="1778" y="1776"/>
                    <a:pt x="1921" y="1774"/>
                    <a:pt x="2009" y="1774"/>
                  </a:cubicBezTo>
                  <a:cubicBezTo>
                    <a:pt x="2009" y="1737"/>
                    <a:pt x="1978" y="1713"/>
                    <a:pt x="1941" y="1713"/>
                  </a:cubicBezTo>
                  <a:cubicBezTo>
                    <a:pt x="1907" y="1713"/>
                    <a:pt x="1878" y="1728"/>
                    <a:pt x="1856" y="1754"/>
                  </a:cubicBezTo>
                  <a:cubicBezTo>
                    <a:pt x="1799" y="1696"/>
                    <a:pt x="1799" y="1696"/>
                    <a:pt x="1799" y="1696"/>
                  </a:cubicBezTo>
                  <a:cubicBezTo>
                    <a:pt x="1838" y="1660"/>
                    <a:pt x="1894" y="1641"/>
                    <a:pt x="1950" y="1641"/>
                  </a:cubicBezTo>
                  <a:cubicBezTo>
                    <a:pt x="2073" y="1641"/>
                    <a:pt x="2106" y="1704"/>
                    <a:pt x="2106" y="1818"/>
                  </a:cubicBezTo>
                  <a:close/>
                  <a:moveTo>
                    <a:pt x="2009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50" y="1842"/>
                    <a:pt x="1879" y="1844"/>
                    <a:pt x="1879" y="1891"/>
                  </a:cubicBezTo>
                  <a:cubicBezTo>
                    <a:pt x="1879" y="1916"/>
                    <a:pt x="1905" y="1928"/>
                    <a:pt x="1929" y="1928"/>
                  </a:cubicBezTo>
                  <a:cubicBezTo>
                    <a:pt x="1970" y="1928"/>
                    <a:pt x="2009" y="1906"/>
                    <a:pt x="2009" y="1864"/>
                  </a:cubicBezTo>
                  <a:lnTo>
                    <a:pt x="2009" y="1842"/>
                  </a:lnTo>
                  <a:close/>
                  <a:moveTo>
                    <a:pt x="2173" y="1991"/>
                  </a:moveTo>
                  <a:cubicBezTo>
                    <a:pt x="2278" y="1991"/>
                    <a:pt x="2278" y="1991"/>
                    <a:pt x="2278" y="1991"/>
                  </a:cubicBezTo>
                  <a:cubicBezTo>
                    <a:pt x="2278" y="1460"/>
                    <a:pt x="2278" y="1460"/>
                    <a:pt x="2278" y="1460"/>
                  </a:cubicBezTo>
                  <a:cubicBezTo>
                    <a:pt x="2173" y="1460"/>
                    <a:pt x="2173" y="1460"/>
                    <a:pt x="2173" y="1460"/>
                  </a:cubicBezTo>
                  <a:lnTo>
                    <a:pt x="2173" y="1991"/>
                  </a:lnTo>
                  <a:close/>
                  <a:moveTo>
                    <a:pt x="2408" y="1481"/>
                  </a:moveTo>
                  <a:cubicBezTo>
                    <a:pt x="2375" y="1481"/>
                    <a:pt x="2347" y="1509"/>
                    <a:pt x="2347" y="1542"/>
                  </a:cubicBezTo>
                  <a:cubicBezTo>
                    <a:pt x="2347" y="1576"/>
                    <a:pt x="2375" y="1603"/>
                    <a:pt x="2408" y="1603"/>
                  </a:cubicBezTo>
                  <a:cubicBezTo>
                    <a:pt x="2442" y="1603"/>
                    <a:pt x="2469" y="1576"/>
                    <a:pt x="2469" y="1542"/>
                  </a:cubicBezTo>
                  <a:cubicBezTo>
                    <a:pt x="2469" y="1509"/>
                    <a:pt x="2442" y="1481"/>
                    <a:pt x="2408" y="1481"/>
                  </a:cubicBezTo>
                  <a:close/>
                  <a:moveTo>
                    <a:pt x="2356" y="1991"/>
                  </a:moveTo>
                  <a:cubicBezTo>
                    <a:pt x="2461" y="1991"/>
                    <a:pt x="2461" y="1991"/>
                    <a:pt x="2461" y="1991"/>
                  </a:cubicBezTo>
                  <a:cubicBezTo>
                    <a:pt x="2461" y="1650"/>
                    <a:pt x="2461" y="1650"/>
                    <a:pt x="2461" y="1650"/>
                  </a:cubicBezTo>
                  <a:cubicBezTo>
                    <a:pt x="2356" y="1650"/>
                    <a:pt x="2356" y="1650"/>
                    <a:pt x="2356" y="1650"/>
                  </a:cubicBezTo>
                  <a:lnTo>
                    <a:pt x="2356" y="1991"/>
                  </a:lnTo>
                  <a:close/>
                  <a:moveTo>
                    <a:pt x="2630" y="1750"/>
                  </a:moveTo>
                  <a:cubicBezTo>
                    <a:pt x="2630" y="1729"/>
                    <a:pt x="2651" y="1721"/>
                    <a:pt x="2669" y="1721"/>
                  </a:cubicBezTo>
                  <a:cubicBezTo>
                    <a:pt x="2694" y="1721"/>
                    <a:pt x="2715" y="1731"/>
                    <a:pt x="2730" y="1750"/>
                  </a:cubicBezTo>
                  <a:cubicBezTo>
                    <a:pt x="2795" y="1686"/>
                    <a:pt x="2795" y="1686"/>
                    <a:pt x="2795" y="1686"/>
                  </a:cubicBezTo>
                  <a:cubicBezTo>
                    <a:pt x="2763" y="1653"/>
                    <a:pt x="2713" y="1641"/>
                    <a:pt x="2668" y="1641"/>
                  </a:cubicBezTo>
                  <a:cubicBezTo>
                    <a:pt x="2597" y="1641"/>
                    <a:pt x="2525" y="1676"/>
                    <a:pt x="2525" y="1757"/>
                  </a:cubicBezTo>
                  <a:cubicBezTo>
                    <a:pt x="2525" y="1887"/>
                    <a:pt x="2703" y="1840"/>
                    <a:pt x="2703" y="1895"/>
                  </a:cubicBezTo>
                  <a:cubicBezTo>
                    <a:pt x="2703" y="1913"/>
                    <a:pt x="2679" y="1920"/>
                    <a:pt x="2655" y="1920"/>
                  </a:cubicBezTo>
                  <a:cubicBezTo>
                    <a:pt x="2623" y="1920"/>
                    <a:pt x="2600" y="1906"/>
                    <a:pt x="2580" y="1882"/>
                  </a:cubicBezTo>
                  <a:cubicBezTo>
                    <a:pt x="2517" y="1953"/>
                    <a:pt x="2517" y="1953"/>
                    <a:pt x="2517" y="1953"/>
                  </a:cubicBezTo>
                  <a:cubicBezTo>
                    <a:pt x="2550" y="1988"/>
                    <a:pt x="2603" y="2000"/>
                    <a:pt x="2651" y="2000"/>
                  </a:cubicBezTo>
                  <a:cubicBezTo>
                    <a:pt x="2724" y="2000"/>
                    <a:pt x="2808" y="1974"/>
                    <a:pt x="2808" y="1887"/>
                  </a:cubicBezTo>
                  <a:cubicBezTo>
                    <a:pt x="2808" y="1757"/>
                    <a:pt x="2630" y="1800"/>
                    <a:pt x="2630" y="1750"/>
                  </a:cubicBezTo>
                  <a:close/>
                  <a:moveTo>
                    <a:pt x="3002" y="1549"/>
                  </a:moveTo>
                  <a:cubicBezTo>
                    <a:pt x="2897" y="1549"/>
                    <a:pt x="2897" y="1549"/>
                    <a:pt x="2897" y="1549"/>
                  </a:cubicBezTo>
                  <a:cubicBezTo>
                    <a:pt x="2897" y="1650"/>
                    <a:pt x="2897" y="1650"/>
                    <a:pt x="2897" y="1650"/>
                  </a:cubicBezTo>
                  <a:cubicBezTo>
                    <a:pt x="2829" y="1650"/>
                    <a:pt x="2829" y="1650"/>
                    <a:pt x="2829" y="1650"/>
                  </a:cubicBezTo>
                  <a:cubicBezTo>
                    <a:pt x="2829" y="1734"/>
                    <a:pt x="2829" y="1734"/>
                    <a:pt x="2829" y="1734"/>
                  </a:cubicBezTo>
                  <a:cubicBezTo>
                    <a:pt x="2897" y="1734"/>
                    <a:pt x="2897" y="1734"/>
                    <a:pt x="2897" y="1734"/>
                  </a:cubicBezTo>
                  <a:cubicBezTo>
                    <a:pt x="2897" y="1896"/>
                    <a:pt x="2897" y="1896"/>
                    <a:pt x="2897" y="1896"/>
                  </a:cubicBezTo>
                  <a:cubicBezTo>
                    <a:pt x="2897" y="1971"/>
                    <a:pt x="2951" y="2000"/>
                    <a:pt x="3021" y="2000"/>
                  </a:cubicBezTo>
                  <a:cubicBezTo>
                    <a:pt x="3046" y="2000"/>
                    <a:pt x="3072" y="1997"/>
                    <a:pt x="3095" y="1989"/>
                  </a:cubicBezTo>
                  <a:cubicBezTo>
                    <a:pt x="3095" y="1901"/>
                    <a:pt x="3095" y="1901"/>
                    <a:pt x="3095" y="1901"/>
                  </a:cubicBezTo>
                  <a:cubicBezTo>
                    <a:pt x="3086" y="1910"/>
                    <a:pt x="3063" y="1911"/>
                    <a:pt x="3052" y="1911"/>
                  </a:cubicBezTo>
                  <a:cubicBezTo>
                    <a:pt x="3006" y="1911"/>
                    <a:pt x="3002" y="1884"/>
                    <a:pt x="3002" y="1848"/>
                  </a:cubicBezTo>
                  <a:cubicBezTo>
                    <a:pt x="3002" y="1734"/>
                    <a:pt x="3002" y="1734"/>
                    <a:pt x="3002" y="1734"/>
                  </a:cubicBezTo>
                  <a:cubicBezTo>
                    <a:pt x="3095" y="1734"/>
                    <a:pt x="3095" y="1734"/>
                    <a:pt x="3095" y="1734"/>
                  </a:cubicBezTo>
                  <a:cubicBezTo>
                    <a:pt x="3095" y="1650"/>
                    <a:pt x="3095" y="1650"/>
                    <a:pt x="3095" y="1650"/>
                  </a:cubicBezTo>
                  <a:cubicBezTo>
                    <a:pt x="3002" y="1650"/>
                    <a:pt x="3002" y="1650"/>
                    <a:pt x="3002" y="1650"/>
                  </a:cubicBezTo>
                  <a:lnTo>
                    <a:pt x="3002" y="1549"/>
                  </a:lnTo>
                  <a:close/>
                  <a:moveTo>
                    <a:pt x="3487" y="1820"/>
                  </a:moveTo>
                  <a:cubicBezTo>
                    <a:pt x="3487" y="1853"/>
                    <a:pt x="3487" y="1853"/>
                    <a:pt x="3487" y="1853"/>
                  </a:cubicBezTo>
                  <a:cubicBezTo>
                    <a:pt x="3243" y="1853"/>
                    <a:pt x="3243" y="1853"/>
                    <a:pt x="3243" y="1853"/>
                  </a:cubicBezTo>
                  <a:cubicBezTo>
                    <a:pt x="3251" y="1894"/>
                    <a:pt x="3282" y="1920"/>
                    <a:pt x="3322" y="1920"/>
                  </a:cubicBezTo>
                  <a:cubicBezTo>
                    <a:pt x="3357" y="1920"/>
                    <a:pt x="3380" y="1902"/>
                    <a:pt x="3397" y="1878"/>
                  </a:cubicBezTo>
                  <a:cubicBezTo>
                    <a:pt x="3471" y="1932"/>
                    <a:pt x="3471" y="1932"/>
                    <a:pt x="3471" y="1932"/>
                  </a:cubicBezTo>
                  <a:cubicBezTo>
                    <a:pt x="3437" y="1975"/>
                    <a:pt x="3382" y="2000"/>
                    <a:pt x="3327" y="2000"/>
                  </a:cubicBezTo>
                  <a:cubicBezTo>
                    <a:pt x="3222" y="2000"/>
                    <a:pt x="3138" y="1929"/>
                    <a:pt x="3138" y="1820"/>
                  </a:cubicBezTo>
                  <a:cubicBezTo>
                    <a:pt x="3138" y="1712"/>
                    <a:pt x="3222" y="1641"/>
                    <a:pt x="3327" y="1641"/>
                  </a:cubicBezTo>
                  <a:cubicBezTo>
                    <a:pt x="3426" y="1641"/>
                    <a:pt x="3487" y="1712"/>
                    <a:pt x="3487" y="1820"/>
                  </a:cubicBezTo>
                  <a:close/>
                  <a:moveTo>
                    <a:pt x="3382" y="1782"/>
                  </a:moveTo>
                  <a:cubicBezTo>
                    <a:pt x="3383" y="1747"/>
                    <a:pt x="3355" y="1717"/>
                    <a:pt x="3317" y="1717"/>
                  </a:cubicBezTo>
                  <a:cubicBezTo>
                    <a:pt x="3271" y="1717"/>
                    <a:pt x="3246" y="1749"/>
                    <a:pt x="3243" y="1782"/>
                  </a:cubicBezTo>
                  <a:lnTo>
                    <a:pt x="3382" y="1782"/>
                  </a:lnTo>
                  <a:close/>
                  <a:moveTo>
                    <a:pt x="3754" y="1641"/>
                  </a:moveTo>
                  <a:cubicBezTo>
                    <a:pt x="3702" y="1641"/>
                    <a:pt x="3668" y="1669"/>
                    <a:pt x="3654" y="1696"/>
                  </a:cubicBezTo>
                  <a:cubicBezTo>
                    <a:pt x="3652" y="1696"/>
                    <a:pt x="3652" y="1696"/>
                    <a:pt x="3652" y="1696"/>
                  </a:cubicBezTo>
                  <a:cubicBezTo>
                    <a:pt x="3652" y="1650"/>
                    <a:pt x="3652" y="1650"/>
                    <a:pt x="3652" y="1650"/>
                  </a:cubicBezTo>
                  <a:cubicBezTo>
                    <a:pt x="3551" y="1650"/>
                    <a:pt x="3551" y="1650"/>
                    <a:pt x="3551" y="1650"/>
                  </a:cubicBezTo>
                  <a:cubicBezTo>
                    <a:pt x="3551" y="1991"/>
                    <a:pt x="3551" y="1991"/>
                    <a:pt x="3551" y="1991"/>
                  </a:cubicBezTo>
                  <a:cubicBezTo>
                    <a:pt x="3657" y="1991"/>
                    <a:pt x="3657" y="1991"/>
                    <a:pt x="3657" y="1991"/>
                  </a:cubicBezTo>
                  <a:cubicBezTo>
                    <a:pt x="3657" y="1821"/>
                    <a:pt x="3657" y="1821"/>
                    <a:pt x="3657" y="1821"/>
                  </a:cubicBezTo>
                  <a:cubicBezTo>
                    <a:pt x="3657" y="1777"/>
                    <a:pt x="3665" y="1734"/>
                    <a:pt x="3720" y="1734"/>
                  </a:cubicBezTo>
                  <a:cubicBezTo>
                    <a:pt x="3774" y="1734"/>
                    <a:pt x="3775" y="1785"/>
                    <a:pt x="3775" y="1824"/>
                  </a:cubicBezTo>
                  <a:cubicBezTo>
                    <a:pt x="3775" y="1991"/>
                    <a:pt x="3775" y="1991"/>
                    <a:pt x="3775" y="1991"/>
                  </a:cubicBezTo>
                  <a:cubicBezTo>
                    <a:pt x="3880" y="1991"/>
                    <a:pt x="3880" y="1991"/>
                    <a:pt x="3880" y="1991"/>
                  </a:cubicBezTo>
                  <a:cubicBezTo>
                    <a:pt x="3880" y="1803"/>
                    <a:pt x="3880" y="1803"/>
                    <a:pt x="3880" y="1803"/>
                  </a:cubicBezTo>
                  <a:cubicBezTo>
                    <a:pt x="3880" y="1712"/>
                    <a:pt x="3860" y="1641"/>
                    <a:pt x="3754" y="1641"/>
                  </a:cubicBezTo>
                  <a:close/>
                </a:path>
              </a:pathLst>
            </a:custGeom>
            <a:solidFill>
              <a:srgbClr val="002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</p:grpSp>
      <p:sp>
        <p:nvSpPr>
          <p:cNvPr id="19" name="Text Placeholder Gradient (PHJU)">
            <a:extLst>
              <a:ext uri="{FF2B5EF4-FFF2-40B4-BE49-F238E27FC236}">
                <a16:creationId xmlns:a16="http://schemas.microsoft.com/office/drawing/2014/main" id="{3A0369B1-2AE7-402B-8EE5-7047A0A99856}"/>
              </a:ext>
            </a:extLst>
          </p:cNvPr>
          <p:cNvSpPr>
            <a:spLocks noGrp="1" noSelect="1"/>
          </p:cNvSpPr>
          <p:nvPr>
            <p:ph type="body" sz="quarter" idx="16" hasCustomPrompt="1"/>
            <p:custDataLst>
              <p:custData r:id="rId1"/>
            </p:custDataLst>
          </p:nvPr>
        </p:nvSpPr>
        <p:spPr bwMode="gray">
          <a:xfrm>
            <a:off x="8737287" y="0"/>
            <a:ext cx="3451769" cy="4928318"/>
          </a:xfrm>
          <a:gradFill flip="none" rotWithShape="1">
            <a:gsLst>
              <a:gs pos="14000">
                <a:srgbClr val="FFFFFF">
                  <a:alpha val="50000"/>
                </a:srgbClr>
              </a:gs>
              <a:gs pos="28000">
                <a:srgbClr val="FFFFFF">
                  <a:alpha val="75000"/>
                </a:srgbClr>
              </a:gs>
              <a:gs pos="2000">
                <a:srgbClr val="FFFFFF">
                  <a:alpha val="2000"/>
                </a:srgbClr>
              </a:gs>
              <a:gs pos="0">
                <a:srgbClr val="FFFFFF">
                  <a:alpha val="1000"/>
                </a:srgbClr>
              </a:gs>
              <a:gs pos="72000">
                <a:srgbClr val="FFFFFF"/>
              </a:gs>
              <a:gs pos="40000">
                <a:srgbClr val="FFFFFF">
                  <a:alpha val="90000"/>
                </a:srgbClr>
              </a:gs>
              <a:gs pos="54000">
                <a:srgbClr val="FFFFFF"/>
              </a:gs>
            </a:gsLst>
            <a:lin ang="0" scaled="1"/>
            <a:tileRect/>
          </a:gra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lvl="0" indent="0" algn="l" defTabSz="1088610" rtl="0" eaLnBrk="1" latinLnBrk="0" hangingPunct="1">
              <a:spcBef>
                <a:spcPts val="0"/>
              </a:spcBef>
              <a:buFontTx/>
              <a:buNone/>
            </a:pPr>
            <a:r>
              <a:rPr lang="en-GB"/>
              <a:t> </a:t>
            </a:r>
          </a:p>
        </p:txBody>
      </p:sp>
      <p:sp>
        <p:nvSpPr>
          <p:cNvPr id="1847" name="Text Placeholder 1846 (PHJU)">
            <a:extLst>
              <a:ext uri="{FF2B5EF4-FFF2-40B4-BE49-F238E27FC236}">
                <a16:creationId xmlns:a16="http://schemas.microsoft.com/office/drawing/2014/main" id="{6261FB7D-5C61-4BEC-BA95-3BD641221814}"/>
              </a:ext>
            </a:extLst>
          </p:cNvPr>
          <p:cNvSpPr>
            <a:spLocks noGrp="1" noSelect="1"/>
          </p:cNvSpPr>
          <p:nvPr>
            <p:ph type="body" sz="quarter" idx="15" hasCustomPrompt="1"/>
            <p:custDataLst>
              <p:custData r:id="rId2"/>
            </p:custDataLst>
          </p:nvPr>
        </p:nvSpPr>
        <p:spPr bwMode="gray">
          <a:xfrm>
            <a:off x="7619099" y="-6480"/>
            <a:ext cx="4585206" cy="3366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lvl="0" indent="0" algn="l" defTabSz="1088610" rtl="0" eaLnBrk="1" latinLnBrk="0" hangingPunct="1">
              <a:spcBef>
                <a:spcPts val="0"/>
              </a:spcBef>
              <a:buFontTx/>
              <a:buNone/>
            </a:pPr>
            <a:r>
              <a:rPr lang="en-GB"/>
              <a:t> </a:t>
            </a:r>
          </a:p>
        </p:txBody>
      </p:sp>
      <p:pic>
        <p:nvPicPr>
          <p:cNvPr id="16" name="Tijdelijke aanduiding voor afbeelding 2">
            <a:extLst>
              <a:ext uri="{FF2B5EF4-FFF2-40B4-BE49-F238E27FC236}">
                <a16:creationId xmlns:a16="http://schemas.microsoft.com/office/drawing/2014/main" id="{66234EFE-BD02-4967-8FC4-5AD42B2E9391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5"/>
          <a:srcRect t="406" b="406"/>
          <a:stretch>
            <a:fillRect/>
          </a:stretch>
        </p:blipFill>
        <p:spPr bwMode="gray">
          <a:xfrm>
            <a:off x="-3" y="1621462"/>
            <a:ext cx="12188825" cy="31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4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rts (man) met patië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441936" y="5093454"/>
            <a:ext cx="11301057" cy="682626"/>
          </a:xfrm>
        </p:spPr>
        <p:txBody>
          <a:bodyPr anchor="t" anchorCtr="0"/>
          <a:lstStyle>
            <a:lvl1pPr algn="l">
              <a:defRPr sz="4399"/>
            </a:lvl1pPr>
          </a:lstStyle>
          <a:p>
            <a:r>
              <a:rPr lang="en-GB" noProof="1"/>
              <a:t>[Titel]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441936" y="5903548"/>
            <a:ext cx="11301057" cy="612000"/>
          </a:xfrm>
        </p:spPr>
        <p:txBody>
          <a:bodyPr/>
          <a:lstStyle>
            <a:lvl1pPr marL="0" indent="0" algn="l">
              <a:buNone/>
              <a:defRPr sz="3999">
                <a:solidFill>
                  <a:schemeClr val="accent4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1"/>
              <a:t>[Subtitel/Name]</a:t>
            </a:r>
          </a:p>
        </p:txBody>
      </p:sp>
      <p:grpSp>
        <p:nvGrpSpPr>
          <p:cNvPr id="1835" name="Group 832">
            <a:extLst>
              <a:ext uri="{FF2B5EF4-FFF2-40B4-BE49-F238E27FC236}">
                <a16:creationId xmlns:a16="http://schemas.microsoft.com/office/drawing/2014/main" id="{C731A30A-9D82-4361-B98D-733FF680F15E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418991" y="434975"/>
            <a:ext cx="2113999" cy="827088"/>
            <a:chOff x="264" y="274"/>
            <a:chExt cx="1332" cy="521"/>
          </a:xfrm>
        </p:grpSpPr>
        <p:sp>
          <p:nvSpPr>
            <p:cNvPr id="1837" name="Freeform 833">
              <a:extLst>
                <a:ext uri="{FF2B5EF4-FFF2-40B4-BE49-F238E27FC236}">
                  <a16:creationId xmlns:a16="http://schemas.microsoft.com/office/drawing/2014/main" id="{65D81B6C-D6AD-432A-B914-3C761AF9F87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601"/>
              <a:ext cx="317" cy="194"/>
            </a:xfrm>
            <a:custGeom>
              <a:avLst/>
              <a:gdLst>
                <a:gd name="T0" fmla="*/ 1487 w 1587"/>
                <a:gd name="T1" fmla="*/ 692 h 972"/>
                <a:gd name="T2" fmla="*/ 1416 w 1587"/>
                <a:gd name="T3" fmla="*/ 695 h 972"/>
                <a:gd name="T4" fmla="*/ 1409 w 1587"/>
                <a:gd name="T5" fmla="*/ 695 h 972"/>
                <a:gd name="T6" fmla="*/ 959 w 1587"/>
                <a:gd name="T7" fmla="*/ 611 h 972"/>
                <a:gd name="T8" fmla="*/ 364 w 1587"/>
                <a:gd name="T9" fmla="*/ 112 h 972"/>
                <a:gd name="T10" fmla="*/ 364 w 1587"/>
                <a:gd name="T11" fmla="*/ 112 h 972"/>
                <a:gd name="T12" fmla="*/ 364 w 1587"/>
                <a:gd name="T13" fmla="*/ 112 h 972"/>
                <a:gd name="T14" fmla="*/ 246 w 1587"/>
                <a:gd name="T15" fmla="*/ 94 h 972"/>
                <a:gd name="T16" fmla="*/ 53 w 1587"/>
                <a:gd name="T17" fmla="*/ 32 h 972"/>
                <a:gd name="T18" fmla="*/ 0 w 1587"/>
                <a:gd name="T19" fmla="*/ 0 h 972"/>
                <a:gd name="T20" fmla="*/ 0 w 1587"/>
                <a:gd name="T21" fmla="*/ 321 h 972"/>
                <a:gd name="T22" fmla="*/ 1129 w 1587"/>
                <a:gd name="T23" fmla="*/ 972 h 972"/>
                <a:gd name="T24" fmla="*/ 1587 w 1587"/>
                <a:gd name="T25" fmla="*/ 708 h 972"/>
                <a:gd name="T26" fmla="*/ 1513 w 1587"/>
                <a:gd name="T27" fmla="*/ 691 h 972"/>
                <a:gd name="T28" fmla="*/ 1487 w 1587"/>
                <a:gd name="T29" fmla="*/ 69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7" h="972">
                  <a:moveTo>
                    <a:pt x="1487" y="692"/>
                  </a:moveTo>
                  <a:cubicBezTo>
                    <a:pt x="1463" y="694"/>
                    <a:pt x="1439" y="695"/>
                    <a:pt x="1416" y="695"/>
                  </a:cubicBezTo>
                  <a:cubicBezTo>
                    <a:pt x="1409" y="695"/>
                    <a:pt x="1409" y="695"/>
                    <a:pt x="1409" y="695"/>
                  </a:cubicBezTo>
                  <a:cubicBezTo>
                    <a:pt x="1250" y="694"/>
                    <a:pt x="1104" y="668"/>
                    <a:pt x="959" y="611"/>
                  </a:cubicBezTo>
                  <a:cubicBezTo>
                    <a:pt x="713" y="514"/>
                    <a:pt x="510" y="343"/>
                    <a:pt x="364" y="112"/>
                  </a:cubicBezTo>
                  <a:cubicBezTo>
                    <a:pt x="364" y="112"/>
                    <a:pt x="364" y="112"/>
                    <a:pt x="364" y="112"/>
                  </a:cubicBezTo>
                  <a:cubicBezTo>
                    <a:pt x="364" y="112"/>
                    <a:pt x="364" y="112"/>
                    <a:pt x="364" y="112"/>
                  </a:cubicBezTo>
                  <a:cubicBezTo>
                    <a:pt x="327" y="107"/>
                    <a:pt x="283" y="103"/>
                    <a:pt x="246" y="94"/>
                  </a:cubicBezTo>
                  <a:cubicBezTo>
                    <a:pt x="181" y="79"/>
                    <a:pt x="114" y="59"/>
                    <a:pt x="53" y="32"/>
                  </a:cubicBezTo>
                  <a:cubicBezTo>
                    <a:pt x="39" y="26"/>
                    <a:pt x="13" y="6"/>
                    <a:pt x="0" y="0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1129" y="972"/>
                    <a:pt x="1129" y="972"/>
                    <a:pt x="1129" y="972"/>
                  </a:cubicBezTo>
                  <a:cubicBezTo>
                    <a:pt x="1587" y="708"/>
                    <a:pt x="1587" y="708"/>
                    <a:pt x="1587" y="708"/>
                  </a:cubicBezTo>
                  <a:cubicBezTo>
                    <a:pt x="1572" y="686"/>
                    <a:pt x="1537" y="689"/>
                    <a:pt x="1513" y="691"/>
                  </a:cubicBezTo>
                  <a:cubicBezTo>
                    <a:pt x="1504" y="691"/>
                    <a:pt x="1495" y="692"/>
                    <a:pt x="1487" y="692"/>
                  </a:cubicBezTo>
                  <a:close/>
                </a:path>
              </a:pathLst>
            </a:custGeom>
            <a:solidFill>
              <a:srgbClr val="D9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38" name="Freeform 834">
              <a:extLst>
                <a:ext uri="{FF2B5EF4-FFF2-40B4-BE49-F238E27FC236}">
                  <a16:creationId xmlns:a16="http://schemas.microsoft.com/office/drawing/2014/main" id="{E1944E5E-6869-4936-A10E-1A553CE6861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30" y="306"/>
              <a:ext cx="185" cy="435"/>
            </a:xfrm>
            <a:custGeom>
              <a:avLst/>
              <a:gdLst>
                <a:gd name="T0" fmla="*/ 76 w 928"/>
                <a:gd name="T1" fmla="*/ 0 h 2175"/>
                <a:gd name="T2" fmla="*/ 63 w 928"/>
                <a:gd name="T3" fmla="*/ 16 h 2175"/>
                <a:gd name="T4" fmla="*/ 95 w 928"/>
                <a:gd name="T5" fmla="*/ 90 h 2175"/>
                <a:gd name="T6" fmla="*/ 130 w 928"/>
                <a:gd name="T7" fmla="*/ 161 h 2175"/>
                <a:gd name="T8" fmla="*/ 145 w 928"/>
                <a:gd name="T9" fmla="*/ 203 h 2175"/>
                <a:gd name="T10" fmla="*/ 197 w 928"/>
                <a:gd name="T11" fmla="*/ 626 h 2175"/>
                <a:gd name="T12" fmla="*/ 0 w 928"/>
                <a:gd name="T13" fmla="*/ 1162 h 2175"/>
                <a:gd name="T14" fmla="*/ 0 w 928"/>
                <a:gd name="T15" fmla="*/ 1162 h 2175"/>
                <a:gd name="T16" fmla="*/ 0 w 928"/>
                <a:gd name="T17" fmla="*/ 1162 h 2175"/>
                <a:gd name="T18" fmla="*/ 207 w 928"/>
                <a:gd name="T19" fmla="*/ 1539 h 2175"/>
                <a:gd name="T20" fmla="*/ 263 w 928"/>
                <a:gd name="T21" fmla="*/ 2115 h 2175"/>
                <a:gd name="T22" fmla="*/ 270 w 928"/>
                <a:gd name="T23" fmla="*/ 2175 h 2175"/>
                <a:gd name="T24" fmla="*/ 404 w 928"/>
                <a:gd name="T25" fmla="*/ 2098 h 2175"/>
                <a:gd name="T26" fmla="*/ 928 w 928"/>
                <a:gd name="T27" fmla="*/ 1796 h 2175"/>
                <a:gd name="T28" fmla="*/ 928 w 928"/>
                <a:gd name="T29" fmla="*/ 492 h 2175"/>
                <a:gd name="T30" fmla="*/ 76 w 928"/>
                <a:gd name="T31" fmla="*/ 0 h 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8" h="2175">
                  <a:moveTo>
                    <a:pt x="76" y="0"/>
                  </a:moveTo>
                  <a:cubicBezTo>
                    <a:pt x="79" y="5"/>
                    <a:pt x="60" y="11"/>
                    <a:pt x="63" y="16"/>
                  </a:cubicBezTo>
                  <a:cubicBezTo>
                    <a:pt x="75" y="39"/>
                    <a:pt x="84" y="66"/>
                    <a:pt x="95" y="90"/>
                  </a:cubicBezTo>
                  <a:cubicBezTo>
                    <a:pt x="106" y="113"/>
                    <a:pt x="121" y="136"/>
                    <a:pt x="130" y="161"/>
                  </a:cubicBezTo>
                  <a:cubicBezTo>
                    <a:pt x="136" y="174"/>
                    <a:pt x="141" y="189"/>
                    <a:pt x="145" y="203"/>
                  </a:cubicBezTo>
                  <a:cubicBezTo>
                    <a:pt x="193" y="346"/>
                    <a:pt x="208" y="485"/>
                    <a:pt x="197" y="626"/>
                  </a:cubicBezTo>
                  <a:cubicBezTo>
                    <a:pt x="181" y="819"/>
                    <a:pt x="111" y="1005"/>
                    <a:pt x="0" y="1162"/>
                  </a:cubicBezTo>
                  <a:cubicBezTo>
                    <a:pt x="0" y="1162"/>
                    <a:pt x="0" y="1162"/>
                    <a:pt x="0" y="1162"/>
                  </a:cubicBezTo>
                  <a:cubicBezTo>
                    <a:pt x="0" y="1162"/>
                    <a:pt x="0" y="1162"/>
                    <a:pt x="0" y="1162"/>
                  </a:cubicBezTo>
                  <a:cubicBezTo>
                    <a:pt x="85" y="1271"/>
                    <a:pt x="160" y="1400"/>
                    <a:pt x="207" y="1539"/>
                  </a:cubicBezTo>
                  <a:cubicBezTo>
                    <a:pt x="272" y="1733"/>
                    <a:pt x="290" y="1926"/>
                    <a:pt x="263" y="2115"/>
                  </a:cubicBezTo>
                  <a:cubicBezTo>
                    <a:pt x="260" y="2134"/>
                    <a:pt x="274" y="2156"/>
                    <a:pt x="270" y="2175"/>
                  </a:cubicBezTo>
                  <a:cubicBezTo>
                    <a:pt x="404" y="2098"/>
                    <a:pt x="404" y="2098"/>
                    <a:pt x="404" y="2098"/>
                  </a:cubicBezTo>
                  <a:cubicBezTo>
                    <a:pt x="928" y="1796"/>
                    <a:pt x="928" y="1796"/>
                    <a:pt x="928" y="1796"/>
                  </a:cubicBezTo>
                  <a:cubicBezTo>
                    <a:pt x="928" y="492"/>
                    <a:pt x="928" y="492"/>
                    <a:pt x="928" y="49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00A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39" name="Freeform 835">
              <a:extLst>
                <a:ext uri="{FF2B5EF4-FFF2-40B4-BE49-F238E27FC236}">
                  <a16:creationId xmlns:a16="http://schemas.microsoft.com/office/drawing/2014/main" id="{5FBECA1D-49B9-4371-80E0-A3C50B2AAE1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274"/>
              <a:ext cx="331" cy="357"/>
            </a:xfrm>
            <a:custGeom>
              <a:avLst/>
              <a:gdLst>
                <a:gd name="T0" fmla="*/ 812 w 1657"/>
                <a:gd name="T1" fmla="*/ 1694 h 1789"/>
                <a:gd name="T2" fmla="*/ 1467 w 1657"/>
                <a:gd name="T3" fmla="*/ 367 h 1789"/>
                <a:gd name="T4" fmla="*/ 1379 w 1657"/>
                <a:gd name="T5" fmla="*/ 161 h 1789"/>
                <a:gd name="T6" fmla="*/ 1129 w 1657"/>
                <a:gd name="T7" fmla="*/ 0 h 1789"/>
                <a:gd name="T8" fmla="*/ 0 w 1657"/>
                <a:gd name="T9" fmla="*/ 652 h 1789"/>
                <a:gd name="T10" fmla="*/ 0 w 1657"/>
                <a:gd name="T11" fmla="*/ 1662 h 1789"/>
                <a:gd name="T12" fmla="*/ 812 w 1657"/>
                <a:gd name="T13" fmla="*/ 1694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789">
                  <a:moveTo>
                    <a:pt x="812" y="1694"/>
                  </a:moveTo>
                  <a:cubicBezTo>
                    <a:pt x="1374" y="1505"/>
                    <a:pt x="1657" y="929"/>
                    <a:pt x="1467" y="367"/>
                  </a:cubicBezTo>
                  <a:cubicBezTo>
                    <a:pt x="1444" y="297"/>
                    <a:pt x="1415" y="223"/>
                    <a:pt x="1379" y="161"/>
                  </a:cubicBezTo>
                  <a:cubicBezTo>
                    <a:pt x="1129" y="0"/>
                    <a:pt x="1129" y="0"/>
                    <a:pt x="1129" y="0"/>
                  </a:cubicBezTo>
                  <a:cubicBezTo>
                    <a:pt x="0" y="652"/>
                    <a:pt x="0" y="652"/>
                    <a:pt x="0" y="652"/>
                  </a:cubicBezTo>
                  <a:cubicBezTo>
                    <a:pt x="0" y="1662"/>
                    <a:pt x="0" y="1662"/>
                    <a:pt x="0" y="1662"/>
                  </a:cubicBezTo>
                  <a:cubicBezTo>
                    <a:pt x="246" y="1785"/>
                    <a:pt x="530" y="1789"/>
                    <a:pt x="812" y="1694"/>
                  </a:cubicBezTo>
                  <a:close/>
                </a:path>
              </a:pathLst>
            </a:custGeom>
            <a:solidFill>
              <a:srgbClr val="E95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0" name="Freeform 836">
              <a:extLst>
                <a:ext uri="{FF2B5EF4-FFF2-40B4-BE49-F238E27FC236}">
                  <a16:creationId xmlns:a16="http://schemas.microsoft.com/office/drawing/2014/main" id="{4DC92723-800E-4A3D-91ED-46CD239677D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92" y="274"/>
              <a:ext cx="284" cy="355"/>
            </a:xfrm>
            <a:custGeom>
              <a:avLst/>
              <a:gdLst>
                <a:gd name="T0" fmla="*/ 1354 w 1418"/>
                <a:gd name="T1" fmla="*/ 359 h 1775"/>
                <a:gd name="T2" fmla="*/ 1338 w 1418"/>
                <a:gd name="T3" fmla="*/ 317 h 1775"/>
                <a:gd name="T4" fmla="*/ 1308 w 1418"/>
                <a:gd name="T5" fmla="*/ 245 h 1775"/>
                <a:gd name="T6" fmla="*/ 1263 w 1418"/>
                <a:gd name="T7" fmla="*/ 160 h 1775"/>
                <a:gd name="T8" fmla="*/ 986 w 1418"/>
                <a:gd name="T9" fmla="*/ 0 h 1775"/>
                <a:gd name="T10" fmla="*/ 154 w 1418"/>
                <a:gd name="T11" fmla="*/ 480 h 1775"/>
                <a:gd name="T12" fmla="*/ 17 w 1418"/>
                <a:gd name="T13" fmla="*/ 872 h 1775"/>
                <a:gd name="T14" fmla="*/ 19 w 1418"/>
                <a:gd name="T15" fmla="*/ 872 h 1775"/>
                <a:gd name="T16" fmla="*/ 0 w 1418"/>
                <a:gd name="T17" fmla="*/ 1081 h 1775"/>
                <a:gd name="T18" fmla="*/ 0 w 1418"/>
                <a:gd name="T19" fmla="*/ 1090 h 1775"/>
                <a:gd name="T20" fmla="*/ 7 w 1418"/>
                <a:gd name="T21" fmla="*/ 1208 h 1775"/>
                <a:gd name="T22" fmla="*/ 48 w 1418"/>
                <a:gd name="T23" fmla="*/ 1426 h 1775"/>
                <a:gd name="T24" fmla="*/ 67 w 1418"/>
                <a:gd name="T25" fmla="*/ 1491 h 1775"/>
                <a:gd name="T26" fmla="*/ 198 w 1418"/>
                <a:gd name="T27" fmla="*/ 1766 h 1775"/>
                <a:gd name="T28" fmla="*/ 336 w 1418"/>
                <a:gd name="T29" fmla="*/ 1775 h 1775"/>
                <a:gd name="T30" fmla="*/ 679 w 1418"/>
                <a:gd name="T31" fmla="*/ 1719 h 1775"/>
                <a:gd name="T32" fmla="*/ 1212 w 1418"/>
                <a:gd name="T33" fmla="*/ 1323 h 1775"/>
                <a:gd name="T34" fmla="*/ 1200 w 1418"/>
                <a:gd name="T35" fmla="*/ 1309 h 1775"/>
                <a:gd name="T36" fmla="*/ 1212 w 1418"/>
                <a:gd name="T37" fmla="*/ 1323 h 1775"/>
                <a:gd name="T38" fmla="*/ 1406 w 1418"/>
                <a:gd name="T39" fmla="*/ 788 h 1775"/>
                <a:gd name="T40" fmla="*/ 1354 w 1418"/>
                <a:gd name="T41" fmla="*/ 359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8" h="1775">
                  <a:moveTo>
                    <a:pt x="1354" y="359"/>
                  </a:moveTo>
                  <a:cubicBezTo>
                    <a:pt x="1349" y="344"/>
                    <a:pt x="1344" y="331"/>
                    <a:pt x="1338" y="317"/>
                  </a:cubicBezTo>
                  <a:cubicBezTo>
                    <a:pt x="1329" y="292"/>
                    <a:pt x="1319" y="269"/>
                    <a:pt x="1308" y="245"/>
                  </a:cubicBezTo>
                  <a:cubicBezTo>
                    <a:pt x="1294" y="216"/>
                    <a:pt x="1279" y="187"/>
                    <a:pt x="1263" y="160"/>
                  </a:cubicBezTo>
                  <a:cubicBezTo>
                    <a:pt x="986" y="0"/>
                    <a:pt x="986" y="0"/>
                    <a:pt x="986" y="0"/>
                  </a:cubicBezTo>
                  <a:cubicBezTo>
                    <a:pt x="154" y="480"/>
                    <a:pt x="154" y="480"/>
                    <a:pt x="154" y="480"/>
                  </a:cubicBezTo>
                  <a:cubicBezTo>
                    <a:pt x="92" y="594"/>
                    <a:pt x="42" y="743"/>
                    <a:pt x="17" y="872"/>
                  </a:cubicBezTo>
                  <a:cubicBezTo>
                    <a:pt x="18" y="872"/>
                    <a:pt x="18" y="872"/>
                    <a:pt x="19" y="872"/>
                  </a:cubicBezTo>
                  <a:cubicBezTo>
                    <a:pt x="7" y="940"/>
                    <a:pt x="0" y="1010"/>
                    <a:pt x="0" y="1081"/>
                  </a:cubicBezTo>
                  <a:cubicBezTo>
                    <a:pt x="0" y="1090"/>
                    <a:pt x="0" y="1090"/>
                    <a:pt x="0" y="1090"/>
                  </a:cubicBezTo>
                  <a:cubicBezTo>
                    <a:pt x="0" y="1129"/>
                    <a:pt x="3" y="1168"/>
                    <a:pt x="7" y="1208"/>
                  </a:cubicBezTo>
                  <a:cubicBezTo>
                    <a:pt x="14" y="1281"/>
                    <a:pt x="28" y="1354"/>
                    <a:pt x="48" y="1426"/>
                  </a:cubicBezTo>
                  <a:cubicBezTo>
                    <a:pt x="54" y="1448"/>
                    <a:pt x="60" y="1469"/>
                    <a:pt x="67" y="1491"/>
                  </a:cubicBezTo>
                  <a:cubicBezTo>
                    <a:pt x="100" y="1590"/>
                    <a:pt x="145" y="1682"/>
                    <a:pt x="198" y="1766"/>
                  </a:cubicBezTo>
                  <a:cubicBezTo>
                    <a:pt x="244" y="1772"/>
                    <a:pt x="290" y="1775"/>
                    <a:pt x="336" y="1775"/>
                  </a:cubicBezTo>
                  <a:cubicBezTo>
                    <a:pt x="450" y="1775"/>
                    <a:pt x="566" y="1757"/>
                    <a:pt x="679" y="1719"/>
                  </a:cubicBezTo>
                  <a:cubicBezTo>
                    <a:pt x="903" y="1643"/>
                    <a:pt x="1085" y="1502"/>
                    <a:pt x="1212" y="1323"/>
                  </a:cubicBezTo>
                  <a:cubicBezTo>
                    <a:pt x="1208" y="1318"/>
                    <a:pt x="1204" y="1314"/>
                    <a:pt x="1200" y="1309"/>
                  </a:cubicBezTo>
                  <a:cubicBezTo>
                    <a:pt x="1204" y="1314"/>
                    <a:pt x="1208" y="1318"/>
                    <a:pt x="1212" y="1323"/>
                  </a:cubicBezTo>
                  <a:cubicBezTo>
                    <a:pt x="1323" y="1167"/>
                    <a:pt x="1390" y="982"/>
                    <a:pt x="1406" y="788"/>
                  </a:cubicBezTo>
                  <a:cubicBezTo>
                    <a:pt x="1418" y="647"/>
                    <a:pt x="1402" y="501"/>
                    <a:pt x="1354" y="359"/>
                  </a:cubicBezTo>
                  <a:close/>
                </a:path>
              </a:pathLst>
            </a:custGeom>
            <a:solidFill>
              <a:srgbClr val="564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1" name="Freeform 837">
              <a:extLst>
                <a:ext uri="{FF2B5EF4-FFF2-40B4-BE49-F238E27FC236}">
                  <a16:creationId xmlns:a16="http://schemas.microsoft.com/office/drawing/2014/main" id="{3BC2CEF9-795B-4CDE-BB1D-9B7968DEB95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443"/>
              <a:ext cx="68" cy="184"/>
            </a:xfrm>
            <a:custGeom>
              <a:avLst/>
              <a:gdLst>
                <a:gd name="T0" fmla="*/ 40 w 341"/>
                <a:gd name="T1" fmla="*/ 833 h 919"/>
                <a:gd name="T2" fmla="*/ 0 w 341"/>
                <a:gd name="T3" fmla="*/ 815 h 919"/>
                <a:gd name="T4" fmla="*/ 0 w 341"/>
                <a:gd name="T5" fmla="*/ 36 h 919"/>
                <a:gd name="T6" fmla="*/ 166 w 341"/>
                <a:gd name="T7" fmla="*/ 0 h 919"/>
                <a:gd name="T8" fmla="*/ 143 w 341"/>
                <a:gd name="T9" fmla="*/ 234 h 919"/>
                <a:gd name="T10" fmla="*/ 143 w 341"/>
                <a:gd name="T11" fmla="*/ 243 h 919"/>
                <a:gd name="T12" fmla="*/ 150 w 341"/>
                <a:gd name="T13" fmla="*/ 361 h 919"/>
                <a:gd name="T14" fmla="*/ 191 w 341"/>
                <a:gd name="T15" fmla="*/ 579 h 919"/>
                <a:gd name="T16" fmla="*/ 210 w 341"/>
                <a:gd name="T17" fmla="*/ 644 h 919"/>
                <a:gd name="T18" fmla="*/ 341 w 341"/>
                <a:gd name="T19" fmla="*/ 919 h 919"/>
                <a:gd name="T20" fmla="*/ 231 w 341"/>
                <a:gd name="T21" fmla="*/ 898 h 919"/>
                <a:gd name="T22" fmla="*/ 40 w 341"/>
                <a:gd name="T23" fmla="*/ 833 h 919"/>
                <a:gd name="T24" fmla="*/ 0 w 341"/>
                <a:gd name="T25" fmla="*/ 815 h 919"/>
                <a:gd name="T26" fmla="*/ 0 w 341"/>
                <a:gd name="T27" fmla="*/ 815 h 919"/>
                <a:gd name="T28" fmla="*/ 40 w 341"/>
                <a:gd name="T29" fmla="*/ 833 h 919"/>
                <a:gd name="T30" fmla="*/ 0 w 341"/>
                <a:gd name="T31" fmla="*/ 815 h 919"/>
                <a:gd name="T32" fmla="*/ 341 w 341"/>
                <a:gd name="T33" fmla="*/ 919 h 919"/>
                <a:gd name="T34" fmla="*/ 341 w 341"/>
                <a:gd name="T35" fmla="*/ 919 h 919"/>
                <a:gd name="T36" fmla="*/ 231 w 341"/>
                <a:gd name="T37" fmla="*/ 898 h 919"/>
                <a:gd name="T38" fmla="*/ 341 w 341"/>
                <a:gd name="T39" fmla="*/ 91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1" h="919">
                  <a:moveTo>
                    <a:pt x="40" y="833"/>
                  </a:moveTo>
                  <a:cubicBezTo>
                    <a:pt x="26" y="827"/>
                    <a:pt x="13" y="821"/>
                    <a:pt x="0" y="81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55" y="20"/>
                    <a:pt x="110" y="8"/>
                    <a:pt x="166" y="0"/>
                  </a:cubicBezTo>
                  <a:cubicBezTo>
                    <a:pt x="151" y="76"/>
                    <a:pt x="143" y="155"/>
                    <a:pt x="143" y="234"/>
                  </a:cubicBezTo>
                  <a:cubicBezTo>
                    <a:pt x="143" y="243"/>
                    <a:pt x="143" y="243"/>
                    <a:pt x="143" y="243"/>
                  </a:cubicBezTo>
                  <a:cubicBezTo>
                    <a:pt x="143" y="282"/>
                    <a:pt x="146" y="321"/>
                    <a:pt x="150" y="361"/>
                  </a:cubicBezTo>
                  <a:cubicBezTo>
                    <a:pt x="157" y="434"/>
                    <a:pt x="171" y="507"/>
                    <a:pt x="191" y="579"/>
                  </a:cubicBezTo>
                  <a:cubicBezTo>
                    <a:pt x="197" y="601"/>
                    <a:pt x="203" y="622"/>
                    <a:pt x="210" y="644"/>
                  </a:cubicBezTo>
                  <a:cubicBezTo>
                    <a:pt x="243" y="743"/>
                    <a:pt x="288" y="835"/>
                    <a:pt x="341" y="919"/>
                  </a:cubicBezTo>
                  <a:cubicBezTo>
                    <a:pt x="304" y="914"/>
                    <a:pt x="267" y="907"/>
                    <a:pt x="231" y="898"/>
                  </a:cubicBezTo>
                  <a:cubicBezTo>
                    <a:pt x="165" y="882"/>
                    <a:pt x="101" y="860"/>
                    <a:pt x="40" y="833"/>
                  </a:cubicBezTo>
                  <a:close/>
                  <a:moveTo>
                    <a:pt x="0" y="815"/>
                  </a:moveTo>
                  <a:cubicBezTo>
                    <a:pt x="0" y="815"/>
                    <a:pt x="0" y="815"/>
                    <a:pt x="0" y="815"/>
                  </a:cubicBezTo>
                  <a:cubicBezTo>
                    <a:pt x="13" y="821"/>
                    <a:pt x="26" y="827"/>
                    <a:pt x="40" y="833"/>
                  </a:cubicBezTo>
                  <a:cubicBezTo>
                    <a:pt x="26" y="827"/>
                    <a:pt x="13" y="821"/>
                    <a:pt x="0" y="815"/>
                  </a:cubicBezTo>
                  <a:close/>
                  <a:moveTo>
                    <a:pt x="341" y="919"/>
                  </a:moveTo>
                  <a:cubicBezTo>
                    <a:pt x="341" y="919"/>
                    <a:pt x="341" y="919"/>
                    <a:pt x="341" y="919"/>
                  </a:cubicBezTo>
                  <a:cubicBezTo>
                    <a:pt x="304" y="914"/>
                    <a:pt x="267" y="907"/>
                    <a:pt x="231" y="898"/>
                  </a:cubicBezTo>
                  <a:cubicBezTo>
                    <a:pt x="267" y="907"/>
                    <a:pt x="304" y="914"/>
                    <a:pt x="341" y="919"/>
                  </a:cubicBezTo>
                  <a:close/>
                </a:path>
              </a:pathLst>
            </a:custGeom>
            <a:solidFill>
              <a:srgbClr val="C84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2" name="Freeform 838">
              <a:extLst>
                <a:ext uri="{FF2B5EF4-FFF2-40B4-BE49-F238E27FC236}">
                  <a16:creationId xmlns:a16="http://schemas.microsoft.com/office/drawing/2014/main" id="{E4917279-6B9E-4E41-BD8F-8A5B32E18B0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32" y="538"/>
              <a:ext cx="256" cy="207"/>
            </a:xfrm>
            <a:custGeom>
              <a:avLst/>
              <a:gdLst>
                <a:gd name="T0" fmla="*/ 1281 w 1281"/>
                <a:gd name="T1" fmla="*/ 776 h 1032"/>
                <a:gd name="T2" fmla="*/ 1259 w 1281"/>
                <a:gd name="T3" fmla="*/ 1012 h 1032"/>
                <a:gd name="T4" fmla="*/ 1246 w 1281"/>
                <a:gd name="T5" fmla="*/ 1020 h 1032"/>
                <a:gd name="T6" fmla="*/ 1172 w 1281"/>
                <a:gd name="T7" fmla="*/ 1028 h 1032"/>
                <a:gd name="T8" fmla="*/ 1146 w 1281"/>
                <a:gd name="T9" fmla="*/ 1029 h 1032"/>
                <a:gd name="T10" fmla="*/ 1075 w 1281"/>
                <a:gd name="T11" fmla="*/ 1032 h 1032"/>
                <a:gd name="T12" fmla="*/ 1068 w 1281"/>
                <a:gd name="T13" fmla="*/ 1032 h 1032"/>
                <a:gd name="T14" fmla="*/ 608 w 1281"/>
                <a:gd name="T15" fmla="*/ 944 h 1032"/>
                <a:gd name="T16" fmla="*/ 0 w 1281"/>
                <a:gd name="T17" fmla="*/ 443 h 1032"/>
                <a:gd name="T18" fmla="*/ 138 w 1281"/>
                <a:gd name="T19" fmla="*/ 452 h 1032"/>
                <a:gd name="T20" fmla="*/ 481 w 1281"/>
                <a:gd name="T21" fmla="*/ 396 h 1032"/>
                <a:gd name="T22" fmla="*/ 1014 w 1281"/>
                <a:gd name="T23" fmla="*/ 0 h 1032"/>
                <a:gd name="T24" fmla="*/ 1214 w 1281"/>
                <a:gd name="T25" fmla="*/ 374 h 1032"/>
                <a:gd name="T26" fmla="*/ 1281 w 1281"/>
                <a:gd name="T27" fmla="*/ 775 h 1032"/>
                <a:gd name="T28" fmla="*/ 1281 w 1281"/>
                <a:gd name="T29" fmla="*/ 776 h 1032"/>
                <a:gd name="T30" fmla="*/ 1075 w 1281"/>
                <a:gd name="T31" fmla="*/ 1032 h 1032"/>
                <a:gd name="T32" fmla="*/ 1146 w 1281"/>
                <a:gd name="T33" fmla="*/ 1029 h 1032"/>
                <a:gd name="T34" fmla="*/ 1075 w 1281"/>
                <a:gd name="T35" fmla="*/ 1032 h 1032"/>
                <a:gd name="T36" fmla="*/ 1068 w 1281"/>
                <a:gd name="T37" fmla="*/ 1032 h 1032"/>
                <a:gd name="T38" fmla="*/ 608 w 1281"/>
                <a:gd name="T39" fmla="*/ 944 h 1032"/>
                <a:gd name="T40" fmla="*/ 1068 w 1281"/>
                <a:gd name="T41" fmla="*/ 1032 h 1032"/>
                <a:gd name="T42" fmla="*/ 1075 w 1281"/>
                <a:gd name="T43" fmla="*/ 1032 h 1032"/>
                <a:gd name="T44" fmla="*/ 1246 w 1281"/>
                <a:gd name="T45" fmla="*/ 1020 h 1032"/>
                <a:gd name="T46" fmla="*/ 1246 w 1281"/>
                <a:gd name="T47" fmla="*/ 1020 h 1032"/>
                <a:gd name="T48" fmla="*/ 1172 w 1281"/>
                <a:gd name="T49" fmla="*/ 1028 h 1032"/>
                <a:gd name="T50" fmla="*/ 1246 w 1281"/>
                <a:gd name="T51" fmla="*/ 1020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1" h="1032">
                  <a:moveTo>
                    <a:pt x="1281" y="776"/>
                  </a:moveTo>
                  <a:cubicBezTo>
                    <a:pt x="1281" y="856"/>
                    <a:pt x="1274" y="935"/>
                    <a:pt x="1259" y="1012"/>
                  </a:cubicBezTo>
                  <a:cubicBezTo>
                    <a:pt x="1246" y="1020"/>
                    <a:pt x="1246" y="1020"/>
                    <a:pt x="1246" y="1020"/>
                  </a:cubicBezTo>
                  <a:cubicBezTo>
                    <a:pt x="1221" y="1023"/>
                    <a:pt x="1196" y="1026"/>
                    <a:pt x="1172" y="1028"/>
                  </a:cubicBezTo>
                  <a:cubicBezTo>
                    <a:pt x="1163" y="1028"/>
                    <a:pt x="1154" y="1029"/>
                    <a:pt x="1146" y="1029"/>
                  </a:cubicBezTo>
                  <a:cubicBezTo>
                    <a:pt x="1122" y="1031"/>
                    <a:pt x="1098" y="1032"/>
                    <a:pt x="1075" y="1032"/>
                  </a:cubicBezTo>
                  <a:cubicBezTo>
                    <a:pt x="1068" y="1032"/>
                    <a:pt x="1068" y="1032"/>
                    <a:pt x="1068" y="1032"/>
                  </a:cubicBezTo>
                  <a:cubicBezTo>
                    <a:pt x="909" y="1032"/>
                    <a:pt x="753" y="1001"/>
                    <a:pt x="608" y="944"/>
                  </a:cubicBezTo>
                  <a:cubicBezTo>
                    <a:pt x="361" y="847"/>
                    <a:pt x="146" y="674"/>
                    <a:pt x="0" y="443"/>
                  </a:cubicBezTo>
                  <a:cubicBezTo>
                    <a:pt x="46" y="449"/>
                    <a:pt x="92" y="452"/>
                    <a:pt x="138" y="452"/>
                  </a:cubicBezTo>
                  <a:cubicBezTo>
                    <a:pt x="252" y="452"/>
                    <a:pt x="368" y="434"/>
                    <a:pt x="481" y="396"/>
                  </a:cubicBezTo>
                  <a:cubicBezTo>
                    <a:pt x="705" y="320"/>
                    <a:pt x="887" y="179"/>
                    <a:pt x="1014" y="0"/>
                  </a:cubicBezTo>
                  <a:cubicBezTo>
                    <a:pt x="1099" y="110"/>
                    <a:pt x="1167" y="235"/>
                    <a:pt x="1214" y="374"/>
                  </a:cubicBezTo>
                  <a:cubicBezTo>
                    <a:pt x="1259" y="507"/>
                    <a:pt x="1281" y="642"/>
                    <a:pt x="1281" y="775"/>
                  </a:cubicBezTo>
                  <a:lnTo>
                    <a:pt x="1281" y="776"/>
                  </a:lnTo>
                  <a:close/>
                  <a:moveTo>
                    <a:pt x="1075" y="1032"/>
                  </a:moveTo>
                  <a:cubicBezTo>
                    <a:pt x="1098" y="1032"/>
                    <a:pt x="1122" y="1031"/>
                    <a:pt x="1146" y="1029"/>
                  </a:cubicBezTo>
                  <a:cubicBezTo>
                    <a:pt x="1122" y="1031"/>
                    <a:pt x="1098" y="1032"/>
                    <a:pt x="1075" y="1032"/>
                  </a:cubicBezTo>
                  <a:cubicBezTo>
                    <a:pt x="1068" y="1032"/>
                    <a:pt x="1068" y="1032"/>
                    <a:pt x="1068" y="1032"/>
                  </a:cubicBezTo>
                  <a:cubicBezTo>
                    <a:pt x="909" y="1032"/>
                    <a:pt x="753" y="1001"/>
                    <a:pt x="608" y="944"/>
                  </a:cubicBezTo>
                  <a:cubicBezTo>
                    <a:pt x="753" y="1001"/>
                    <a:pt x="909" y="1032"/>
                    <a:pt x="1068" y="1032"/>
                  </a:cubicBezTo>
                  <a:lnTo>
                    <a:pt x="1075" y="1032"/>
                  </a:lnTo>
                  <a:close/>
                  <a:moveTo>
                    <a:pt x="1246" y="1020"/>
                  </a:moveTo>
                  <a:cubicBezTo>
                    <a:pt x="1246" y="1020"/>
                    <a:pt x="1246" y="1020"/>
                    <a:pt x="1246" y="1020"/>
                  </a:cubicBezTo>
                  <a:cubicBezTo>
                    <a:pt x="1221" y="1023"/>
                    <a:pt x="1196" y="1026"/>
                    <a:pt x="1172" y="1028"/>
                  </a:cubicBezTo>
                  <a:cubicBezTo>
                    <a:pt x="1196" y="1026"/>
                    <a:pt x="1221" y="1023"/>
                    <a:pt x="1246" y="1020"/>
                  </a:cubicBezTo>
                  <a:close/>
                </a:path>
              </a:pathLst>
            </a:custGeom>
            <a:solidFill>
              <a:srgbClr val="009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3" name="Freeform 839">
              <a:extLst>
                <a:ext uri="{FF2B5EF4-FFF2-40B4-BE49-F238E27FC236}">
                  <a16:creationId xmlns:a16="http://schemas.microsoft.com/office/drawing/2014/main" id="{523B0A90-C122-4C60-8BE8-23109F03DEF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92" y="440"/>
              <a:ext cx="243" cy="189"/>
            </a:xfrm>
            <a:custGeom>
              <a:avLst/>
              <a:gdLst>
                <a:gd name="T0" fmla="*/ 1212 w 1212"/>
                <a:gd name="T1" fmla="*/ 490 h 942"/>
                <a:gd name="T2" fmla="*/ 679 w 1212"/>
                <a:gd name="T3" fmla="*/ 886 h 942"/>
                <a:gd name="T4" fmla="*/ 336 w 1212"/>
                <a:gd name="T5" fmla="*/ 942 h 942"/>
                <a:gd name="T6" fmla="*/ 198 w 1212"/>
                <a:gd name="T7" fmla="*/ 933 h 942"/>
                <a:gd name="T8" fmla="*/ 67 w 1212"/>
                <a:gd name="T9" fmla="*/ 658 h 942"/>
                <a:gd name="T10" fmla="*/ 48 w 1212"/>
                <a:gd name="T11" fmla="*/ 593 h 942"/>
                <a:gd name="T12" fmla="*/ 7 w 1212"/>
                <a:gd name="T13" fmla="*/ 375 h 942"/>
                <a:gd name="T14" fmla="*/ 0 w 1212"/>
                <a:gd name="T15" fmla="*/ 257 h 942"/>
                <a:gd name="T16" fmla="*/ 0 w 1212"/>
                <a:gd name="T17" fmla="*/ 248 h 942"/>
                <a:gd name="T18" fmla="*/ 23 w 1212"/>
                <a:gd name="T19" fmla="*/ 14 h 942"/>
                <a:gd name="T20" fmla="*/ 206 w 1212"/>
                <a:gd name="T21" fmla="*/ 0 h 942"/>
                <a:gd name="T22" fmla="*/ 214 w 1212"/>
                <a:gd name="T23" fmla="*/ 0 h 942"/>
                <a:gd name="T24" fmla="*/ 1212 w 1212"/>
                <a:gd name="T25" fmla="*/ 49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2" h="942">
                  <a:moveTo>
                    <a:pt x="1212" y="490"/>
                  </a:moveTo>
                  <a:cubicBezTo>
                    <a:pt x="1085" y="669"/>
                    <a:pt x="903" y="810"/>
                    <a:pt x="679" y="886"/>
                  </a:cubicBezTo>
                  <a:cubicBezTo>
                    <a:pt x="566" y="924"/>
                    <a:pt x="450" y="942"/>
                    <a:pt x="336" y="942"/>
                  </a:cubicBezTo>
                  <a:cubicBezTo>
                    <a:pt x="290" y="942"/>
                    <a:pt x="244" y="939"/>
                    <a:pt x="198" y="933"/>
                  </a:cubicBezTo>
                  <a:cubicBezTo>
                    <a:pt x="145" y="849"/>
                    <a:pt x="100" y="757"/>
                    <a:pt x="67" y="658"/>
                  </a:cubicBezTo>
                  <a:cubicBezTo>
                    <a:pt x="60" y="636"/>
                    <a:pt x="54" y="615"/>
                    <a:pt x="48" y="593"/>
                  </a:cubicBezTo>
                  <a:cubicBezTo>
                    <a:pt x="28" y="521"/>
                    <a:pt x="14" y="448"/>
                    <a:pt x="7" y="375"/>
                  </a:cubicBezTo>
                  <a:cubicBezTo>
                    <a:pt x="3" y="335"/>
                    <a:pt x="0" y="296"/>
                    <a:pt x="0" y="257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169"/>
                    <a:pt x="8" y="90"/>
                    <a:pt x="23" y="14"/>
                  </a:cubicBezTo>
                  <a:cubicBezTo>
                    <a:pt x="84" y="5"/>
                    <a:pt x="145" y="0"/>
                    <a:pt x="206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603" y="1"/>
                    <a:pt x="973" y="183"/>
                    <a:pt x="1212" y="490"/>
                  </a:cubicBezTo>
                  <a:close/>
                </a:path>
              </a:pathLst>
            </a:custGeom>
            <a:solidFill>
              <a:srgbClr val="4B3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4" name="Freeform 840">
              <a:extLst>
                <a:ext uri="{FF2B5EF4-FFF2-40B4-BE49-F238E27FC236}">
                  <a16:creationId xmlns:a16="http://schemas.microsoft.com/office/drawing/2014/main" id="{4FA26726-7DF3-4D2F-A3A9-3E0FE886B6A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20" y="332"/>
              <a:ext cx="776" cy="430"/>
            </a:xfrm>
            <a:custGeom>
              <a:avLst/>
              <a:gdLst>
                <a:gd name="T0" fmla="*/ 108 w 3880"/>
                <a:gd name="T1" fmla="*/ 253 h 2151"/>
                <a:gd name="T2" fmla="*/ 735 w 3880"/>
                <a:gd name="T3" fmla="*/ 366 h 2151"/>
                <a:gd name="T4" fmla="*/ 411 w 3880"/>
                <a:gd name="T5" fmla="*/ 367 h 2151"/>
                <a:gd name="T6" fmla="*/ 1092 w 3880"/>
                <a:gd name="T7" fmla="*/ 250 h 2151"/>
                <a:gd name="T8" fmla="*/ 1092 w 3880"/>
                <a:gd name="T9" fmla="*/ 473 h 2151"/>
                <a:gd name="T10" fmla="*/ 860 w 3880"/>
                <a:gd name="T11" fmla="*/ 366 h 2151"/>
                <a:gd name="T12" fmla="*/ 1501 w 3880"/>
                <a:gd name="T13" fmla="*/ 439 h 2151"/>
                <a:gd name="T14" fmla="*/ 1289 w 3880"/>
                <a:gd name="T15" fmla="*/ 337 h 2151"/>
                <a:gd name="T16" fmla="*/ 1801 w 3880"/>
                <a:gd name="T17" fmla="*/ 194 h 2151"/>
                <a:gd name="T18" fmla="*/ 2096 w 3880"/>
                <a:gd name="T19" fmla="*/ 326 h 2151"/>
                <a:gd name="T20" fmla="*/ 2151 w 3880"/>
                <a:gd name="T21" fmla="*/ 474 h 2151"/>
                <a:gd name="T22" fmla="*/ 2075 w 3880"/>
                <a:gd name="T23" fmla="*/ 326 h 2151"/>
                <a:gd name="T24" fmla="*/ 2096 w 3880"/>
                <a:gd name="T25" fmla="*/ 373 h 2151"/>
                <a:gd name="T26" fmla="*/ 2335 w 3880"/>
                <a:gd name="T27" fmla="*/ 248 h 2151"/>
                <a:gd name="T28" fmla="*/ 2208 w 3880"/>
                <a:gd name="T29" fmla="*/ 202 h 2151"/>
                <a:gd name="T30" fmla="*/ 2504 w 3880"/>
                <a:gd name="T31" fmla="*/ 202 h 2151"/>
                <a:gd name="T32" fmla="*/ 2815 w 3880"/>
                <a:gd name="T33" fmla="*/ 539 h 2151"/>
                <a:gd name="T34" fmla="*/ 2920 w 3880"/>
                <a:gd name="T35" fmla="*/ 439 h 2151"/>
                <a:gd name="T36" fmla="*/ 147 w 3880"/>
                <a:gd name="T37" fmla="*/ 880 h 2151"/>
                <a:gd name="T38" fmla="*/ 600 w 3880"/>
                <a:gd name="T39" fmla="*/ 1261 h 2151"/>
                <a:gd name="T40" fmla="*/ 38 w 3880"/>
                <a:gd name="T41" fmla="*/ 1261 h 2151"/>
                <a:gd name="T42" fmla="*/ 1011 w 3880"/>
                <a:gd name="T43" fmla="*/ 1202 h 2151"/>
                <a:gd name="T44" fmla="*/ 857 w 3880"/>
                <a:gd name="T45" fmla="*/ 987 h 2151"/>
                <a:gd name="T46" fmla="*/ 1343 w 3880"/>
                <a:gd name="T47" fmla="*/ 956 h 2151"/>
                <a:gd name="T48" fmla="*/ 1246 w 3880"/>
                <a:gd name="T49" fmla="*/ 1269 h 2151"/>
                <a:gd name="T50" fmla="*/ 1587 w 3880"/>
                <a:gd name="T51" fmla="*/ 873 h 2151"/>
                <a:gd name="T52" fmla="*/ 1535 w 3880"/>
                <a:gd name="T53" fmla="*/ 920 h 2151"/>
                <a:gd name="T54" fmla="*/ 1830 w 3880"/>
                <a:gd name="T55" fmla="*/ 1269 h 2151"/>
                <a:gd name="T56" fmla="*/ 1704 w 3880"/>
                <a:gd name="T57" fmla="*/ 1026 h 2151"/>
                <a:gd name="T58" fmla="*/ 2342 w 3880"/>
                <a:gd name="T59" fmla="*/ 1224 h 2151"/>
                <a:gd name="T60" fmla="*/ 2708 w 3880"/>
                <a:gd name="T61" fmla="*/ 1261 h 2151"/>
                <a:gd name="T62" fmla="*/ 2380 w 3880"/>
                <a:gd name="T63" fmla="*/ 1261 h 2151"/>
                <a:gd name="T64" fmla="*/ 283 w 3880"/>
                <a:gd name="T65" fmla="*/ 1615 h 2151"/>
                <a:gd name="T66" fmla="*/ 0 w 3880"/>
                <a:gd name="T67" fmla="*/ 1941 h 2151"/>
                <a:gd name="T68" fmla="*/ 543 w 3880"/>
                <a:gd name="T69" fmla="*/ 1955 h 2151"/>
                <a:gd name="T70" fmla="*/ 640 w 3880"/>
                <a:gd name="T71" fmla="*/ 1641 h 2151"/>
                <a:gd name="T72" fmla="*/ 1209 w 3880"/>
                <a:gd name="T73" fmla="*/ 1820 h 2151"/>
                <a:gd name="T74" fmla="*/ 860 w 3880"/>
                <a:gd name="T75" fmla="*/ 1820 h 2151"/>
                <a:gd name="T76" fmla="*/ 1452 w 3880"/>
                <a:gd name="T77" fmla="*/ 1734 h 2151"/>
                <a:gd name="T78" fmla="*/ 1504 w 3880"/>
                <a:gd name="T79" fmla="*/ 1881 h 2151"/>
                <a:gd name="T80" fmla="*/ 1727 w 3880"/>
                <a:gd name="T81" fmla="*/ 1542 h 2151"/>
                <a:gd name="T82" fmla="*/ 2106 w 3880"/>
                <a:gd name="T83" fmla="*/ 1818 h 2151"/>
                <a:gd name="T84" fmla="*/ 2009 w 3880"/>
                <a:gd name="T85" fmla="*/ 1774 h 2151"/>
                <a:gd name="T86" fmla="*/ 1983 w 3880"/>
                <a:gd name="T87" fmla="*/ 1842 h 2151"/>
                <a:gd name="T88" fmla="*/ 2278 w 3880"/>
                <a:gd name="T89" fmla="*/ 1460 h 2151"/>
                <a:gd name="T90" fmla="*/ 2408 w 3880"/>
                <a:gd name="T91" fmla="*/ 1481 h 2151"/>
                <a:gd name="T92" fmla="*/ 2669 w 3880"/>
                <a:gd name="T93" fmla="*/ 1721 h 2151"/>
                <a:gd name="T94" fmla="*/ 2580 w 3880"/>
                <a:gd name="T95" fmla="*/ 1882 h 2151"/>
                <a:gd name="T96" fmla="*/ 2897 w 3880"/>
                <a:gd name="T97" fmla="*/ 1650 h 2151"/>
                <a:gd name="T98" fmla="*/ 3095 w 3880"/>
                <a:gd name="T99" fmla="*/ 1901 h 2151"/>
                <a:gd name="T100" fmla="*/ 3002 w 3880"/>
                <a:gd name="T101" fmla="*/ 1549 h 2151"/>
                <a:gd name="T102" fmla="*/ 3327 w 3880"/>
                <a:gd name="T103" fmla="*/ 2000 h 2151"/>
                <a:gd name="T104" fmla="*/ 3382 w 3880"/>
                <a:gd name="T105" fmla="*/ 1782 h 2151"/>
                <a:gd name="T106" fmla="*/ 3657 w 3880"/>
                <a:gd name="T107" fmla="*/ 1991 h 2151"/>
                <a:gd name="T108" fmla="*/ 3754 w 3880"/>
                <a:gd name="T109" fmla="*/ 1641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80" h="2151">
                  <a:moveTo>
                    <a:pt x="108" y="531"/>
                  </a:moveTo>
                  <a:cubicBezTo>
                    <a:pt x="49" y="531"/>
                    <a:pt x="49" y="531"/>
                    <a:pt x="49" y="53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357" y="34"/>
                    <a:pt x="357" y="34"/>
                    <a:pt x="357" y="34"/>
                  </a:cubicBezTo>
                  <a:cubicBezTo>
                    <a:pt x="357" y="88"/>
                    <a:pt x="357" y="88"/>
                    <a:pt x="357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8" y="253"/>
                    <a:pt x="108" y="253"/>
                    <a:pt x="108" y="253"/>
                  </a:cubicBezTo>
                  <a:cubicBezTo>
                    <a:pt x="340" y="253"/>
                    <a:pt x="340" y="253"/>
                    <a:pt x="340" y="253"/>
                  </a:cubicBezTo>
                  <a:cubicBezTo>
                    <a:pt x="340" y="308"/>
                    <a:pt x="340" y="308"/>
                    <a:pt x="340" y="308"/>
                  </a:cubicBezTo>
                  <a:cubicBezTo>
                    <a:pt x="108" y="308"/>
                    <a:pt x="108" y="308"/>
                    <a:pt x="108" y="308"/>
                  </a:cubicBezTo>
                  <a:lnTo>
                    <a:pt x="108" y="531"/>
                  </a:lnTo>
                  <a:close/>
                  <a:moveTo>
                    <a:pt x="411" y="367"/>
                  </a:moveTo>
                  <a:cubicBezTo>
                    <a:pt x="411" y="265"/>
                    <a:pt x="482" y="194"/>
                    <a:pt x="579" y="194"/>
                  </a:cubicBezTo>
                  <a:cubicBezTo>
                    <a:pt x="672" y="194"/>
                    <a:pt x="735" y="257"/>
                    <a:pt x="735" y="366"/>
                  </a:cubicBezTo>
                  <a:cubicBezTo>
                    <a:pt x="735" y="383"/>
                    <a:pt x="735" y="383"/>
                    <a:pt x="735" y="383"/>
                  </a:cubicBezTo>
                  <a:cubicBezTo>
                    <a:pt x="470" y="383"/>
                    <a:pt x="470" y="383"/>
                    <a:pt x="470" y="383"/>
                  </a:cubicBezTo>
                  <a:cubicBezTo>
                    <a:pt x="474" y="440"/>
                    <a:pt x="517" y="489"/>
                    <a:pt x="577" y="489"/>
                  </a:cubicBezTo>
                  <a:cubicBezTo>
                    <a:pt x="624" y="489"/>
                    <a:pt x="656" y="472"/>
                    <a:pt x="682" y="439"/>
                  </a:cubicBezTo>
                  <a:cubicBezTo>
                    <a:pt x="723" y="471"/>
                    <a:pt x="723" y="471"/>
                    <a:pt x="723" y="471"/>
                  </a:cubicBezTo>
                  <a:cubicBezTo>
                    <a:pt x="685" y="521"/>
                    <a:pt x="638" y="539"/>
                    <a:pt x="577" y="539"/>
                  </a:cubicBezTo>
                  <a:cubicBezTo>
                    <a:pt x="474" y="539"/>
                    <a:pt x="411" y="462"/>
                    <a:pt x="411" y="367"/>
                  </a:cubicBezTo>
                  <a:close/>
                  <a:moveTo>
                    <a:pt x="470" y="337"/>
                  </a:moveTo>
                  <a:cubicBezTo>
                    <a:pt x="676" y="337"/>
                    <a:pt x="676" y="337"/>
                    <a:pt x="676" y="337"/>
                  </a:cubicBezTo>
                  <a:cubicBezTo>
                    <a:pt x="674" y="282"/>
                    <a:pt x="637" y="244"/>
                    <a:pt x="577" y="244"/>
                  </a:cubicBezTo>
                  <a:cubicBezTo>
                    <a:pt x="517" y="244"/>
                    <a:pt x="477" y="282"/>
                    <a:pt x="470" y="337"/>
                  </a:cubicBezTo>
                  <a:close/>
                  <a:moveTo>
                    <a:pt x="801" y="366"/>
                  </a:moveTo>
                  <a:cubicBezTo>
                    <a:pt x="801" y="267"/>
                    <a:pt x="871" y="194"/>
                    <a:pt x="974" y="194"/>
                  </a:cubicBezTo>
                  <a:cubicBezTo>
                    <a:pt x="1022" y="194"/>
                    <a:pt x="1062" y="215"/>
                    <a:pt x="1092" y="250"/>
                  </a:cubicBezTo>
                  <a:cubicBezTo>
                    <a:pt x="1093" y="250"/>
                    <a:pt x="1093" y="250"/>
                    <a:pt x="1093" y="250"/>
                  </a:cubicBezTo>
                  <a:cubicBezTo>
                    <a:pt x="1093" y="0"/>
                    <a:pt x="1093" y="0"/>
                    <a:pt x="1093" y="0"/>
                  </a:cubicBezTo>
                  <a:cubicBezTo>
                    <a:pt x="1148" y="0"/>
                    <a:pt x="1148" y="0"/>
                    <a:pt x="1148" y="0"/>
                  </a:cubicBezTo>
                  <a:cubicBezTo>
                    <a:pt x="1148" y="531"/>
                    <a:pt x="1148" y="531"/>
                    <a:pt x="1148" y="531"/>
                  </a:cubicBezTo>
                  <a:cubicBezTo>
                    <a:pt x="1093" y="531"/>
                    <a:pt x="1093" y="531"/>
                    <a:pt x="1093" y="531"/>
                  </a:cubicBezTo>
                  <a:cubicBezTo>
                    <a:pt x="1093" y="473"/>
                    <a:pt x="1093" y="473"/>
                    <a:pt x="1093" y="473"/>
                  </a:cubicBezTo>
                  <a:cubicBezTo>
                    <a:pt x="1092" y="473"/>
                    <a:pt x="1092" y="473"/>
                    <a:pt x="1092" y="473"/>
                  </a:cubicBezTo>
                  <a:cubicBezTo>
                    <a:pt x="1072" y="510"/>
                    <a:pt x="1025" y="539"/>
                    <a:pt x="966" y="539"/>
                  </a:cubicBezTo>
                  <a:cubicBezTo>
                    <a:pt x="874" y="539"/>
                    <a:pt x="801" y="465"/>
                    <a:pt x="801" y="366"/>
                  </a:cubicBezTo>
                  <a:close/>
                  <a:moveTo>
                    <a:pt x="860" y="366"/>
                  </a:moveTo>
                  <a:cubicBezTo>
                    <a:pt x="860" y="435"/>
                    <a:pt x="906" y="489"/>
                    <a:pt x="977" y="489"/>
                  </a:cubicBezTo>
                  <a:cubicBezTo>
                    <a:pt x="1048" y="489"/>
                    <a:pt x="1093" y="435"/>
                    <a:pt x="1093" y="366"/>
                  </a:cubicBezTo>
                  <a:cubicBezTo>
                    <a:pt x="1093" y="298"/>
                    <a:pt x="1048" y="244"/>
                    <a:pt x="977" y="244"/>
                  </a:cubicBezTo>
                  <a:cubicBezTo>
                    <a:pt x="906" y="244"/>
                    <a:pt x="860" y="298"/>
                    <a:pt x="860" y="366"/>
                  </a:cubicBezTo>
                  <a:close/>
                  <a:moveTo>
                    <a:pt x="1230" y="367"/>
                  </a:moveTo>
                  <a:cubicBezTo>
                    <a:pt x="1230" y="265"/>
                    <a:pt x="1302" y="194"/>
                    <a:pt x="1399" y="194"/>
                  </a:cubicBezTo>
                  <a:cubicBezTo>
                    <a:pt x="1492" y="194"/>
                    <a:pt x="1555" y="257"/>
                    <a:pt x="1555" y="366"/>
                  </a:cubicBezTo>
                  <a:cubicBezTo>
                    <a:pt x="1555" y="383"/>
                    <a:pt x="1555" y="383"/>
                    <a:pt x="1555" y="383"/>
                  </a:cubicBezTo>
                  <a:cubicBezTo>
                    <a:pt x="1289" y="383"/>
                    <a:pt x="1289" y="383"/>
                    <a:pt x="1289" y="383"/>
                  </a:cubicBezTo>
                  <a:cubicBezTo>
                    <a:pt x="1294" y="440"/>
                    <a:pt x="1337" y="489"/>
                    <a:pt x="1397" y="489"/>
                  </a:cubicBezTo>
                  <a:cubicBezTo>
                    <a:pt x="1444" y="489"/>
                    <a:pt x="1476" y="472"/>
                    <a:pt x="1501" y="439"/>
                  </a:cubicBezTo>
                  <a:cubicBezTo>
                    <a:pt x="1543" y="471"/>
                    <a:pt x="1543" y="471"/>
                    <a:pt x="1543" y="471"/>
                  </a:cubicBezTo>
                  <a:cubicBezTo>
                    <a:pt x="1504" y="521"/>
                    <a:pt x="1458" y="539"/>
                    <a:pt x="1397" y="539"/>
                  </a:cubicBezTo>
                  <a:cubicBezTo>
                    <a:pt x="1294" y="539"/>
                    <a:pt x="1230" y="462"/>
                    <a:pt x="1230" y="367"/>
                  </a:cubicBezTo>
                  <a:close/>
                  <a:moveTo>
                    <a:pt x="1289" y="337"/>
                  </a:moveTo>
                  <a:cubicBezTo>
                    <a:pt x="1496" y="337"/>
                    <a:pt x="1496" y="337"/>
                    <a:pt x="1496" y="337"/>
                  </a:cubicBezTo>
                  <a:cubicBezTo>
                    <a:pt x="1494" y="282"/>
                    <a:pt x="1457" y="244"/>
                    <a:pt x="1397" y="244"/>
                  </a:cubicBezTo>
                  <a:cubicBezTo>
                    <a:pt x="1336" y="244"/>
                    <a:pt x="1296" y="282"/>
                    <a:pt x="1289" y="337"/>
                  </a:cubicBezTo>
                  <a:close/>
                  <a:moveTo>
                    <a:pt x="1640" y="531"/>
                  </a:moveTo>
                  <a:cubicBezTo>
                    <a:pt x="1695" y="531"/>
                    <a:pt x="1695" y="531"/>
                    <a:pt x="1695" y="531"/>
                  </a:cubicBezTo>
                  <a:cubicBezTo>
                    <a:pt x="1695" y="371"/>
                    <a:pt x="1695" y="371"/>
                    <a:pt x="1695" y="371"/>
                  </a:cubicBezTo>
                  <a:cubicBezTo>
                    <a:pt x="1695" y="296"/>
                    <a:pt x="1724" y="249"/>
                    <a:pt x="1791" y="249"/>
                  </a:cubicBezTo>
                  <a:cubicBezTo>
                    <a:pt x="1801" y="249"/>
                    <a:pt x="1811" y="250"/>
                    <a:pt x="1820" y="253"/>
                  </a:cubicBezTo>
                  <a:cubicBezTo>
                    <a:pt x="1824" y="197"/>
                    <a:pt x="1824" y="197"/>
                    <a:pt x="1824" y="197"/>
                  </a:cubicBezTo>
                  <a:cubicBezTo>
                    <a:pt x="1816" y="194"/>
                    <a:pt x="1809" y="194"/>
                    <a:pt x="1801" y="194"/>
                  </a:cubicBezTo>
                  <a:cubicBezTo>
                    <a:pt x="1747" y="194"/>
                    <a:pt x="1707" y="224"/>
                    <a:pt x="1692" y="256"/>
                  </a:cubicBezTo>
                  <a:cubicBezTo>
                    <a:pt x="1690" y="256"/>
                    <a:pt x="1690" y="256"/>
                    <a:pt x="1690" y="256"/>
                  </a:cubicBezTo>
                  <a:cubicBezTo>
                    <a:pt x="1690" y="238"/>
                    <a:pt x="1689" y="220"/>
                    <a:pt x="1689" y="202"/>
                  </a:cubicBezTo>
                  <a:cubicBezTo>
                    <a:pt x="1637" y="202"/>
                    <a:pt x="1637" y="202"/>
                    <a:pt x="1637" y="202"/>
                  </a:cubicBezTo>
                  <a:cubicBezTo>
                    <a:pt x="1637" y="224"/>
                    <a:pt x="1640" y="250"/>
                    <a:pt x="1640" y="280"/>
                  </a:cubicBezTo>
                  <a:lnTo>
                    <a:pt x="1640" y="531"/>
                  </a:lnTo>
                  <a:close/>
                  <a:moveTo>
                    <a:pt x="2096" y="326"/>
                  </a:moveTo>
                  <a:cubicBezTo>
                    <a:pt x="2096" y="317"/>
                    <a:pt x="2096" y="317"/>
                    <a:pt x="2096" y="317"/>
                  </a:cubicBezTo>
                  <a:cubicBezTo>
                    <a:pt x="2096" y="269"/>
                    <a:pt x="2066" y="244"/>
                    <a:pt x="2015" y="244"/>
                  </a:cubicBezTo>
                  <a:cubicBezTo>
                    <a:pt x="1980" y="244"/>
                    <a:pt x="1943" y="256"/>
                    <a:pt x="1917" y="280"/>
                  </a:cubicBezTo>
                  <a:cubicBezTo>
                    <a:pt x="1883" y="244"/>
                    <a:pt x="1883" y="244"/>
                    <a:pt x="1883" y="244"/>
                  </a:cubicBezTo>
                  <a:cubicBezTo>
                    <a:pt x="1917" y="210"/>
                    <a:pt x="1966" y="194"/>
                    <a:pt x="2014" y="194"/>
                  </a:cubicBezTo>
                  <a:cubicBezTo>
                    <a:pt x="2111" y="194"/>
                    <a:pt x="2151" y="240"/>
                    <a:pt x="2151" y="333"/>
                  </a:cubicBezTo>
                  <a:cubicBezTo>
                    <a:pt x="2151" y="474"/>
                    <a:pt x="2151" y="474"/>
                    <a:pt x="2151" y="474"/>
                  </a:cubicBezTo>
                  <a:cubicBezTo>
                    <a:pt x="2151" y="493"/>
                    <a:pt x="2153" y="514"/>
                    <a:pt x="2156" y="531"/>
                  </a:cubicBezTo>
                  <a:cubicBezTo>
                    <a:pt x="2103" y="531"/>
                    <a:pt x="2103" y="531"/>
                    <a:pt x="2103" y="531"/>
                  </a:cubicBezTo>
                  <a:cubicBezTo>
                    <a:pt x="2100" y="516"/>
                    <a:pt x="2100" y="496"/>
                    <a:pt x="2100" y="482"/>
                  </a:cubicBezTo>
                  <a:cubicBezTo>
                    <a:pt x="2099" y="482"/>
                    <a:pt x="2099" y="482"/>
                    <a:pt x="2099" y="482"/>
                  </a:cubicBezTo>
                  <a:cubicBezTo>
                    <a:pt x="2077" y="515"/>
                    <a:pt x="2040" y="539"/>
                    <a:pt x="1990" y="539"/>
                  </a:cubicBezTo>
                  <a:cubicBezTo>
                    <a:pt x="1924" y="539"/>
                    <a:pt x="1868" y="506"/>
                    <a:pt x="1868" y="442"/>
                  </a:cubicBezTo>
                  <a:cubicBezTo>
                    <a:pt x="1868" y="333"/>
                    <a:pt x="1995" y="326"/>
                    <a:pt x="2075" y="326"/>
                  </a:cubicBezTo>
                  <a:lnTo>
                    <a:pt x="2096" y="326"/>
                  </a:lnTo>
                  <a:close/>
                  <a:moveTo>
                    <a:pt x="2096" y="373"/>
                  </a:moveTo>
                  <a:cubicBezTo>
                    <a:pt x="2042" y="373"/>
                    <a:pt x="2042" y="373"/>
                    <a:pt x="2042" y="373"/>
                  </a:cubicBezTo>
                  <a:cubicBezTo>
                    <a:pt x="1972" y="373"/>
                    <a:pt x="1927" y="392"/>
                    <a:pt x="1927" y="436"/>
                  </a:cubicBezTo>
                  <a:cubicBezTo>
                    <a:pt x="1927" y="478"/>
                    <a:pt x="1958" y="493"/>
                    <a:pt x="2000" y="493"/>
                  </a:cubicBezTo>
                  <a:cubicBezTo>
                    <a:pt x="2063" y="493"/>
                    <a:pt x="2095" y="447"/>
                    <a:pt x="2096" y="394"/>
                  </a:cubicBezTo>
                  <a:lnTo>
                    <a:pt x="2096" y="373"/>
                  </a:lnTo>
                  <a:close/>
                  <a:moveTo>
                    <a:pt x="2280" y="429"/>
                  </a:moveTo>
                  <a:cubicBezTo>
                    <a:pt x="2280" y="497"/>
                    <a:pt x="2292" y="539"/>
                    <a:pt x="2370" y="539"/>
                  </a:cubicBezTo>
                  <a:cubicBezTo>
                    <a:pt x="2391" y="539"/>
                    <a:pt x="2415" y="536"/>
                    <a:pt x="2434" y="527"/>
                  </a:cubicBezTo>
                  <a:cubicBezTo>
                    <a:pt x="2432" y="477"/>
                    <a:pt x="2432" y="477"/>
                    <a:pt x="2432" y="477"/>
                  </a:cubicBezTo>
                  <a:cubicBezTo>
                    <a:pt x="2418" y="485"/>
                    <a:pt x="2400" y="489"/>
                    <a:pt x="2384" y="489"/>
                  </a:cubicBezTo>
                  <a:cubicBezTo>
                    <a:pt x="2335" y="489"/>
                    <a:pt x="2335" y="455"/>
                    <a:pt x="2335" y="413"/>
                  </a:cubicBezTo>
                  <a:cubicBezTo>
                    <a:pt x="2335" y="248"/>
                    <a:pt x="2335" y="248"/>
                    <a:pt x="2335" y="248"/>
                  </a:cubicBezTo>
                  <a:cubicBezTo>
                    <a:pt x="2432" y="248"/>
                    <a:pt x="2432" y="248"/>
                    <a:pt x="2432" y="248"/>
                  </a:cubicBezTo>
                  <a:cubicBezTo>
                    <a:pt x="2432" y="202"/>
                    <a:pt x="2432" y="202"/>
                    <a:pt x="2432" y="202"/>
                  </a:cubicBezTo>
                  <a:cubicBezTo>
                    <a:pt x="2335" y="202"/>
                    <a:pt x="2335" y="202"/>
                    <a:pt x="2335" y="202"/>
                  </a:cubicBezTo>
                  <a:cubicBezTo>
                    <a:pt x="2335" y="109"/>
                    <a:pt x="2335" y="109"/>
                    <a:pt x="2335" y="109"/>
                  </a:cubicBezTo>
                  <a:cubicBezTo>
                    <a:pt x="2280" y="109"/>
                    <a:pt x="2280" y="109"/>
                    <a:pt x="2280" y="109"/>
                  </a:cubicBezTo>
                  <a:cubicBezTo>
                    <a:pt x="2280" y="202"/>
                    <a:pt x="2280" y="202"/>
                    <a:pt x="2280" y="202"/>
                  </a:cubicBezTo>
                  <a:cubicBezTo>
                    <a:pt x="2208" y="202"/>
                    <a:pt x="2208" y="202"/>
                    <a:pt x="2208" y="202"/>
                  </a:cubicBezTo>
                  <a:cubicBezTo>
                    <a:pt x="2208" y="248"/>
                    <a:pt x="2208" y="248"/>
                    <a:pt x="2208" y="248"/>
                  </a:cubicBezTo>
                  <a:cubicBezTo>
                    <a:pt x="2280" y="248"/>
                    <a:pt x="2280" y="248"/>
                    <a:pt x="2280" y="248"/>
                  </a:cubicBezTo>
                  <a:lnTo>
                    <a:pt x="2280" y="429"/>
                  </a:lnTo>
                  <a:close/>
                  <a:moveTo>
                    <a:pt x="2504" y="531"/>
                  </a:moveTo>
                  <a:cubicBezTo>
                    <a:pt x="2559" y="531"/>
                    <a:pt x="2559" y="531"/>
                    <a:pt x="2559" y="531"/>
                  </a:cubicBezTo>
                  <a:cubicBezTo>
                    <a:pt x="2559" y="202"/>
                    <a:pt x="2559" y="202"/>
                    <a:pt x="2559" y="202"/>
                  </a:cubicBezTo>
                  <a:cubicBezTo>
                    <a:pt x="2504" y="202"/>
                    <a:pt x="2504" y="202"/>
                    <a:pt x="2504" y="202"/>
                  </a:cubicBezTo>
                  <a:lnTo>
                    <a:pt x="2504" y="531"/>
                  </a:lnTo>
                  <a:close/>
                  <a:moveTo>
                    <a:pt x="2531" y="114"/>
                  </a:moveTo>
                  <a:cubicBezTo>
                    <a:pt x="2554" y="114"/>
                    <a:pt x="2571" y="97"/>
                    <a:pt x="2571" y="74"/>
                  </a:cubicBezTo>
                  <a:cubicBezTo>
                    <a:pt x="2571" y="52"/>
                    <a:pt x="2554" y="34"/>
                    <a:pt x="2531" y="34"/>
                  </a:cubicBezTo>
                  <a:cubicBezTo>
                    <a:pt x="2509" y="34"/>
                    <a:pt x="2491" y="52"/>
                    <a:pt x="2491" y="74"/>
                  </a:cubicBezTo>
                  <a:cubicBezTo>
                    <a:pt x="2491" y="97"/>
                    <a:pt x="2508" y="114"/>
                    <a:pt x="2531" y="114"/>
                  </a:cubicBezTo>
                  <a:close/>
                  <a:moveTo>
                    <a:pt x="2815" y="539"/>
                  </a:moveTo>
                  <a:cubicBezTo>
                    <a:pt x="2712" y="539"/>
                    <a:pt x="2649" y="462"/>
                    <a:pt x="2649" y="367"/>
                  </a:cubicBezTo>
                  <a:cubicBezTo>
                    <a:pt x="2649" y="265"/>
                    <a:pt x="2720" y="194"/>
                    <a:pt x="2817" y="194"/>
                  </a:cubicBezTo>
                  <a:cubicBezTo>
                    <a:pt x="2910" y="194"/>
                    <a:pt x="2973" y="257"/>
                    <a:pt x="2973" y="366"/>
                  </a:cubicBezTo>
                  <a:cubicBezTo>
                    <a:pt x="2973" y="383"/>
                    <a:pt x="2973" y="383"/>
                    <a:pt x="2973" y="383"/>
                  </a:cubicBezTo>
                  <a:cubicBezTo>
                    <a:pt x="2708" y="383"/>
                    <a:pt x="2708" y="383"/>
                    <a:pt x="2708" y="383"/>
                  </a:cubicBezTo>
                  <a:cubicBezTo>
                    <a:pt x="2712" y="440"/>
                    <a:pt x="2755" y="489"/>
                    <a:pt x="2815" y="489"/>
                  </a:cubicBezTo>
                  <a:cubicBezTo>
                    <a:pt x="2862" y="489"/>
                    <a:pt x="2894" y="472"/>
                    <a:pt x="2920" y="439"/>
                  </a:cubicBezTo>
                  <a:cubicBezTo>
                    <a:pt x="2961" y="471"/>
                    <a:pt x="2961" y="471"/>
                    <a:pt x="2961" y="471"/>
                  </a:cubicBezTo>
                  <a:cubicBezTo>
                    <a:pt x="2923" y="521"/>
                    <a:pt x="2876" y="539"/>
                    <a:pt x="2815" y="539"/>
                  </a:cubicBezTo>
                  <a:close/>
                  <a:moveTo>
                    <a:pt x="2708" y="337"/>
                  </a:moveTo>
                  <a:cubicBezTo>
                    <a:pt x="2914" y="337"/>
                    <a:pt x="2914" y="337"/>
                    <a:pt x="2914" y="337"/>
                  </a:cubicBezTo>
                  <a:cubicBezTo>
                    <a:pt x="2912" y="282"/>
                    <a:pt x="2875" y="244"/>
                    <a:pt x="2815" y="244"/>
                  </a:cubicBezTo>
                  <a:cubicBezTo>
                    <a:pt x="2755" y="244"/>
                    <a:pt x="2715" y="282"/>
                    <a:pt x="2708" y="337"/>
                  </a:cubicBezTo>
                  <a:close/>
                  <a:moveTo>
                    <a:pt x="147" y="880"/>
                  </a:moveTo>
                  <a:cubicBezTo>
                    <a:pt x="149" y="880"/>
                    <a:pt x="149" y="880"/>
                    <a:pt x="149" y="880"/>
                  </a:cubicBezTo>
                  <a:cubicBezTo>
                    <a:pt x="274" y="1261"/>
                    <a:pt x="274" y="1261"/>
                    <a:pt x="274" y="1261"/>
                  </a:cubicBezTo>
                  <a:cubicBezTo>
                    <a:pt x="358" y="1261"/>
                    <a:pt x="358" y="1261"/>
                    <a:pt x="358" y="1261"/>
                  </a:cubicBezTo>
                  <a:cubicBezTo>
                    <a:pt x="489" y="880"/>
                    <a:pt x="489" y="880"/>
                    <a:pt x="489" y="880"/>
                  </a:cubicBezTo>
                  <a:cubicBezTo>
                    <a:pt x="490" y="880"/>
                    <a:pt x="490" y="880"/>
                    <a:pt x="490" y="880"/>
                  </a:cubicBezTo>
                  <a:cubicBezTo>
                    <a:pt x="490" y="1261"/>
                    <a:pt x="490" y="1261"/>
                    <a:pt x="490" y="1261"/>
                  </a:cubicBezTo>
                  <a:cubicBezTo>
                    <a:pt x="600" y="1261"/>
                    <a:pt x="600" y="1261"/>
                    <a:pt x="600" y="1261"/>
                  </a:cubicBezTo>
                  <a:cubicBezTo>
                    <a:pt x="600" y="764"/>
                    <a:pt x="600" y="764"/>
                    <a:pt x="600" y="764"/>
                  </a:cubicBezTo>
                  <a:cubicBezTo>
                    <a:pt x="434" y="764"/>
                    <a:pt x="434" y="764"/>
                    <a:pt x="434" y="764"/>
                  </a:cubicBezTo>
                  <a:cubicBezTo>
                    <a:pt x="319" y="1088"/>
                    <a:pt x="319" y="1088"/>
                    <a:pt x="319" y="1088"/>
                  </a:cubicBezTo>
                  <a:cubicBezTo>
                    <a:pt x="318" y="1088"/>
                    <a:pt x="318" y="1088"/>
                    <a:pt x="318" y="1088"/>
                  </a:cubicBezTo>
                  <a:cubicBezTo>
                    <a:pt x="203" y="764"/>
                    <a:pt x="203" y="764"/>
                    <a:pt x="203" y="764"/>
                  </a:cubicBezTo>
                  <a:cubicBezTo>
                    <a:pt x="38" y="764"/>
                    <a:pt x="38" y="764"/>
                    <a:pt x="38" y="764"/>
                  </a:cubicBezTo>
                  <a:cubicBezTo>
                    <a:pt x="38" y="1261"/>
                    <a:pt x="38" y="1261"/>
                    <a:pt x="38" y="1261"/>
                  </a:cubicBezTo>
                  <a:cubicBezTo>
                    <a:pt x="147" y="1261"/>
                    <a:pt x="147" y="1261"/>
                    <a:pt x="147" y="1261"/>
                  </a:cubicBezTo>
                  <a:lnTo>
                    <a:pt x="147" y="880"/>
                  </a:lnTo>
                  <a:close/>
                  <a:moveTo>
                    <a:pt x="1027" y="1123"/>
                  </a:moveTo>
                  <a:cubicBezTo>
                    <a:pt x="782" y="1123"/>
                    <a:pt x="782" y="1123"/>
                    <a:pt x="782" y="1123"/>
                  </a:cubicBezTo>
                  <a:cubicBezTo>
                    <a:pt x="791" y="1163"/>
                    <a:pt x="821" y="1189"/>
                    <a:pt x="862" y="1189"/>
                  </a:cubicBezTo>
                  <a:cubicBezTo>
                    <a:pt x="896" y="1189"/>
                    <a:pt x="919" y="1172"/>
                    <a:pt x="937" y="1148"/>
                  </a:cubicBezTo>
                  <a:cubicBezTo>
                    <a:pt x="1011" y="1202"/>
                    <a:pt x="1011" y="1202"/>
                    <a:pt x="1011" y="1202"/>
                  </a:cubicBezTo>
                  <a:cubicBezTo>
                    <a:pt x="977" y="1245"/>
                    <a:pt x="921" y="1269"/>
                    <a:pt x="867" y="1269"/>
                  </a:cubicBezTo>
                  <a:cubicBezTo>
                    <a:pt x="761" y="1269"/>
                    <a:pt x="677" y="1199"/>
                    <a:pt x="677" y="1090"/>
                  </a:cubicBezTo>
                  <a:cubicBezTo>
                    <a:pt x="677" y="981"/>
                    <a:pt x="761" y="911"/>
                    <a:pt x="867" y="911"/>
                  </a:cubicBezTo>
                  <a:cubicBezTo>
                    <a:pt x="965" y="911"/>
                    <a:pt x="1027" y="981"/>
                    <a:pt x="1027" y="1090"/>
                  </a:cubicBezTo>
                  <a:lnTo>
                    <a:pt x="1027" y="1123"/>
                  </a:lnTo>
                  <a:close/>
                  <a:moveTo>
                    <a:pt x="921" y="1052"/>
                  </a:moveTo>
                  <a:cubicBezTo>
                    <a:pt x="922" y="1017"/>
                    <a:pt x="895" y="987"/>
                    <a:pt x="857" y="987"/>
                  </a:cubicBezTo>
                  <a:cubicBezTo>
                    <a:pt x="810" y="987"/>
                    <a:pt x="785" y="1019"/>
                    <a:pt x="782" y="1052"/>
                  </a:cubicBezTo>
                  <a:lnTo>
                    <a:pt x="921" y="1052"/>
                  </a:lnTo>
                  <a:close/>
                  <a:moveTo>
                    <a:pt x="1246" y="1269"/>
                  </a:moveTo>
                  <a:cubicBezTo>
                    <a:pt x="1145" y="1269"/>
                    <a:pt x="1078" y="1196"/>
                    <a:pt x="1078" y="1093"/>
                  </a:cubicBezTo>
                  <a:cubicBezTo>
                    <a:pt x="1078" y="998"/>
                    <a:pt x="1137" y="911"/>
                    <a:pt x="1234" y="911"/>
                  </a:cubicBezTo>
                  <a:cubicBezTo>
                    <a:pt x="1277" y="911"/>
                    <a:pt x="1318" y="923"/>
                    <a:pt x="1342" y="956"/>
                  </a:cubicBezTo>
                  <a:cubicBezTo>
                    <a:pt x="1343" y="956"/>
                    <a:pt x="1343" y="956"/>
                    <a:pt x="1343" y="956"/>
                  </a:cubicBezTo>
                  <a:cubicBezTo>
                    <a:pt x="1343" y="730"/>
                    <a:pt x="1343" y="730"/>
                    <a:pt x="1343" y="730"/>
                  </a:cubicBezTo>
                  <a:cubicBezTo>
                    <a:pt x="1449" y="730"/>
                    <a:pt x="1449" y="730"/>
                    <a:pt x="1449" y="730"/>
                  </a:cubicBezTo>
                  <a:cubicBezTo>
                    <a:pt x="1449" y="1261"/>
                    <a:pt x="1449" y="1261"/>
                    <a:pt x="1449" y="1261"/>
                  </a:cubicBezTo>
                  <a:cubicBezTo>
                    <a:pt x="1352" y="1261"/>
                    <a:pt x="1352" y="1261"/>
                    <a:pt x="1352" y="1261"/>
                  </a:cubicBezTo>
                  <a:cubicBezTo>
                    <a:pt x="1352" y="1216"/>
                    <a:pt x="1352" y="1216"/>
                    <a:pt x="1352" y="1216"/>
                  </a:cubicBezTo>
                  <a:cubicBezTo>
                    <a:pt x="1350" y="1216"/>
                    <a:pt x="1350" y="1216"/>
                    <a:pt x="1350" y="1216"/>
                  </a:cubicBezTo>
                  <a:cubicBezTo>
                    <a:pt x="1334" y="1241"/>
                    <a:pt x="1294" y="1269"/>
                    <a:pt x="1246" y="1269"/>
                  </a:cubicBezTo>
                  <a:close/>
                  <a:moveTo>
                    <a:pt x="1352" y="1090"/>
                  </a:moveTo>
                  <a:cubicBezTo>
                    <a:pt x="1352" y="1039"/>
                    <a:pt x="1320" y="1004"/>
                    <a:pt x="1268" y="1004"/>
                  </a:cubicBezTo>
                  <a:cubicBezTo>
                    <a:pt x="1215" y="1004"/>
                    <a:pt x="1183" y="1039"/>
                    <a:pt x="1183" y="1090"/>
                  </a:cubicBezTo>
                  <a:cubicBezTo>
                    <a:pt x="1183" y="1142"/>
                    <a:pt x="1215" y="1177"/>
                    <a:pt x="1268" y="1177"/>
                  </a:cubicBezTo>
                  <a:cubicBezTo>
                    <a:pt x="1320" y="1177"/>
                    <a:pt x="1352" y="1142"/>
                    <a:pt x="1352" y="1090"/>
                  </a:cubicBezTo>
                  <a:close/>
                  <a:moveTo>
                    <a:pt x="1526" y="812"/>
                  </a:moveTo>
                  <a:cubicBezTo>
                    <a:pt x="1526" y="846"/>
                    <a:pt x="1554" y="873"/>
                    <a:pt x="1587" y="873"/>
                  </a:cubicBezTo>
                  <a:cubicBezTo>
                    <a:pt x="1621" y="873"/>
                    <a:pt x="1648" y="846"/>
                    <a:pt x="1648" y="812"/>
                  </a:cubicBezTo>
                  <a:cubicBezTo>
                    <a:pt x="1648" y="778"/>
                    <a:pt x="1621" y="751"/>
                    <a:pt x="1587" y="751"/>
                  </a:cubicBezTo>
                  <a:cubicBezTo>
                    <a:pt x="1554" y="751"/>
                    <a:pt x="1526" y="778"/>
                    <a:pt x="1526" y="812"/>
                  </a:cubicBezTo>
                  <a:close/>
                  <a:moveTo>
                    <a:pt x="1535" y="1261"/>
                  </a:moveTo>
                  <a:cubicBezTo>
                    <a:pt x="1640" y="1261"/>
                    <a:pt x="1640" y="1261"/>
                    <a:pt x="1640" y="1261"/>
                  </a:cubicBezTo>
                  <a:cubicBezTo>
                    <a:pt x="1640" y="920"/>
                    <a:pt x="1640" y="920"/>
                    <a:pt x="1640" y="920"/>
                  </a:cubicBezTo>
                  <a:cubicBezTo>
                    <a:pt x="1535" y="920"/>
                    <a:pt x="1535" y="920"/>
                    <a:pt x="1535" y="920"/>
                  </a:cubicBezTo>
                  <a:lnTo>
                    <a:pt x="1535" y="1261"/>
                  </a:lnTo>
                  <a:close/>
                  <a:moveTo>
                    <a:pt x="1704" y="1026"/>
                  </a:moveTo>
                  <a:cubicBezTo>
                    <a:pt x="1704" y="1156"/>
                    <a:pt x="1882" y="1110"/>
                    <a:pt x="1882" y="1165"/>
                  </a:cubicBezTo>
                  <a:cubicBezTo>
                    <a:pt x="1882" y="1183"/>
                    <a:pt x="1858" y="1189"/>
                    <a:pt x="1834" y="1189"/>
                  </a:cubicBezTo>
                  <a:cubicBezTo>
                    <a:pt x="1802" y="1189"/>
                    <a:pt x="1779" y="1176"/>
                    <a:pt x="1759" y="1152"/>
                  </a:cubicBezTo>
                  <a:cubicBezTo>
                    <a:pt x="1695" y="1223"/>
                    <a:pt x="1695" y="1223"/>
                    <a:pt x="1695" y="1223"/>
                  </a:cubicBezTo>
                  <a:cubicBezTo>
                    <a:pt x="1729" y="1258"/>
                    <a:pt x="1782" y="1269"/>
                    <a:pt x="1830" y="1269"/>
                  </a:cubicBezTo>
                  <a:cubicBezTo>
                    <a:pt x="1903" y="1269"/>
                    <a:pt x="1987" y="1244"/>
                    <a:pt x="1987" y="1157"/>
                  </a:cubicBezTo>
                  <a:cubicBezTo>
                    <a:pt x="1987" y="1027"/>
                    <a:pt x="1809" y="1070"/>
                    <a:pt x="1809" y="1019"/>
                  </a:cubicBezTo>
                  <a:cubicBezTo>
                    <a:pt x="1809" y="999"/>
                    <a:pt x="1830" y="991"/>
                    <a:pt x="1848" y="991"/>
                  </a:cubicBezTo>
                  <a:cubicBezTo>
                    <a:pt x="1873" y="991"/>
                    <a:pt x="1894" y="1001"/>
                    <a:pt x="1909" y="1020"/>
                  </a:cubicBezTo>
                  <a:cubicBezTo>
                    <a:pt x="1974" y="956"/>
                    <a:pt x="1974" y="956"/>
                    <a:pt x="1974" y="956"/>
                  </a:cubicBezTo>
                  <a:cubicBezTo>
                    <a:pt x="1942" y="922"/>
                    <a:pt x="1892" y="911"/>
                    <a:pt x="1847" y="911"/>
                  </a:cubicBezTo>
                  <a:cubicBezTo>
                    <a:pt x="1776" y="911"/>
                    <a:pt x="1704" y="946"/>
                    <a:pt x="1704" y="1026"/>
                  </a:cubicBezTo>
                  <a:close/>
                  <a:moveTo>
                    <a:pt x="2220" y="1004"/>
                  </a:moveTo>
                  <a:cubicBezTo>
                    <a:pt x="2242" y="1004"/>
                    <a:pt x="2262" y="1015"/>
                    <a:pt x="2272" y="1030"/>
                  </a:cubicBezTo>
                  <a:cubicBezTo>
                    <a:pt x="2342" y="957"/>
                    <a:pt x="2342" y="957"/>
                    <a:pt x="2342" y="957"/>
                  </a:cubicBezTo>
                  <a:cubicBezTo>
                    <a:pt x="2309" y="923"/>
                    <a:pt x="2260" y="911"/>
                    <a:pt x="2220" y="911"/>
                  </a:cubicBezTo>
                  <a:cubicBezTo>
                    <a:pt x="2115" y="911"/>
                    <a:pt x="2030" y="981"/>
                    <a:pt x="2030" y="1090"/>
                  </a:cubicBezTo>
                  <a:cubicBezTo>
                    <a:pt x="2030" y="1199"/>
                    <a:pt x="2115" y="1269"/>
                    <a:pt x="2220" y="1269"/>
                  </a:cubicBezTo>
                  <a:cubicBezTo>
                    <a:pt x="2260" y="1269"/>
                    <a:pt x="2309" y="1258"/>
                    <a:pt x="2342" y="1224"/>
                  </a:cubicBezTo>
                  <a:cubicBezTo>
                    <a:pt x="2272" y="1151"/>
                    <a:pt x="2272" y="1151"/>
                    <a:pt x="2272" y="1151"/>
                  </a:cubicBezTo>
                  <a:cubicBezTo>
                    <a:pt x="2260" y="1165"/>
                    <a:pt x="2243" y="1177"/>
                    <a:pt x="2220" y="1177"/>
                  </a:cubicBezTo>
                  <a:cubicBezTo>
                    <a:pt x="2167" y="1177"/>
                    <a:pt x="2136" y="1142"/>
                    <a:pt x="2136" y="1090"/>
                  </a:cubicBezTo>
                  <a:cubicBezTo>
                    <a:pt x="2136" y="1039"/>
                    <a:pt x="2167" y="1004"/>
                    <a:pt x="2220" y="1004"/>
                  </a:cubicBezTo>
                  <a:close/>
                  <a:moveTo>
                    <a:pt x="2603" y="1094"/>
                  </a:moveTo>
                  <a:cubicBezTo>
                    <a:pt x="2603" y="1261"/>
                    <a:pt x="2603" y="1261"/>
                    <a:pt x="2603" y="1261"/>
                  </a:cubicBezTo>
                  <a:cubicBezTo>
                    <a:pt x="2708" y="1261"/>
                    <a:pt x="2708" y="1261"/>
                    <a:pt x="2708" y="1261"/>
                  </a:cubicBezTo>
                  <a:cubicBezTo>
                    <a:pt x="2708" y="1073"/>
                    <a:pt x="2708" y="1073"/>
                    <a:pt x="2708" y="1073"/>
                  </a:cubicBezTo>
                  <a:cubicBezTo>
                    <a:pt x="2708" y="981"/>
                    <a:pt x="2689" y="911"/>
                    <a:pt x="2582" y="911"/>
                  </a:cubicBezTo>
                  <a:cubicBezTo>
                    <a:pt x="2531" y="911"/>
                    <a:pt x="2496" y="939"/>
                    <a:pt x="2486" y="966"/>
                  </a:cubicBezTo>
                  <a:cubicBezTo>
                    <a:pt x="2485" y="966"/>
                    <a:pt x="2485" y="966"/>
                    <a:pt x="2485" y="966"/>
                  </a:cubicBezTo>
                  <a:cubicBezTo>
                    <a:pt x="2485" y="730"/>
                    <a:pt x="2485" y="730"/>
                    <a:pt x="2485" y="730"/>
                  </a:cubicBezTo>
                  <a:cubicBezTo>
                    <a:pt x="2380" y="730"/>
                    <a:pt x="2380" y="730"/>
                    <a:pt x="2380" y="730"/>
                  </a:cubicBezTo>
                  <a:cubicBezTo>
                    <a:pt x="2380" y="1261"/>
                    <a:pt x="2380" y="1261"/>
                    <a:pt x="2380" y="1261"/>
                  </a:cubicBezTo>
                  <a:cubicBezTo>
                    <a:pt x="2485" y="1261"/>
                    <a:pt x="2485" y="1261"/>
                    <a:pt x="2485" y="1261"/>
                  </a:cubicBezTo>
                  <a:cubicBezTo>
                    <a:pt x="2485" y="1091"/>
                    <a:pt x="2485" y="1091"/>
                    <a:pt x="2485" y="1091"/>
                  </a:cubicBezTo>
                  <a:cubicBezTo>
                    <a:pt x="2485" y="1047"/>
                    <a:pt x="2493" y="1004"/>
                    <a:pt x="2548" y="1004"/>
                  </a:cubicBezTo>
                  <a:cubicBezTo>
                    <a:pt x="2602" y="1004"/>
                    <a:pt x="2603" y="1054"/>
                    <a:pt x="2603" y="1094"/>
                  </a:cubicBezTo>
                  <a:close/>
                  <a:moveTo>
                    <a:pt x="130" y="1634"/>
                  </a:moveTo>
                  <a:cubicBezTo>
                    <a:pt x="130" y="1596"/>
                    <a:pt x="173" y="1582"/>
                    <a:pt x="204" y="1582"/>
                  </a:cubicBezTo>
                  <a:cubicBezTo>
                    <a:pt x="231" y="1582"/>
                    <a:pt x="266" y="1593"/>
                    <a:pt x="283" y="1615"/>
                  </a:cubicBezTo>
                  <a:cubicBezTo>
                    <a:pt x="359" y="1533"/>
                    <a:pt x="359" y="1533"/>
                    <a:pt x="359" y="1533"/>
                  </a:cubicBezTo>
                  <a:cubicBezTo>
                    <a:pt x="317" y="1496"/>
                    <a:pt x="262" y="1481"/>
                    <a:pt x="206" y="1481"/>
                  </a:cubicBezTo>
                  <a:cubicBezTo>
                    <a:pt x="109" y="1481"/>
                    <a:pt x="17" y="1537"/>
                    <a:pt x="17" y="1643"/>
                  </a:cubicBezTo>
                  <a:cubicBezTo>
                    <a:pt x="17" y="1809"/>
                    <a:pt x="250" y="1759"/>
                    <a:pt x="250" y="1851"/>
                  </a:cubicBezTo>
                  <a:cubicBezTo>
                    <a:pt x="250" y="1886"/>
                    <a:pt x="210" y="1903"/>
                    <a:pt x="174" y="1903"/>
                  </a:cubicBezTo>
                  <a:cubicBezTo>
                    <a:pt x="137" y="1903"/>
                    <a:pt x="101" y="1885"/>
                    <a:pt x="78" y="1856"/>
                  </a:cubicBezTo>
                  <a:cubicBezTo>
                    <a:pt x="0" y="1941"/>
                    <a:pt x="0" y="1941"/>
                    <a:pt x="0" y="1941"/>
                  </a:cubicBezTo>
                  <a:cubicBezTo>
                    <a:pt x="47" y="1985"/>
                    <a:pt x="104" y="2004"/>
                    <a:pt x="168" y="2004"/>
                  </a:cubicBezTo>
                  <a:cubicBezTo>
                    <a:pt x="270" y="2004"/>
                    <a:pt x="359" y="1951"/>
                    <a:pt x="359" y="1840"/>
                  </a:cubicBezTo>
                  <a:cubicBezTo>
                    <a:pt x="359" y="1666"/>
                    <a:pt x="130" y="1724"/>
                    <a:pt x="130" y="1634"/>
                  </a:cubicBezTo>
                  <a:close/>
                  <a:moveTo>
                    <a:pt x="808" y="1818"/>
                  </a:moveTo>
                  <a:cubicBezTo>
                    <a:pt x="808" y="1912"/>
                    <a:pt x="749" y="2000"/>
                    <a:pt x="652" y="2000"/>
                  </a:cubicBezTo>
                  <a:cubicBezTo>
                    <a:pt x="609" y="2000"/>
                    <a:pt x="568" y="1988"/>
                    <a:pt x="544" y="1955"/>
                  </a:cubicBezTo>
                  <a:cubicBezTo>
                    <a:pt x="543" y="1955"/>
                    <a:pt x="543" y="1955"/>
                    <a:pt x="543" y="1955"/>
                  </a:cubicBezTo>
                  <a:cubicBezTo>
                    <a:pt x="543" y="2151"/>
                    <a:pt x="543" y="2151"/>
                    <a:pt x="543" y="2151"/>
                  </a:cubicBezTo>
                  <a:cubicBezTo>
                    <a:pt x="437" y="2151"/>
                    <a:pt x="437" y="2151"/>
                    <a:pt x="437" y="2151"/>
                  </a:cubicBezTo>
                  <a:cubicBezTo>
                    <a:pt x="437" y="1650"/>
                    <a:pt x="437" y="1650"/>
                    <a:pt x="437" y="1650"/>
                  </a:cubicBezTo>
                  <a:cubicBezTo>
                    <a:pt x="534" y="1650"/>
                    <a:pt x="534" y="1650"/>
                    <a:pt x="534" y="1650"/>
                  </a:cubicBezTo>
                  <a:cubicBezTo>
                    <a:pt x="534" y="1695"/>
                    <a:pt x="534" y="1695"/>
                    <a:pt x="534" y="1695"/>
                  </a:cubicBezTo>
                  <a:cubicBezTo>
                    <a:pt x="536" y="1695"/>
                    <a:pt x="536" y="1695"/>
                    <a:pt x="536" y="1695"/>
                  </a:cubicBezTo>
                  <a:cubicBezTo>
                    <a:pt x="552" y="1670"/>
                    <a:pt x="593" y="1641"/>
                    <a:pt x="640" y="1641"/>
                  </a:cubicBezTo>
                  <a:cubicBezTo>
                    <a:pt x="741" y="1641"/>
                    <a:pt x="808" y="1714"/>
                    <a:pt x="808" y="1818"/>
                  </a:cubicBezTo>
                  <a:close/>
                  <a:moveTo>
                    <a:pt x="703" y="1820"/>
                  </a:moveTo>
                  <a:cubicBezTo>
                    <a:pt x="703" y="1769"/>
                    <a:pt x="671" y="1734"/>
                    <a:pt x="619" y="1734"/>
                  </a:cubicBezTo>
                  <a:cubicBezTo>
                    <a:pt x="566" y="1734"/>
                    <a:pt x="534" y="1769"/>
                    <a:pt x="534" y="1820"/>
                  </a:cubicBezTo>
                  <a:cubicBezTo>
                    <a:pt x="534" y="1872"/>
                    <a:pt x="566" y="1907"/>
                    <a:pt x="619" y="1907"/>
                  </a:cubicBezTo>
                  <a:cubicBezTo>
                    <a:pt x="671" y="1907"/>
                    <a:pt x="703" y="1872"/>
                    <a:pt x="703" y="1820"/>
                  </a:cubicBezTo>
                  <a:close/>
                  <a:moveTo>
                    <a:pt x="1209" y="1820"/>
                  </a:moveTo>
                  <a:cubicBezTo>
                    <a:pt x="1209" y="1853"/>
                    <a:pt x="1209" y="1853"/>
                    <a:pt x="1209" y="1853"/>
                  </a:cubicBezTo>
                  <a:cubicBezTo>
                    <a:pt x="965" y="1853"/>
                    <a:pt x="965" y="1853"/>
                    <a:pt x="965" y="1853"/>
                  </a:cubicBezTo>
                  <a:cubicBezTo>
                    <a:pt x="973" y="1894"/>
                    <a:pt x="1004" y="1920"/>
                    <a:pt x="1044" y="1920"/>
                  </a:cubicBezTo>
                  <a:cubicBezTo>
                    <a:pt x="1079" y="1920"/>
                    <a:pt x="1102" y="1902"/>
                    <a:pt x="1119" y="1878"/>
                  </a:cubicBezTo>
                  <a:cubicBezTo>
                    <a:pt x="1193" y="1932"/>
                    <a:pt x="1193" y="1932"/>
                    <a:pt x="1193" y="1932"/>
                  </a:cubicBezTo>
                  <a:cubicBezTo>
                    <a:pt x="1159" y="1975"/>
                    <a:pt x="1104" y="2000"/>
                    <a:pt x="1049" y="2000"/>
                  </a:cubicBezTo>
                  <a:cubicBezTo>
                    <a:pt x="944" y="2000"/>
                    <a:pt x="860" y="1929"/>
                    <a:pt x="860" y="1820"/>
                  </a:cubicBezTo>
                  <a:cubicBezTo>
                    <a:pt x="860" y="1712"/>
                    <a:pt x="944" y="1641"/>
                    <a:pt x="1049" y="1641"/>
                  </a:cubicBezTo>
                  <a:cubicBezTo>
                    <a:pt x="1148" y="1641"/>
                    <a:pt x="1209" y="1712"/>
                    <a:pt x="1209" y="1820"/>
                  </a:cubicBezTo>
                  <a:close/>
                  <a:moveTo>
                    <a:pt x="1104" y="1782"/>
                  </a:moveTo>
                  <a:cubicBezTo>
                    <a:pt x="1105" y="1747"/>
                    <a:pt x="1077" y="1717"/>
                    <a:pt x="1039" y="1717"/>
                  </a:cubicBezTo>
                  <a:cubicBezTo>
                    <a:pt x="993" y="1717"/>
                    <a:pt x="968" y="1749"/>
                    <a:pt x="965" y="1782"/>
                  </a:cubicBezTo>
                  <a:lnTo>
                    <a:pt x="1104" y="1782"/>
                  </a:lnTo>
                  <a:close/>
                  <a:moveTo>
                    <a:pt x="1452" y="1734"/>
                  </a:moveTo>
                  <a:cubicBezTo>
                    <a:pt x="1474" y="1734"/>
                    <a:pt x="1494" y="1745"/>
                    <a:pt x="1504" y="1760"/>
                  </a:cubicBezTo>
                  <a:cubicBezTo>
                    <a:pt x="1574" y="1687"/>
                    <a:pt x="1574" y="1687"/>
                    <a:pt x="1574" y="1687"/>
                  </a:cubicBezTo>
                  <a:cubicBezTo>
                    <a:pt x="1541" y="1653"/>
                    <a:pt x="1492" y="1641"/>
                    <a:pt x="1452" y="1641"/>
                  </a:cubicBezTo>
                  <a:cubicBezTo>
                    <a:pt x="1347" y="1641"/>
                    <a:pt x="1263" y="1712"/>
                    <a:pt x="1263" y="1820"/>
                  </a:cubicBezTo>
                  <a:cubicBezTo>
                    <a:pt x="1263" y="1929"/>
                    <a:pt x="1347" y="2000"/>
                    <a:pt x="1452" y="2000"/>
                  </a:cubicBezTo>
                  <a:cubicBezTo>
                    <a:pt x="1492" y="2000"/>
                    <a:pt x="1541" y="1988"/>
                    <a:pt x="1574" y="1954"/>
                  </a:cubicBezTo>
                  <a:cubicBezTo>
                    <a:pt x="1504" y="1881"/>
                    <a:pt x="1504" y="1881"/>
                    <a:pt x="1504" y="1881"/>
                  </a:cubicBezTo>
                  <a:cubicBezTo>
                    <a:pt x="1492" y="1895"/>
                    <a:pt x="1476" y="1907"/>
                    <a:pt x="1452" y="1907"/>
                  </a:cubicBezTo>
                  <a:cubicBezTo>
                    <a:pt x="1400" y="1907"/>
                    <a:pt x="1368" y="1872"/>
                    <a:pt x="1368" y="1820"/>
                  </a:cubicBezTo>
                  <a:cubicBezTo>
                    <a:pt x="1368" y="1769"/>
                    <a:pt x="1400" y="1734"/>
                    <a:pt x="1452" y="1734"/>
                  </a:cubicBezTo>
                  <a:close/>
                  <a:moveTo>
                    <a:pt x="1666" y="1481"/>
                  </a:moveTo>
                  <a:cubicBezTo>
                    <a:pt x="1632" y="1481"/>
                    <a:pt x="1605" y="1509"/>
                    <a:pt x="1605" y="1542"/>
                  </a:cubicBezTo>
                  <a:cubicBezTo>
                    <a:pt x="1605" y="1576"/>
                    <a:pt x="1632" y="1603"/>
                    <a:pt x="1666" y="1603"/>
                  </a:cubicBezTo>
                  <a:cubicBezTo>
                    <a:pt x="1700" y="1603"/>
                    <a:pt x="1727" y="1576"/>
                    <a:pt x="1727" y="1542"/>
                  </a:cubicBezTo>
                  <a:cubicBezTo>
                    <a:pt x="1727" y="1509"/>
                    <a:pt x="1700" y="1481"/>
                    <a:pt x="1666" y="1481"/>
                  </a:cubicBezTo>
                  <a:close/>
                  <a:moveTo>
                    <a:pt x="1613" y="1991"/>
                  </a:moveTo>
                  <a:cubicBezTo>
                    <a:pt x="1719" y="1991"/>
                    <a:pt x="1719" y="1991"/>
                    <a:pt x="1719" y="1991"/>
                  </a:cubicBezTo>
                  <a:cubicBezTo>
                    <a:pt x="1719" y="1650"/>
                    <a:pt x="1719" y="1650"/>
                    <a:pt x="1719" y="1650"/>
                  </a:cubicBezTo>
                  <a:cubicBezTo>
                    <a:pt x="1613" y="1650"/>
                    <a:pt x="1613" y="1650"/>
                    <a:pt x="1613" y="1650"/>
                  </a:cubicBezTo>
                  <a:lnTo>
                    <a:pt x="1613" y="1991"/>
                  </a:lnTo>
                  <a:close/>
                  <a:moveTo>
                    <a:pt x="2106" y="1818"/>
                  </a:moveTo>
                  <a:cubicBezTo>
                    <a:pt x="2106" y="1991"/>
                    <a:pt x="2106" y="1991"/>
                    <a:pt x="2106" y="1991"/>
                  </a:cubicBezTo>
                  <a:cubicBezTo>
                    <a:pt x="2009" y="1991"/>
                    <a:pt x="2009" y="1991"/>
                    <a:pt x="2009" y="1991"/>
                  </a:cubicBezTo>
                  <a:cubicBezTo>
                    <a:pt x="2009" y="1948"/>
                    <a:pt x="2009" y="1948"/>
                    <a:pt x="2009" y="1948"/>
                  </a:cubicBezTo>
                  <a:cubicBezTo>
                    <a:pt x="2007" y="1948"/>
                    <a:pt x="2007" y="1948"/>
                    <a:pt x="2007" y="1948"/>
                  </a:cubicBezTo>
                  <a:cubicBezTo>
                    <a:pt x="1984" y="1985"/>
                    <a:pt x="1942" y="2000"/>
                    <a:pt x="1899" y="2000"/>
                  </a:cubicBezTo>
                  <a:cubicBezTo>
                    <a:pt x="1835" y="2000"/>
                    <a:pt x="1778" y="1963"/>
                    <a:pt x="1778" y="1894"/>
                  </a:cubicBezTo>
                  <a:cubicBezTo>
                    <a:pt x="1778" y="1776"/>
                    <a:pt x="1921" y="1774"/>
                    <a:pt x="2009" y="1774"/>
                  </a:cubicBezTo>
                  <a:cubicBezTo>
                    <a:pt x="2009" y="1737"/>
                    <a:pt x="1978" y="1713"/>
                    <a:pt x="1941" y="1713"/>
                  </a:cubicBezTo>
                  <a:cubicBezTo>
                    <a:pt x="1907" y="1713"/>
                    <a:pt x="1878" y="1728"/>
                    <a:pt x="1856" y="1754"/>
                  </a:cubicBezTo>
                  <a:cubicBezTo>
                    <a:pt x="1799" y="1696"/>
                    <a:pt x="1799" y="1696"/>
                    <a:pt x="1799" y="1696"/>
                  </a:cubicBezTo>
                  <a:cubicBezTo>
                    <a:pt x="1838" y="1660"/>
                    <a:pt x="1894" y="1641"/>
                    <a:pt x="1950" y="1641"/>
                  </a:cubicBezTo>
                  <a:cubicBezTo>
                    <a:pt x="2073" y="1641"/>
                    <a:pt x="2106" y="1704"/>
                    <a:pt x="2106" y="1818"/>
                  </a:cubicBezTo>
                  <a:close/>
                  <a:moveTo>
                    <a:pt x="2009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50" y="1842"/>
                    <a:pt x="1879" y="1844"/>
                    <a:pt x="1879" y="1891"/>
                  </a:cubicBezTo>
                  <a:cubicBezTo>
                    <a:pt x="1879" y="1916"/>
                    <a:pt x="1905" y="1928"/>
                    <a:pt x="1929" y="1928"/>
                  </a:cubicBezTo>
                  <a:cubicBezTo>
                    <a:pt x="1970" y="1928"/>
                    <a:pt x="2009" y="1906"/>
                    <a:pt x="2009" y="1864"/>
                  </a:cubicBezTo>
                  <a:lnTo>
                    <a:pt x="2009" y="1842"/>
                  </a:lnTo>
                  <a:close/>
                  <a:moveTo>
                    <a:pt x="2173" y="1991"/>
                  </a:moveTo>
                  <a:cubicBezTo>
                    <a:pt x="2278" y="1991"/>
                    <a:pt x="2278" y="1991"/>
                    <a:pt x="2278" y="1991"/>
                  </a:cubicBezTo>
                  <a:cubicBezTo>
                    <a:pt x="2278" y="1460"/>
                    <a:pt x="2278" y="1460"/>
                    <a:pt x="2278" y="1460"/>
                  </a:cubicBezTo>
                  <a:cubicBezTo>
                    <a:pt x="2173" y="1460"/>
                    <a:pt x="2173" y="1460"/>
                    <a:pt x="2173" y="1460"/>
                  </a:cubicBezTo>
                  <a:lnTo>
                    <a:pt x="2173" y="1991"/>
                  </a:lnTo>
                  <a:close/>
                  <a:moveTo>
                    <a:pt x="2408" y="1481"/>
                  </a:moveTo>
                  <a:cubicBezTo>
                    <a:pt x="2375" y="1481"/>
                    <a:pt x="2347" y="1509"/>
                    <a:pt x="2347" y="1542"/>
                  </a:cubicBezTo>
                  <a:cubicBezTo>
                    <a:pt x="2347" y="1576"/>
                    <a:pt x="2375" y="1603"/>
                    <a:pt x="2408" y="1603"/>
                  </a:cubicBezTo>
                  <a:cubicBezTo>
                    <a:pt x="2442" y="1603"/>
                    <a:pt x="2469" y="1576"/>
                    <a:pt x="2469" y="1542"/>
                  </a:cubicBezTo>
                  <a:cubicBezTo>
                    <a:pt x="2469" y="1509"/>
                    <a:pt x="2442" y="1481"/>
                    <a:pt x="2408" y="1481"/>
                  </a:cubicBezTo>
                  <a:close/>
                  <a:moveTo>
                    <a:pt x="2356" y="1991"/>
                  </a:moveTo>
                  <a:cubicBezTo>
                    <a:pt x="2461" y="1991"/>
                    <a:pt x="2461" y="1991"/>
                    <a:pt x="2461" y="1991"/>
                  </a:cubicBezTo>
                  <a:cubicBezTo>
                    <a:pt x="2461" y="1650"/>
                    <a:pt x="2461" y="1650"/>
                    <a:pt x="2461" y="1650"/>
                  </a:cubicBezTo>
                  <a:cubicBezTo>
                    <a:pt x="2356" y="1650"/>
                    <a:pt x="2356" y="1650"/>
                    <a:pt x="2356" y="1650"/>
                  </a:cubicBezTo>
                  <a:lnTo>
                    <a:pt x="2356" y="1991"/>
                  </a:lnTo>
                  <a:close/>
                  <a:moveTo>
                    <a:pt x="2630" y="1750"/>
                  </a:moveTo>
                  <a:cubicBezTo>
                    <a:pt x="2630" y="1729"/>
                    <a:pt x="2651" y="1721"/>
                    <a:pt x="2669" y="1721"/>
                  </a:cubicBezTo>
                  <a:cubicBezTo>
                    <a:pt x="2694" y="1721"/>
                    <a:pt x="2715" y="1731"/>
                    <a:pt x="2730" y="1750"/>
                  </a:cubicBezTo>
                  <a:cubicBezTo>
                    <a:pt x="2795" y="1686"/>
                    <a:pt x="2795" y="1686"/>
                    <a:pt x="2795" y="1686"/>
                  </a:cubicBezTo>
                  <a:cubicBezTo>
                    <a:pt x="2763" y="1653"/>
                    <a:pt x="2713" y="1641"/>
                    <a:pt x="2668" y="1641"/>
                  </a:cubicBezTo>
                  <a:cubicBezTo>
                    <a:pt x="2597" y="1641"/>
                    <a:pt x="2525" y="1676"/>
                    <a:pt x="2525" y="1757"/>
                  </a:cubicBezTo>
                  <a:cubicBezTo>
                    <a:pt x="2525" y="1887"/>
                    <a:pt x="2703" y="1840"/>
                    <a:pt x="2703" y="1895"/>
                  </a:cubicBezTo>
                  <a:cubicBezTo>
                    <a:pt x="2703" y="1913"/>
                    <a:pt x="2679" y="1920"/>
                    <a:pt x="2655" y="1920"/>
                  </a:cubicBezTo>
                  <a:cubicBezTo>
                    <a:pt x="2623" y="1920"/>
                    <a:pt x="2600" y="1906"/>
                    <a:pt x="2580" y="1882"/>
                  </a:cubicBezTo>
                  <a:cubicBezTo>
                    <a:pt x="2517" y="1953"/>
                    <a:pt x="2517" y="1953"/>
                    <a:pt x="2517" y="1953"/>
                  </a:cubicBezTo>
                  <a:cubicBezTo>
                    <a:pt x="2550" y="1988"/>
                    <a:pt x="2603" y="2000"/>
                    <a:pt x="2651" y="2000"/>
                  </a:cubicBezTo>
                  <a:cubicBezTo>
                    <a:pt x="2724" y="2000"/>
                    <a:pt x="2808" y="1974"/>
                    <a:pt x="2808" y="1887"/>
                  </a:cubicBezTo>
                  <a:cubicBezTo>
                    <a:pt x="2808" y="1757"/>
                    <a:pt x="2630" y="1800"/>
                    <a:pt x="2630" y="1750"/>
                  </a:cubicBezTo>
                  <a:close/>
                  <a:moveTo>
                    <a:pt x="3002" y="1549"/>
                  </a:moveTo>
                  <a:cubicBezTo>
                    <a:pt x="2897" y="1549"/>
                    <a:pt x="2897" y="1549"/>
                    <a:pt x="2897" y="1549"/>
                  </a:cubicBezTo>
                  <a:cubicBezTo>
                    <a:pt x="2897" y="1650"/>
                    <a:pt x="2897" y="1650"/>
                    <a:pt x="2897" y="1650"/>
                  </a:cubicBezTo>
                  <a:cubicBezTo>
                    <a:pt x="2829" y="1650"/>
                    <a:pt x="2829" y="1650"/>
                    <a:pt x="2829" y="1650"/>
                  </a:cubicBezTo>
                  <a:cubicBezTo>
                    <a:pt x="2829" y="1734"/>
                    <a:pt x="2829" y="1734"/>
                    <a:pt x="2829" y="1734"/>
                  </a:cubicBezTo>
                  <a:cubicBezTo>
                    <a:pt x="2897" y="1734"/>
                    <a:pt x="2897" y="1734"/>
                    <a:pt x="2897" y="1734"/>
                  </a:cubicBezTo>
                  <a:cubicBezTo>
                    <a:pt x="2897" y="1896"/>
                    <a:pt x="2897" y="1896"/>
                    <a:pt x="2897" y="1896"/>
                  </a:cubicBezTo>
                  <a:cubicBezTo>
                    <a:pt x="2897" y="1971"/>
                    <a:pt x="2951" y="2000"/>
                    <a:pt x="3021" y="2000"/>
                  </a:cubicBezTo>
                  <a:cubicBezTo>
                    <a:pt x="3046" y="2000"/>
                    <a:pt x="3072" y="1997"/>
                    <a:pt x="3095" y="1989"/>
                  </a:cubicBezTo>
                  <a:cubicBezTo>
                    <a:pt x="3095" y="1901"/>
                    <a:pt x="3095" y="1901"/>
                    <a:pt x="3095" y="1901"/>
                  </a:cubicBezTo>
                  <a:cubicBezTo>
                    <a:pt x="3086" y="1910"/>
                    <a:pt x="3063" y="1911"/>
                    <a:pt x="3052" y="1911"/>
                  </a:cubicBezTo>
                  <a:cubicBezTo>
                    <a:pt x="3006" y="1911"/>
                    <a:pt x="3002" y="1884"/>
                    <a:pt x="3002" y="1848"/>
                  </a:cubicBezTo>
                  <a:cubicBezTo>
                    <a:pt x="3002" y="1734"/>
                    <a:pt x="3002" y="1734"/>
                    <a:pt x="3002" y="1734"/>
                  </a:cubicBezTo>
                  <a:cubicBezTo>
                    <a:pt x="3095" y="1734"/>
                    <a:pt x="3095" y="1734"/>
                    <a:pt x="3095" y="1734"/>
                  </a:cubicBezTo>
                  <a:cubicBezTo>
                    <a:pt x="3095" y="1650"/>
                    <a:pt x="3095" y="1650"/>
                    <a:pt x="3095" y="1650"/>
                  </a:cubicBezTo>
                  <a:cubicBezTo>
                    <a:pt x="3002" y="1650"/>
                    <a:pt x="3002" y="1650"/>
                    <a:pt x="3002" y="1650"/>
                  </a:cubicBezTo>
                  <a:lnTo>
                    <a:pt x="3002" y="1549"/>
                  </a:lnTo>
                  <a:close/>
                  <a:moveTo>
                    <a:pt x="3487" y="1820"/>
                  </a:moveTo>
                  <a:cubicBezTo>
                    <a:pt x="3487" y="1853"/>
                    <a:pt x="3487" y="1853"/>
                    <a:pt x="3487" y="1853"/>
                  </a:cubicBezTo>
                  <a:cubicBezTo>
                    <a:pt x="3243" y="1853"/>
                    <a:pt x="3243" y="1853"/>
                    <a:pt x="3243" y="1853"/>
                  </a:cubicBezTo>
                  <a:cubicBezTo>
                    <a:pt x="3251" y="1894"/>
                    <a:pt x="3282" y="1920"/>
                    <a:pt x="3322" y="1920"/>
                  </a:cubicBezTo>
                  <a:cubicBezTo>
                    <a:pt x="3357" y="1920"/>
                    <a:pt x="3380" y="1902"/>
                    <a:pt x="3397" y="1878"/>
                  </a:cubicBezTo>
                  <a:cubicBezTo>
                    <a:pt x="3471" y="1932"/>
                    <a:pt x="3471" y="1932"/>
                    <a:pt x="3471" y="1932"/>
                  </a:cubicBezTo>
                  <a:cubicBezTo>
                    <a:pt x="3437" y="1975"/>
                    <a:pt x="3382" y="2000"/>
                    <a:pt x="3327" y="2000"/>
                  </a:cubicBezTo>
                  <a:cubicBezTo>
                    <a:pt x="3222" y="2000"/>
                    <a:pt x="3138" y="1929"/>
                    <a:pt x="3138" y="1820"/>
                  </a:cubicBezTo>
                  <a:cubicBezTo>
                    <a:pt x="3138" y="1712"/>
                    <a:pt x="3222" y="1641"/>
                    <a:pt x="3327" y="1641"/>
                  </a:cubicBezTo>
                  <a:cubicBezTo>
                    <a:pt x="3426" y="1641"/>
                    <a:pt x="3487" y="1712"/>
                    <a:pt x="3487" y="1820"/>
                  </a:cubicBezTo>
                  <a:close/>
                  <a:moveTo>
                    <a:pt x="3382" y="1782"/>
                  </a:moveTo>
                  <a:cubicBezTo>
                    <a:pt x="3383" y="1747"/>
                    <a:pt x="3355" y="1717"/>
                    <a:pt x="3317" y="1717"/>
                  </a:cubicBezTo>
                  <a:cubicBezTo>
                    <a:pt x="3271" y="1717"/>
                    <a:pt x="3246" y="1749"/>
                    <a:pt x="3243" y="1782"/>
                  </a:cubicBezTo>
                  <a:lnTo>
                    <a:pt x="3382" y="1782"/>
                  </a:lnTo>
                  <a:close/>
                  <a:moveTo>
                    <a:pt x="3754" y="1641"/>
                  </a:moveTo>
                  <a:cubicBezTo>
                    <a:pt x="3702" y="1641"/>
                    <a:pt x="3668" y="1669"/>
                    <a:pt x="3654" y="1696"/>
                  </a:cubicBezTo>
                  <a:cubicBezTo>
                    <a:pt x="3652" y="1696"/>
                    <a:pt x="3652" y="1696"/>
                    <a:pt x="3652" y="1696"/>
                  </a:cubicBezTo>
                  <a:cubicBezTo>
                    <a:pt x="3652" y="1650"/>
                    <a:pt x="3652" y="1650"/>
                    <a:pt x="3652" y="1650"/>
                  </a:cubicBezTo>
                  <a:cubicBezTo>
                    <a:pt x="3551" y="1650"/>
                    <a:pt x="3551" y="1650"/>
                    <a:pt x="3551" y="1650"/>
                  </a:cubicBezTo>
                  <a:cubicBezTo>
                    <a:pt x="3551" y="1991"/>
                    <a:pt x="3551" y="1991"/>
                    <a:pt x="3551" y="1991"/>
                  </a:cubicBezTo>
                  <a:cubicBezTo>
                    <a:pt x="3657" y="1991"/>
                    <a:pt x="3657" y="1991"/>
                    <a:pt x="3657" y="1991"/>
                  </a:cubicBezTo>
                  <a:cubicBezTo>
                    <a:pt x="3657" y="1821"/>
                    <a:pt x="3657" y="1821"/>
                    <a:pt x="3657" y="1821"/>
                  </a:cubicBezTo>
                  <a:cubicBezTo>
                    <a:pt x="3657" y="1777"/>
                    <a:pt x="3665" y="1734"/>
                    <a:pt x="3720" y="1734"/>
                  </a:cubicBezTo>
                  <a:cubicBezTo>
                    <a:pt x="3774" y="1734"/>
                    <a:pt x="3775" y="1785"/>
                    <a:pt x="3775" y="1824"/>
                  </a:cubicBezTo>
                  <a:cubicBezTo>
                    <a:pt x="3775" y="1991"/>
                    <a:pt x="3775" y="1991"/>
                    <a:pt x="3775" y="1991"/>
                  </a:cubicBezTo>
                  <a:cubicBezTo>
                    <a:pt x="3880" y="1991"/>
                    <a:pt x="3880" y="1991"/>
                    <a:pt x="3880" y="1991"/>
                  </a:cubicBezTo>
                  <a:cubicBezTo>
                    <a:pt x="3880" y="1803"/>
                    <a:pt x="3880" y="1803"/>
                    <a:pt x="3880" y="1803"/>
                  </a:cubicBezTo>
                  <a:cubicBezTo>
                    <a:pt x="3880" y="1712"/>
                    <a:pt x="3860" y="1641"/>
                    <a:pt x="3754" y="1641"/>
                  </a:cubicBezTo>
                  <a:close/>
                </a:path>
              </a:pathLst>
            </a:custGeom>
            <a:solidFill>
              <a:srgbClr val="002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</p:grpSp>
      <p:sp>
        <p:nvSpPr>
          <p:cNvPr id="19" name="Text Placeholder Gradient (PHJU)">
            <a:extLst>
              <a:ext uri="{FF2B5EF4-FFF2-40B4-BE49-F238E27FC236}">
                <a16:creationId xmlns:a16="http://schemas.microsoft.com/office/drawing/2014/main" id="{3A0369B1-2AE7-402B-8EE5-7047A0A99856}"/>
              </a:ext>
            </a:extLst>
          </p:cNvPr>
          <p:cNvSpPr>
            <a:spLocks noGrp="1" noSelect="1"/>
          </p:cNvSpPr>
          <p:nvPr>
            <p:ph type="body" sz="quarter" idx="16" hasCustomPrompt="1"/>
            <p:custDataLst>
              <p:custData r:id="rId1"/>
            </p:custDataLst>
          </p:nvPr>
        </p:nvSpPr>
        <p:spPr bwMode="gray">
          <a:xfrm>
            <a:off x="8737287" y="0"/>
            <a:ext cx="3451769" cy="4928318"/>
          </a:xfrm>
          <a:gradFill flip="none" rotWithShape="1">
            <a:gsLst>
              <a:gs pos="14000">
                <a:srgbClr val="FFFFFF">
                  <a:alpha val="50000"/>
                </a:srgbClr>
              </a:gs>
              <a:gs pos="28000">
                <a:srgbClr val="FFFFFF">
                  <a:alpha val="75000"/>
                </a:srgbClr>
              </a:gs>
              <a:gs pos="2000">
                <a:srgbClr val="FFFFFF">
                  <a:alpha val="2000"/>
                </a:srgbClr>
              </a:gs>
              <a:gs pos="0">
                <a:srgbClr val="FFFFFF">
                  <a:alpha val="1000"/>
                </a:srgbClr>
              </a:gs>
              <a:gs pos="72000">
                <a:srgbClr val="FFFFFF"/>
              </a:gs>
              <a:gs pos="40000">
                <a:srgbClr val="FFFFFF">
                  <a:alpha val="90000"/>
                </a:srgbClr>
              </a:gs>
              <a:gs pos="54000">
                <a:srgbClr val="FFFFFF"/>
              </a:gs>
            </a:gsLst>
            <a:lin ang="0" scaled="1"/>
            <a:tileRect/>
          </a:gra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lvl="0" indent="0" algn="l" defTabSz="1088610" rtl="0" eaLnBrk="1" latinLnBrk="0" hangingPunct="1">
              <a:spcBef>
                <a:spcPts val="0"/>
              </a:spcBef>
              <a:buFontTx/>
              <a:buNone/>
            </a:pPr>
            <a:r>
              <a:rPr lang="en-GB"/>
              <a:t> </a:t>
            </a:r>
          </a:p>
        </p:txBody>
      </p:sp>
      <p:sp>
        <p:nvSpPr>
          <p:cNvPr id="1847" name="Text Placeholder 1846 (PHJU)">
            <a:extLst>
              <a:ext uri="{FF2B5EF4-FFF2-40B4-BE49-F238E27FC236}">
                <a16:creationId xmlns:a16="http://schemas.microsoft.com/office/drawing/2014/main" id="{6261FB7D-5C61-4BEC-BA95-3BD641221814}"/>
              </a:ext>
            </a:extLst>
          </p:cNvPr>
          <p:cNvSpPr>
            <a:spLocks noGrp="1" noSelect="1"/>
          </p:cNvSpPr>
          <p:nvPr>
            <p:ph type="body" sz="quarter" idx="15" hasCustomPrompt="1"/>
            <p:custDataLst>
              <p:custData r:id="rId2"/>
            </p:custDataLst>
          </p:nvPr>
        </p:nvSpPr>
        <p:spPr bwMode="gray">
          <a:xfrm>
            <a:off x="7619099" y="-6480"/>
            <a:ext cx="4585206" cy="3366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lvl="0" indent="0" algn="l" defTabSz="1088610" rtl="0" eaLnBrk="1" latinLnBrk="0" hangingPunct="1">
              <a:spcBef>
                <a:spcPts val="0"/>
              </a:spcBef>
              <a:buFontTx/>
              <a:buNone/>
            </a:pPr>
            <a:r>
              <a:rPr lang="en-GB"/>
              <a:t> </a:t>
            </a:r>
          </a:p>
        </p:txBody>
      </p:sp>
      <p:pic>
        <p:nvPicPr>
          <p:cNvPr id="17" name="Tijdelijke aanduiding voor afbeelding 7">
            <a:extLst>
              <a:ext uri="{FF2B5EF4-FFF2-40B4-BE49-F238E27FC236}">
                <a16:creationId xmlns:a16="http://schemas.microsoft.com/office/drawing/2014/main" id="{10E74A1F-5BA0-413D-9F51-62E313149D4F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5"/>
          <a:srcRect t="406" b="406"/>
          <a:stretch>
            <a:fillRect/>
          </a:stretch>
        </p:blipFill>
        <p:spPr bwMode="gray">
          <a:xfrm>
            <a:off x="-3" y="1621462"/>
            <a:ext cx="12188825" cy="31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6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computermu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441936" y="5093454"/>
            <a:ext cx="11301057" cy="682626"/>
          </a:xfrm>
        </p:spPr>
        <p:txBody>
          <a:bodyPr anchor="t" anchorCtr="0"/>
          <a:lstStyle>
            <a:lvl1pPr algn="l">
              <a:defRPr sz="4399"/>
            </a:lvl1pPr>
          </a:lstStyle>
          <a:p>
            <a:r>
              <a:rPr lang="en-GB" noProof="1"/>
              <a:t>[Titel]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441936" y="5903548"/>
            <a:ext cx="11301057" cy="612000"/>
          </a:xfrm>
        </p:spPr>
        <p:txBody>
          <a:bodyPr/>
          <a:lstStyle>
            <a:lvl1pPr marL="0" indent="0" algn="l">
              <a:buNone/>
              <a:defRPr sz="3999">
                <a:solidFill>
                  <a:schemeClr val="accent4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1"/>
              <a:t>[Subtitel/Name]</a:t>
            </a:r>
          </a:p>
        </p:txBody>
      </p:sp>
      <p:grpSp>
        <p:nvGrpSpPr>
          <p:cNvPr id="1835" name="Group 832">
            <a:extLst>
              <a:ext uri="{FF2B5EF4-FFF2-40B4-BE49-F238E27FC236}">
                <a16:creationId xmlns:a16="http://schemas.microsoft.com/office/drawing/2014/main" id="{C731A30A-9D82-4361-B98D-733FF680F15E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418991" y="434975"/>
            <a:ext cx="2113999" cy="827088"/>
            <a:chOff x="264" y="274"/>
            <a:chExt cx="1332" cy="521"/>
          </a:xfrm>
        </p:grpSpPr>
        <p:sp>
          <p:nvSpPr>
            <p:cNvPr id="1837" name="Freeform 833">
              <a:extLst>
                <a:ext uri="{FF2B5EF4-FFF2-40B4-BE49-F238E27FC236}">
                  <a16:creationId xmlns:a16="http://schemas.microsoft.com/office/drawing/2014/main" id="{65D81B6C-D6AD-432A-B914-3C761AF9F87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601"/>
              <a:ext cx="317" cy="194"/>
            </a:xfrm>
            <a:custGeom>
              <a:avLst/>
              <a:gdLst>
                <a:gd name="T0" fmla="*/ 1487 w 1587"/>
                <a:gd name="T1" fmla="*/ 692 h 972"/>
                <a:gd name="T2" fmla="*/ 1416 w 1587"/>
                <a:gd name="T3" fmla="*/ 695 h 972"/>
                <a:gd name="T4" fmla="*/ 1409 w 1587"/>
                <a:gd name="T5" fmla="*/ 695 h 972"/>
                <a:gd name="T6" fmla="*/ 959 w 1587"/>
                <a:gd name="T7" fmla="*/ 611 h 972"/>
                <a:gd name="T8" fmla="*/ 364 w 1587"/>
                <a:gd name="T9" fmla="*/ 112 h 972"/>
                <a:gd name="T10" fmla="*/ 364 w 1587"/>
                <a:gd name="T11" fmla="*/ 112 h 972"/>
                <a:gd name="T12" fmla="*/ 364 w 1587"/>
                <a:gd name="T13" fmla="*/ 112 h 972"/>
                <a:gd name="T14" fmla="*/ 246 w 1587"/>
                <a:gd name="T15" fmla="*/ 94 h 972"/>
                <a:gd name="T16" fmla="*/ 53 w 1587"/>
                <a:gd name="T17" fmla="*/ 32 h 972"/>
                <a:gd name="T18" fmla="*/ 0 w 1587"/>
                <a:gd name="T19" fmla="*/ 0 h 972"/>
                <a:gd name="T20" fmla="*/ 0 w 1587"/>
                <a:gd name="T21" fmla="*/ 321 h 972"/>
                <a:gd name="T22" fmla="*/ 1129 w 1587"/>
                <a:gd name="T23" fmla="*/ 972 h 972"/>
                <a:gd name="T24" fmla="*/ 1587 w 1587"/>
                <a:gd name="T25" fmla="*/ 708 h 972"/>
                <a:gd name="T26" fmla="*/ 1513 w 1587"/>
                <a:gd name="T27" fmla="*/ 691 h 972"/>
                <a:gd name="T28" fmla="*/ 1487 w 1587"/>
                <a:gd name="T29" fmla="*/ 69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7" h="972">
                  <a:moveTo>
                    <a:pt x="1487" y="692"/>
                  </a:moveTo>
                  <a:cubicBezTo>
                    <a:pt x="1463" y="694"/>
                    <a:pt x="1439" y="695"/>
                    <a:pt x="1416" y="695"/>
                  </a:cubicBezTo>
                  <a:cubicBezTo>
                    <a:pt x="1409" y="695"/>
                    <a:pt x="1409" y="695"/>
                    <a:pt x="1409" y="695"/>
                  </a:cubicBezTo>
                  <a:cubicBezTo>
                    <a:pt x="1250" y="694"/>
                    <a:pt x="1104" y="668"/>
                    <a:pt x="959" y="611"/>
                  </a:cubicBezTo>
                  <a:cubicBezTo>
                    <a:pt x="713" y="514"/>
                    <a:pt x="510" y="343"/>
                    <a:pt x="364" y="112"/>
                  </a:cubicBezTo>
                  <a:cubicBezTo>
                    <a:pt x="364" y="112"/>
                    <a:pt x="364" y="112"/>
                    <a:pt x="364" y="112"/>
                  </a:cubicBezTo>
                  <a:cubicBezTo>
                    <a:pt x="364" y="112"/>
                    <a:pt x="364" y="112"/>
                    <a:pt x="364" y="112"/>
                  </a:cubicBezTo>
                  <a:cubicBezTo>
                    <a:pt x="327" y="107"/>
                    <a:pt x="283" y="103"/>
                    <a:pt x="246" y="94"/>
                  </a:cubicBezTo>
                  <a:cubicBezTo>
                    <a:pt x="181" y="79"/>
                    <a:pt x="114" y="59"/>
                    <a:pt x="53" y="32"/>
                  </a:cubicBezTo>
                  <a:cubicBezTo>
                    <a:pt x="39" y="26"/>
                    <a:pt x="13" y="6"/>
                    <a:pt x="0" y="0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1129" y="972"/>
                    <a:pt x="1129" y="972"/>
                    <a:pt x="1129" y="972"/>
                  </a:cubicBezTo>
                  <a:cubicBezTo>
                    <a:pt x="1587" y="708"/>
                    <a:pt x="1587" y="708"/>
                    <a:pt x="1587" y="708"/>
                  </a:cubicBezTo>
                  <a:cubicBezTo>
                    <a:pt x="1572" y="686"/>
                    <a:pt x="1537" y="689"/>
                    <a:pt x="1513" y="691"/>
                  </a:cubicBezTo>
                  <a:cubicBezTo>
                    <a:pt x="1504" y="691"/>
                    <a:pt x="1495" y="692"/>
                    <a:pt x="1487" y="692"/>
                  </a:cubicBezTo>
                  <a:close/>
                </a:path>
              </a:pathLst>
            </a:custGeom>
            <a:solidFill>
              <a:srgbClr val="D9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38" name="Freeform 834">
              <a:extLst>
                <a:ext uri="{FF2B5EF4-FFF2-40B4-BE49-F238E27FC236}">
                  <a16:creationId xmlns:a16="http://schemas.microsoft.com/office/drawing/2014/main" id="{E1944E5E-6869-4936-A10E-1A553CE6861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30" y="306"/>
              <a:ext cx="185" cy="435"/>
            </a:xfrm>
            <a:custGeom>
              <a:avLst/>
              <a:gdLst>
                <a:gd name="T0" fmla="*/ 76 w 928"/>
                <a:gd name="T1" fmla="*/ 0 h 2175"/>
                <a:gd name="T2" fmla="*/ 63 w 928"/>
                <a:gd name="T3" fmla="*/ 16 h 2175"/>
                <a:gd name="T4" fmla="*/ 95 w 928"/>
                <a:gd name="T5" fmla="*/ 90 h 2175"/>
                <a:gd name="T6" fmla="*/ 130 w 928"/>
                <a:gd name="T7" fmla="*/ 161 h 2175"/>
                <a:gd name="T8" fmla="*/ 145 w 928"/>
                <a:gd name="T9" fmla="*/ 203 h 2175"/>
                <a:gd name="T10" fmla="*/ 197 w 928"/>
                <a:gd name="T11" fmla="*/ 626 h 2175"/>
                <a:gd name="T12" fmla="*/ 0 w 928"/>
                <a:gd name="T13" fmla="*/ 1162 h 2175"/>
                <a:gd name="T14" fmla="*/ 0 w 928"/>
                <a:gd name="T15" fmla="*/ 1162 h 2175"/>
                <a:gd name="T16" fmla="*/ 0 w 928"/>
                <a:gd name="T17" fmla="*/ 1162 h 2175"/>
                <a:gd name="T18" fmla="*/ 207 w 928"/>
                <a:gd name="T19" fmla="*/ 1539 h 2175"/>
                <a:gd name="T20" fmla="*/ 263 w 928"/>
                <a:gd name="T21" fmla="*/ 2115 h 2175"/>
                <a:gd name="T22" fmla="*/ 270 w 928"/>
                <a:gd name="T23" fmla="*/ 2175 h 2175"/>
                <a:gd name="T24" fmla="*/ 404 w 928"/>
                <a:gd name="T25" fmla="*/ 2098 h 2175"/>
                <a:gd name="T26" fmla="*/ 928 w 928"/>
                <a:gd name="T27" fmla="*/ 1796 h 2175"/>
                <a:gd name="T28" fmla="*/ 928 w 928"/>
                <a:gd name="T29" fmla="*/ 492 h 2175"/>
                <a:gd name="T30" fmla="*/ 76 w 928"/>
                <a:gd name="T31" fmla="*/ 0 h 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8" h="2175">
                  <a:moveTo>
                    <a:pt x="76" y="0"/>
                  </a:moveTo>
                  <a:cubicBezTo>
                    <a:pt x="79" y="5"/>
                    <a:pt x="60" y="11"/>
                    <a:pt x="63" y="16"/>
                  </a:cubicBezTo>
                  <a:cubicBezTo>
                    <a:pt x="75" y="39"/>
                    <a:pt x="84" y="66"/>
                    <a:pt x="95" y="90"/>
                  </a:cubicBezTo>
                  <a:cubicBezTo>
                    <a:pt x="106" y="113"/>
                    <a:pt x="121" y="136"/>
                    <a:pt x="130" y="161"/>
                  </a:cubicBezTo>
                  <a:cubicBezTo>
                    <a:pt x="136" y="174"/>
                    <a:pt x="141" y="189"/>
                    <a:pt x="145" y="203"/>
                  </a:cubicBezTo>
                  <a:cubicBezTo>
                    <a:pt x="193" y="346"/>
                    <a:pt x="208" y="485"/>
                    <a:pt x="197" y="626"/>
                  </a:cubicBezTo>
                  <a:cubicBezTo>
                    <a:pt x="181" y="819"/>
                    <a:pt x="111" y="1005"/>
                    <a:pt x="0" y="1162"/>
                  </a:cubicBezTo>
                  <a:cubicBezTo>
                    <a:pt x="0" y="1162"/>
                    <a:pt x="0" y="1162"/>
                    <a:pt x="0" y="1162"/>
                  </a:cubicBezTo>
                  <a:cubicBezTo>
                    <a:pt x="0" y="1162"/>
                    <a:pt x="0" y="1162"/>
                    <a:pt x="0" y="1162"/>
                  </a:cubicBezTo>
                  <a:cubicBezTo>
                    <a:pt x="85" y="1271"/>
                    <a:pt x="160" y="1400"/>
                    <a:pt x="207" y="1539"/>
                  </a:cubicBezTo>
                  <a:cubicBezTo>
                    <a:pt x="272" y="1733"/>
                    <a:pt x="290" y="1926"/>
                    <a:pt x="263" y="2115"/>
                  </a:cubicBezTo>
                  <a:cubicBezTo>
                    <a:pt x="260" y="2134"/>
                    <a:pt x="274" y="2156"/>
                    <a:pt x="270" y="2175"/>
                  </a:cubicBezTo>
                  <a:cubicBezTo>
                    <a:pt x="404" y="2098"/>
                    <a:pt x="404" y="2098"/>
                    <a:pt x="404" y="2098"/>
                  </a:cubicBezTo>
                  <a:cubicBezTo>
                    <a:pt x="928" y="1796"/>
                    <a:pt x="928" y="1796"/>
                    <a:pt x="928" y="1796"/>
                  </a:cubicBezTo>
                  <a:cubicBezTo>
                    <a:pt x="928" y="492"/>
                    <a:pt x="928" y="492"/>
                    <a:pt x="928" y="49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00A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39" name="Freeform 835">
              <a:extLst>
                <a:ext uri="{FF2B5EF4-FFF2-40B4-BE49-F238E27FC236}">
                  <a16:creationId xmlns:a16="http://schemas.microsoft.com/office/drawing/2014/main" id="{5FBECA1D-49B9-4371-80E0-A3C50B2AAE1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274"/>
              <a:ext cx="331" cy="357"/>
            </a:xfrm>
            <a:custGeom>
              <a:avLst/>
              <a:gdLst>
                <a:gd name="T0" fmla="*/ 812 w 1657"/>
                <a:gd name="T1" fmla="*/ 1694 h 1789"/>
                <a:gd name="T2" fmla="*/ 1467 w 1657"/>
                <a:gd name="T3" fmla="*/ 367 h 1789"/>
                <a:gd name="T4" fmla="*/ 1379 w 1657"/>
                <a:gd name="T5" fmla="*/ 161 h 1789"/>
                <a:gd name="T6" fmla="*/ 1129 w 1657"/>
                <a:gd name="T7" fmla="*/ 0 h 1789"/>
                <a:gd name="T8" fmla="*/ 0 w 1657"/>
                <a:gd name="T9" fmla="*/ 652 h 1789"/>
                <a:gd name="T10" fmla="*/ 0 w 1657"/>
                <a:gd name="T11" fmla="*/ 1662 h 1789"/>
                <a:gd name="T12" fmla="*/ 812 w 1657"/>
                <a:gd name="T13" fmla="*/ 1694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789">
                  <a:moveTo>
                    <a:pt x="812" y="1694"/>
                  </a:moveTo>
                  <a:cubicBezTo>
                    <a:pt x="1374" y="1505"/>
                    <a:pt x="1657" y="929"/>
                    <a:pt x="1467" y="367"/>
                  </a:cubicBezTo>
                  <a:cubicBezTo>
                    <a:pt x="1444" y="297"/>
                    <a:pt x="1415" y="223"/>
                    <a:pt x="1379" y="161"/>
                  </a:cubicBezTo>
                  <a:cubicBezTo>
                    <a:pt x="1129" y="0"/>
                    <a:pt x="1129" y="0"/>
                    <a:pt x="1129" y="0"/>
                  </a:cubicBezTo>
                  <a:cubicBezTo>
                    <a:pt x="0" y="652"/>
                    <a:pt x="0" y="652"/>
                    <a:pt x="0" y="652"/>
                  </a:cubicBezTo>
                  <a:cubicBezTo>
                    <a:pt x="0" y="1662"/>
                    <a:pt x="0" y="1662"/>
                    <a:pt x="0" y="1662"/>
                  </a:cubicBezTo>
                  <a:cubicBezTo>
                    <a:pt x="246" y="1785"/>
                    <a:pt x="530" y="1789"/>
                    <a:pt x="812" y="1694"/>
                  </a:cubicBezTo>
                  <a:close/>
                </a:path>
              </a:pathLst>
            </a:custGeom>
            <a:solidFill>
              <a:srgbClr val="E95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0" name="Freeform 836">
              <a:extLst>
                <a:ext uri="{FF2B5EF4-FFF2-40B4-BE49-F238E27FC236}">
                  <a16:creationId xmlns:a16="http://schemas.microsoft.com/office/drawing/2014/main" id="{4DC92723-800E-4A3D-91ED-46CD239677D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92" y="274"/>
              <a:ext cx="284" cy="355"/>
            </a:xfrm>
            <a:custGeom>
              <a:avLst/>
              <a:gdLst>
                <a:gd name="T0" fmla="*/ 1354 w 1418"/>
                <a:gd name="T1" fmla="*/ 359 h 1775"/>
                <a:gd name="T2" fmla="*/ 1338 w 1418"/>
                <a:gd name="T3" fmla="*/ 317 h 1775"/>
                <a:gd name="T4" fmla="*/ 1308 w 1418"/>
                <a:gd name="T5" fmla="*/ 245 h 1775"/>
                <a:gd name="T6" fmla="*/ 1263 w 1418"/>
                <a:gd name="T7" fmla="*/ 160 h 1775"/>
                <a:gd name="T8" fmla="*/ 986 w 1418"/>
                <a:gd name="T9" fmla="*/ 0 h 1775"/>
                <a:gd name="T10" fmla="*/ 154 w 1418"/>
                <a:gd name="T11" fmla="*/ 480 h 1775"/>
                <a:gd name="T12" fmla="*/ 17 w 1418"/>
                <a:gd name="T13" fmla="*/ 872 h 1775"/>
                <a:gd name="T14" fmla="*/ 19 w 1418"/>
                <a:gd name="T15" fmla="*/ 872 h 1775"/>
                <a:gd name="T16" fmla="*/ 0 w 1418"/>
                <a:gd name="T17" fmla="*/ 1081 h 1775"/>
                <a:gd name="T18" fmla="*/ 0 w 1418"/>
                <a:gd name="T19" fmla="*/ 1090 h 1775"/>
                <a:gd name="T20" fmla="*/ 7 w 1418"/>
                <a:gd name="T21" fmla="*/ 1208 h 1775"/>
                <a:gd name="T22" fmla="*/ 48 w 1418"/>
                <a:gd name="T23" fmla="*/ 1426 h 1775"/>
                <a:gd name="T24" fmla="*/ 67 w 1418"/>
                <a:gd name="T25" fmla="*/ 1491 h 1775"/>
                <a:gd name="T26" fmla="*/ 198 w 1418"/>
                <a:gd name="T27" fmla="*/ 1766 h 1775"/>
                <a:gd name="T28" fmla="*/ 336 w 1418"/>
                <a:gd name="T29" fmla="*/ 1775 h 1775"/>
                <a:gd name="T30" fmla="*/ 679 w 1418"/>
                <a:gd name="T31" fmla="*/ 1719 h 1775"/>
                <a:gd name="T32" fmla="*/ 1212 w 1418"/>
                <a:gd name="T33" fmla="*/ 1323 h 1775"/>
                <a:gd name="T34" fmla="*/ 1200 w 1418"/>
                <a:gd name="T35" fmla="*/ 1309 h 1775"/>
                <a:gd name="T36" fmla="*/ 1212 w 1418"/>
                <a:gd name="T37" fmla="*/ 1323 h 1775"/>
                <a:gd name="T38" fmla="*/ 1406 w 1418"/>
                <a:gd name="T39" fmla="*/ 788 h 1775"/>
                <a:gd name="T40" fmla="*/ 1354 w 1418"/>
                <a:gd name="T41" fmla="*/ 359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8" h="1775">
                  <a:moveTo>
                    <a:pt x="1354" y="359"/>
                  </a:moveTo>
                  <a:cubicBezTo>
                    <a:pt x="1349" y="344"/>
                    <a:pt x="1344" y="331"/>
                    <a:pt x="1338" y="317"/>
                  </a:cubicBezTo>
                  <a:cubicBezTo>
                    <a:pt x="1329" y="292"/>
                    <a:pt x="1319" y="269"/>
                    <a:pt x="1308" y="245"/>
                  </a:cubicBezTo>
                  <a:cubicBezTo>
                    <a:pt x="1294" y="216"/>
                    <a:pt x="1279" y="187"/>
                    <a:pt x="1263" y="160"/>
                  </a:cubicBezTo>
                  <a:cubicBezTo>
                    <a:pt x="986" y="0"/>
                    <a:pt x="986" y="0"/>
                    <a:pt x="986" y="0"/>
                  </a:cubicBezTo>
                  <a:cubicBezTo>
                    <a:pt x="154" y="480"/>
                    <a:pt x="154" y="480"/>
                    <a:pt x="154" y="480"/>
                  </a:cubicBezTo>
                  <a:cubicBezTo>
                    <a:pt x="92" y="594"/>
                    <a:pt x="42" y="743"/>
                    <a:pt x="17" y="872"/>
                  </a:cubicBezTo>
                  <a:cubicBezTo>
                    <a:pt x="18" y="872"/>
                    <a:pt x="18" y="872"/>
                    <a:pt x="19" y="872"/>
                  </a:cubicBezTo>
                  <a:cubicBezTo>
                    <a:pt x="7" y="940"/>
                    <a:pt x="0" y="1010"/>
                    <a:pt x="0" y="1081"/>
                  </a:cubicBezTo>
                  <a:cubicBezTo>
                    <a:pt x="0" y="1090"/>
                    <a:pt x="0" y="1090"/>
                    <a:pt x="0" y="1090"/>
                  </a:cubicBezTo>
                  <a:cubicBezTo>
                    <a:pt x="0" y="1129"/>
                    <a:pt x="3" y="1168"/>
                    <a:pt x="7" y="1208"/>
                  </a:cubicBezTo>
                  <a:cubicBezTo>
                    <a:pt x="14" y="1281"/>
                    <a:pt x="28" y="1354"/>
                    <a:pt x="48" y="1426"/>
                  </a:cubicBezTo>
                  <a:cubicBezTo>
                    <a:pt x="54" y="1448"/>
                    <a:pt x="60" y="1469"/>
                    <a:pt x="67" y="1491"/>
                  </a:cubicBezTo>
                  <a:cubicBezTo>
                    <a:pt x="100" y="1590"/>
                    <a:pt x="145" y="1682"/>
                    <a:pt x="198" y="1766"/>
                  </a:cubicBezTo>
                  <a:cubicBezTo>
                    <a:pt x="244" y="1772"/>
                    <a:pt x="290" y="1775"/>
                    <a:pt x="336" y="1775"/>
                  </a:cubicBezTo>
                  <a:cubicBezTo>
                    <a:pt x="450" y="1775"/>
                    <a:pt x="566" y="1757"/>
                    <a:pt x="679" y="1719"/>
                  </a:cubicBezTo>
                  <a:cubicBezTo>
                    <a:pt x="903" y="1643"/>
                    <a:pt x="1085" y="1502"/>
                    <a:pt x="1212" y="1323"/>
                  </a:cubicBezTo>
                  <a:cubicBezTo>
                    <a:pt x="1208" y="1318"/>
                    <a:pt x="1204" y="1314"/>
                    <a:pt x="1200" y="1309"/>
                  </a:cubicBezTo>
                  <a:cubicBezTo>
                    <a:pt x="1204" y="1314"/>
                    <a:pt x="1208" y="1318"/>
                    <a:pt x="1212" y="1323"/>
                  </a:cubicBezTo>
                  <a:cubicBezTo>
                    <a:pt x="1323" y="1167"/>
                    <a:pt x="1390" y="982"/>
                    <a:pt x="1406" y="788"/>
                  </a:cubicBezTo>
                  <a:cubicBezTo>
                    <a:pt x="1418" y="647"/>
                    <a:pt x="1402" y="501"/>
                    <a:pt x="1354" y="359"/>
                  </a:cubicBezTo>
                  <a:close/>
                </a:path>
              </a:pathLst>
            </a:custGeom>
            <a:solidFill>
              <a:srgbClr val="564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1" name="Freeform 837">
              <a:extLst>
                <a:ext uri="{FF2B5EF4-FFF2-40B4-BE49-F238E27FC236}">
                  <a16:creationId xmlns:a16="http://schemas.microsoft.com/office/drawing/2014/main" id="{3BC2CEF9-795B-4CDE-BB1D-9B7968DEB95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443"/>
              <a:ext cx="68" cy="184"/>
            </a:xfrm>
            <a:custGeom>
              <a:avLst/>
              <a:gdLst>
                <a:gd name="T0" fmla="*/ 40 w 341"/>
                <a:gd name="T1" fmla="*/ 833 h 919"/>
                <a:gd name="T2" fmla="*/ 0 w 341"/>
                <a:gd name="T3" fmla="*/ 815 h 919"/>
                <a:gd name="T4" fmla="*/ 0 w 341"/>
                <a:gd name="T5" fmla="*/ 36 h 919"/>
                <a:gd name="T6" fmla="*/ 166 w 341"/>
                <a:gd name="T7" fmla="*/ 0 h 919"/>
                <a:gd name="T8" fmla="*/ 143 w 341"/>
                <a:gd name="T9" fmla="*/ 234 h 919"/>
                <a:gd name="T10" fmla="*/ 143 w 341"/>
                <a:gd name="T11" fmla="*/ 243 h 919"/>
                <a:gd name="T12" fmla="*/ 150 w 341"/>
                <a:gd name="T13" fmla="*/ 361 h 919"/>
                <a:gd name="T14" fmla="*/ 191 w 341"/>
                <a:gd name="T15" fmla="*/ 579 h 919"/>
                <a:gd name="T16" fmla="*/ 210 w 341"/>
                <a:gd name="T17" fmla="*/ 644 h 919"/>
                <a:gd name="T18" fmla="*/ 341 w 341"/>
                <a:gd name="T19" fmla="*/ 919 h 919"/>
                <a:gd name="T20" fmla="*/ 231 w 341"/>
                <a:gd name="T21" fmla="*/ 898 h 919"/>
                <a:gd name="T22" fmla="*/ 40 w 341"/>
                <a:gd name="T23" fmla="*/ 833 h 919"/>
                <a:gd name="T24" fmla="*/ 0 w 341"/>
                <a:gd name="T25" fmla="*/ 815 h 919"/>
                <a:gd name="T26" fmla="*/ 0 w 341"/>
                <a:gd name="T27" fmla="*/ 815 h 919"/>
                <a:gd name="T28" fmla="*/ 40 w 341"/>
                <a:gd name="T29" fmla="*/ 833 h 919"/>
                <a:gd name="T30" fmla="*/ 0 w 341"/>
                <a:gd name="T31" fmla="*/ 815 h 919"/>
                <a:gd name="T32" fmla="*/ 341 w 341"/>
                <a:gd name="T33" fmla="*/ 919 h 919"/>
                <a:gd name="T34" fmla="*/ 341 w 341"/>
                <a:gd name="T35" fmla="*/ 919 h 919"/>
                <a:gd name="T36" fmla="*/ 231 w 341"/>
                <a:gd name="T37" fmla="*/ 898 h 919"/>
                <a:gd name="T38" fmla="*/ 341 w 341"/>
                <a:gd name="T39" fmla="*/ 91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1" h="919">
                  <a:moveTo>
                    <a:pt x="40" y="833"/>
                  </a:moveTo>
                  <a:cubicBezTo>
                    <a:pt x="26" y="827"/>
                    <a:pt x="13" y="821"/>
                    <a:pt x="0" y="81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55" y="20"/>
                    <a:pt x="110" y="8"/>
                    <a:pt x="166" y="0"/>
                  </a:cubicBezTo>
                  <a:cubicBezTo>
                    <a:pt x="151" y="76"/>
                    <a:pt x="143" y="155"/>
                    <a:pt x="143" y="234"/>
                  </a:cubicBezTo>
                  <a:cubicBezTo>
                    <a:pt x="143" y="243"/>
                    <a:pt x="143" y="243"/>
                    <a:pt x="143" y="243"/>
                  </a:cubicBezTo>
                  <a:cubicBezTo>
                    <a:pt x="143" y="282"/>
                    <a:pt x="146" y="321"/>
                    <a:pt x="150" y="361"/>
                  </a:cubicBezTo>
                  <a:cubicBezTo>
                    <a:pt x="157" y="434"/>
                    <a:pt x="171" y="507"/>
                    <a:pt x="191" y="579"/>
                  </a:cubicBezTo>
                  <a:cubicBezTo>
                    <a:pt x="197" y="601"/>
                    <a:pt x="203" y="622"/>
                    <a:pt x="210" y="644"/>
                  </a:cubicBezTo>
                  <a:cubicBezTo>
                    <a:pt x="243" y="743"/>
                    <a:pt x="288" y="835"/>
                    <a:pt x="341" y="919"/>
                  </a:cubicBezTo>
                  <a:cubicBezTo>
                    <a:pt x="304" y="914"/>
                    <a:pt x="267" y="907"/>
                    <a:pt x="231" y="898"/>
                  </a:cubicBezTo>
                  <a:cubicBezTo>
                    <a:pt x="165" y="882"/>
                    <a:pt x="101" y="860"/>
                    <a:pt x="40" y="833"/>
                  </a:cubicBezTo>
                  <a:close/>
                  <a:moveTo>
                    <a:pt x="0" y="815"/>
                  </a:moveTo>
                  <a:cubicBezTo>
                    <a:pt x="0" y="815"/>
                    <a:pt x="0" y="815"/>
                    <a:pt x="0" y="815"/>
                  </a:cubicBezTo>
                  <a:cubicBezTo>
                    <a:pt x="13" y="821"/>
                    <a:pt x="26" y="827"/>
                    <a:pt x="40" y="833"/>
                  </a:cubicBezTo>
                  <a:cubicBezTo>
                    <a:pt x="26" y="827"/>
                    <a:pt x="13" y="821"/>
                    <a:pt x="0" y="815"/>
                  </a:cubicBezTo>
                  <a:close/>
                  <a:moveTo>
                    <a:pt x="341" y="919"/>
                  </a:moveTo>
                  <a:cubicBezTo>
                    <a:pt x="341" y="919"/>
                    <a:pt x="341" y="919"/>
                    <a:pt x="341" y="919"/>
                  </a:cubicBezTo>
                  <a:cubicBezTo>
                    <a:pt x="304" y="914"/>
                    <a:pt x="267" y="907"/>
                    <a:pt x="231" y="898"/>
                  </a:cubicBezTo>
                  <a:cubicBezTo>
                    <a:pt x="267" y="907"/>
                    <a:pt x="304" y="914"/>
                    <a:pt x="341" y="919"/>
                  </a:cubicBezTo>
                  <a:close/>
                </a:path>
              </a:pathLst>
            </a:custGeom>
            <a:solidFill>
              <a:srgbClr val="C84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2" name="Freeform 838">
              <a:extLst>
                <a:ext uri="{FF2B5EF4-FFF2-40B4-BE49-F238E27FC236}">
                  <a16:creationId xmlns:a16="http://schemas.microsoft.com/office/drawing/2014/main" id="{E4917279-6B9E-4E41-BD8F-8A5B32E18B0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32" y="538"/>
              <a:ext cx="256" cy="207"/>
            </a:xfrm>
            <a:custGeom>
              <a:avLst/>
              <a:gdLst>
                <a:gd name="T0" fmla="*/ 1281 w 1281"/>
                <a:gd name="T1" fmla="*/ 776 h 1032"/>
                <a:gd name="T2" fmla="*/ 1259 w 1281"/>
                <a:gd name="T3" fmla="*/ 1012 h 1032"/>
                <a:gd name="T4" fmla="*/ 1246 w 1281"/>
                <a:gd name="T5" fmla="*/ 1020 h 1032"/>
                <a:gd name="T6" fmla="*/ 1172 w 1281"/>
                <a:gd name="T7" fmla="*/ 1028 h 1032"/>
                <a:gd name="T8" fmla="*/ 1146 w 1281"/>
                <a:gd name="T9" fmla="*/ 1029 h 1032"/>
                <a:gd name="T10" fmla="*/ 1075 w 1281"/>
                <a:gd name="T11" fmla="*/ 1032 h 1032"/>
                <a:gd name="T12" fmla="*/ 1068 w 1281"/>
                <a:gd name="T13" fmla="*/ 1032 h 1032"/>
                <a:gd name="T14" fmla="*/ 608 w 1281"/>
                <a:gd name="T15" fmla="*/ 944 h 1032"/>
                <a:gd name="T16" fmla="*/ 0 w 1281"/>
                <a:gd name="T17" fmla="*/ 443 h 1032"/>
                <a:gd name="T18" fmla="*/ 138 w 1281"/>
                <a:gd name="T19" fmla="*/ 452 h 1032"/>
                <a:gd name="T20" fmla="*/ 481 w 1281"/>
                <a:gd name="T21" fmla="*/ 396 h 1032"/>
                <a:gd name="T22" fmla="*/ 1014 w 1281"/>
                <a:gd name="T23" fmla="*/ 0 h 1032"/>
                <a:gd name="T24" fmla="*/ 1214 w 1281"/>
                <a:gd name="T25" fmla="*/ 374 h 1032"/>
                <a:gd name="T26" fmla="*/ 1281 w 1281"/>
                <a:gd name="T27" fmla="*/ 775 h 1032"/>
                <a:gd name="T28" fmla="*/ 1281 w 1281"/>
                <a:gd name="T29" fmla="*/ 776 h 1032"/>
                <a:gd name="T30" fmla="*/ 1075 w 1281"/>
                <a:gd name="T31" fmla="*/ 1032 h 1032"/>
                <a:gd name="T32" fmla="*/ 1146 w 1281"/>
                <a:gd name="T33" fmla="*/ 1029 h 1032"/>
                <a:gd name="T34" fmla="*/ 1075 w 1281"/>
                <a:gd name="T35" fmla="*/ 1032 h 1032"/>
                <a:gd name="T36" fmla="*/ 1068 w 1281"/>
                <a:gd name="T37" fmla="*/ 1032 h 1032"/>
                <a:gd name="T38" fmla="*/ 608 w 1281"/>
                <a:gd name="T39" fmla="*/ 944 h 1032"/>
                <a:gd name="T40" fmla="*/ 1068 w 1281"/>
                <a:gd name="T41" fmla="*/ 1032 h 1032"/>
                <a:gd name="T42" fmla="*/ 1075 w 1281"/>
                <a:gd name="T43" fmla="*/ 1032 h 1032"/>
                <a:gd name="T44" fmla="*/ 1246 w 1281"/>
                <a:gd name="T45" fmla="*/ 1020 h 1032"/>
                <a:gd name="T46" fmla="*/ 1246 w 1281"/>
                <a:gd name="T47" fmla="*/ 1020 h 1032"/>
                <a:gd name="T48" fmla="*/ 1172 w 1281"/>
                <a:gd name="T49" fmla="*/ 1028 h 1032"/>
                <a:gd name="T50" fmla="*/ 1246 w 1281"/>
                <a:gd name="T51" fmla="*/ 1020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1" h="1032">
                  <a:moveTo>
                    <a:pt x="1281" y="776"/>
                  </a:moveTo>
                  <a:cubicBezTo>
                    <a:pt x="1281" y="856"/>
                    <a:pt x="1274" y="935"/>
                    <a:pt x="1259" y="1012"/>
                  </a:cubicBezTo>
                  <a:cubicBezTo>
                    <a:pt x="1246" y="1020"/>
                    <a:pt x="1246" y="1020"/>
                    <a:pt x="1246" y="1020"/>
                  </a:cubicBezTo>
                  <a:cubicBezTo>
                    <a:pt x="1221" y="1023"/>
                    <a:pt x="1196" y="1026"/>
                    <a:pt x="1172" y="1028"/>
                  </a:cubicBezTo>
                  <a:cubicBezTo>
                    <a:pt x="1163" y="1028"/>
                    <a:pt x="1154" y="1029"/>
                    <a:pt x="1146" y="1029"/>
                  </a:cubicBezTo>
                  <a:cubicBezTo>
                    <a:pt x="1122" y="1031"/>
                    <a:pt x="1098" y="1032"/>
                    <a:pt x="1075" y="1032"/>
                  </a:cubicBezTo>
                  <a:cubicBezTo>
                    <a:pt x="1068" y="1032"/>
                    <a:pt x="1068" y="1032"/>
                    <a:pt x="1068" y="1032"/>
                  </a:cubicBezTo>
                  <a:cubicBezTo>
                    <a:pt x="909" y="1032"/>
                    <a:pt x="753" y="1001"/>
                    <a:pt x="608" y="944"/>
                  </a:cubicBezTo>
                  <a:cubicBezTo>
                    <a:pt x="361" y="847"/>
                    <a:pt x="146" y="674"/>
                    <a:pt x="0" y="443"/>
                  </a:cubicBezTo>
                  <a:cubicBezTo>
                    <a:pt x="46" y="449"/>
                    <a:pt x="92" y="452"/>
                    <a:pt x="138" y="452"/>
                  </a:cubicBezTo>
                  <a:cubicBezTo>
                    <a:pt x="252" y="452"/>
                    <a:pt x="368" y="434"/>
                    <a:pt x="481" y="396"/>
                  </a:cubicBezTo>
                  <a:cubicBezTo>
                    <a:pt x="705" y="320"/>
                    <a:pt x="887" y="179"/>
                    <a:pt x="1014" y="0"/>
                  </a:cubicBezTo>
                  <a:cubicBezTo>
                    <a:pt x="1099" y="110"/>
                    <a:pt x="1167" y="235"/>
                    <a:pt x="1214" y="374"/>
                  </a:cubicBezTo>
                  <a:cubicBezTo>
                    <a:pt x="1259" y="507"/>
                    <a:pt x="1281" y="642"/>
                    <a:pt x="1281" y="775"/>
                  </a:cubicBezTo>
                  <a:lnTo>
                    <a:pt x="1281" y="776"/>
                  </a:lnTo>
                  <a:close/>
                  <a:moveTo>
                    <a:pt x="1075" y="1032"/>
                  </a:moveTo>
                  <a:cubicBezTo>
                    <a:pt x="1098" y="1032"/>
                    <a:pt x="1122" y="1031"/>
                    <a:pt x="1146" y="1029"/>
                  </a:cubicBezTo>
                  <a:cubicBezTo>
                    <a:pt x="1122" y="1031"/>
                    <a:pt x="1098" y="1032"/>
                    <a:pt x="1075" y="1032"/>
                  </a:cubicBezTo>
                  <a:cubicBezTo>
                    <a:pt x="1068" y="1032"/>
                    <a:pt x="1068" y="1032"/>
                    <a:pt x="1068" y="1032"/>
                  </a:cubicBezTo>
                  <a:cubicBezTo>
                    <a:pt x="909" y="1032"/>
                    <a:pt x="753" y="1001"/>
                    <a:pt x="608" y="944"/>
                  </a:cubicBezTo>
                  <a:cubicBezTo>
                    <a:pt x="753" y="1001"/>
                    <a:pt x="909" y="1032"/>
                    <a:pt x="1068" y="1032"/>
                  </a:cubicBezTo>
                  <a:lnTo>
                    <a:pt x="1075" y="1032"/>
                  </a:lnTo>
                  <a:close/>
                  <a:moveTo>
                    <a:pt x="1246" y="1020"/>
                  </a:moveTo>
                  <a:cubicBezTo>
                    <a:pt x="1246" y="1020"/>
                    <a:pt x="1246" y="1020"/>
                    <a:pt x="1246" y="1020"/>
                  </a:cubicBezTo>
                  <a:cubicBezTo>
                    <a:pt x="1221" y="1023"/>
                    <a:pt x="1196" y="1026"/>
                    <a:pt x="1172" y="1028"/>
                  </a:cubicBezTo>
                  <a:cubicBezTo>
                    <a:pt x="1196" y="1026"/>
                    <a:pt x="1221" y="1023"/>
                    <a:pt x="1246" y="1020"/>
                  </a:cubicBezTo>
                  <a:close/>
                </a:path>
              </a:pathLst>
            </a:custGeom>
            <a:solidFill>
              <a:srgbClr val="009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3" name="Freeform 839">
              <a:extLst>
                <a:ext uri="{FF2B5EF4-FFF2-40B4-BE49-F238E27FC236}">
                  <a16:creationId xmlns:a16="http://schemas.microsoft.com/office/drawing/2014/main" id="{523B0A90-C122-4C60-8BE8-23109F03DEF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92" y="440"/>
              <a:ext cx="243" cy="189"/>
            </a:xfrm>
            <a:custGeom>
              <a:avLst/>
              <a:gdLst>
                <a:gd name="T0" fmla="*/ 1212 w 1212"/>
                <a:gd name="T1" fmla="*/ 490 h 942"/>
                <a:gd name="T2" fmla="*/ 679 w 1212"/>
                <a:gd name="T3" fmla="*/ 886 h 942"/>
                <a:gd name="T4" fmla="*/ 336 w 1212"/>
                <a:gd name="T5" fmla="*/ 942 h 942"/>
                <a:gd name="T6" fmla="*/ 198 w 1212"/>
                <a:gd name="T7" fmla="*/ 933 h 942"/>
                <a:gd name="T8" fmla="*/ 67 w 1212"/>
                <a:gd name="T9" fmla="*/ 658 h 942"/>
                <a:gd name="T10" fmla="*/ 48 w 1212"/>
                <a:gd name="T11" fmla="*/ 593 h 942"/>
                <a:gd name="T12" fmla="*/ 7 w 1212"/>
                <a:gd name="T13" fmla="*/ 375 h 942"/>
                <a:gd name="T14" fmla="*/ 0 w 1212"/>
                <a:gd name="T15" fmla="*/ 257 h 942"/>
                <a:gd name="T16" fmla="*/ 0 w 1212"/>
                <a:gd name="T17" fmla="*/ 248 h 942"/>
                <a:gd name="T18" fmla="*/ 23 w 1212"/>
                <a:gd name="T19" fmla="*/ 14 h 942"/>
                <a:gd name="T20" fmla="*/ 206 w 1212"/>
                <a:gd name="T21" fmla="*/ 0 h 942"/>
                <a:gd name="T22" fmla="*/ 214 w 1212"/>
                <a:gd name="T23" fmla="*/ 0 h 942"/>
                <a:gd name="T24" fmla="*/ 1212 w 1212"/>
                <a:gd name="T25" fmla="*/ 49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2" h="942">
                  <a:moveTo>
                    <a:pt x="1212" y="490"/>
                  </a:moveTo>
                  <a:cubicBezTo>
                    <a:pt x="1085" y="669"/>
                    <a:pt x="903" y="810"/>
                    <a:pt x="679" y="886"/>
                  </a:cubicBezTo>
                  <a:cubicBezTo>
                    <a:pt x="566" y="924"/>
                    <a:pt x="450" y="942"/>
                    <a:pt x="336" y="942"/>
                  </a:cubicBezTo>
                  <a:cubicBezTo>
                    <a:pt x="290" y="942"/>
                    <a:pt x="244" y="939"/>
                    <a:pt x="198" y="933"/>
                  </a:cubicBezTo>
                  <a:cubicBezTo>
                    <a:pt x="145" y="849"/>
                    <a:pt x="100" y="757"/>
                    <a:pt x="67" y="658"/>
                  </a:cubicBezTo>
                  <a:cubicBezTo>
                    <a:pt x="60" y="636"/>
                    <a:pt x="54" y="615"/>
                    <a:pt x="48" y="593"/>
                  </a:cubicBezTo>
                  <a:cubicBezTo>
                    <a:pt x="28" y="521"/>
                    <a:pt x="14" y="448"/>
                    <a:pt x="7" y="375"/>
                  </a:cubicBezTo>
                  <a:cubicBezTo>
                    <a:pt x="3" y="335"/>
                    <a:pt x="0" y="296"/>
                    <a:pt x="0" y="257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169"/>
                    <a:pt x="8" y="90"/>
                    <a:pt x="23" y="14"/>
                  </a:cubicBezTo>
                  <a:cubicBezTo>
                    <a:pt x="84" y="5"/>
                    <a:pt x="145" y="0"/>
                    <a:pt x="206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603" y="1"/>
                    <a:pt x="973" y="183"/>
                    <a:pt x="1212" y="490"/>
                  </a:cubicBezTo>
                  <a:close/>
                </a:path>
              </a:pathLst>
            </a:custGeom>
            <a:solidFill>
              <a:srgbClr val="4B3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4" name="Freeform 840">
              <a:extLst>
                <a:ext uri="{FF2B5EF4-FFF2-40B4-BE49-F238E27FC236}">
                  <a16:creationId xmlns:a16="http://schemas.microsoft.com/office/drawing/2014/main" id="{4FA26726-7DF3-4D2F-A3A9-3E0FE886B6A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20" y="332"/>
              <a:ext cx="776" cy="430"/>
            </a:xfrm>
            <a:custGeom>
              <a:avLst/>
              <a:gdLst>
                <a:gd name="T0" fmla="*/ 108 w 3880"/>
                <a:gd name="T1" fmla="*/ 253 h 2151"/>
                <a:gd name="T2" fmla="*/ 735 w 3880"/>
                <a:gd name="T3" fmla="*/ 366 h 2151"/>
                <a:gd name="T4" fmla="*/ 411 w 3880"/>
                <a:gd name="T5" fmla="*/ 367 h 2151"/>
                <a:gd name="T6" fmla="*/ 1092 w 3880"/>
                <a:gd name="T7" fmla="*/ 250 h 2151"/>
                <a:gd name="T8" fmla="*/ 1092 w 3880"/>
                <a:gd name="T9" fmla="*/ 473 h 2151"/>
                <a:gd name="T10" fmla="*/ 860 w 3880"/>
                <a:gd name="T11" fmla="*/ 366 h 2151"/>
                <a:gd name="T12" fmla="*/ 1501 w 3880"/>
                <a:gd name="T13" fmla="*/ 439 h 2151"/>
                <a:gd name="T14" fmla="*/ 1289 w 3880"/>
                <a:gd name="T15" fmla="*/ 337 h 2151"/>
                <a:gd name="T16" fmla="*/ 1801 w 3880"/>
                <a:gd name="T17" fmla="*/ 194 h 2151"/>
                <a:gd name="T18" fmla="*/ 2096 w 3880"/>
                <a:gd name="T19" fmla="*/ 326 h 2151"/>
                <a:gd name="T20" fmla="*/ 2151 w 3880"/>
                <a:gd name="T21" fmla="*/ 474 h 2151"/>
                <a:gd name="T22" fmla="*/ 2075 w 3880"/>
                <a:gd name="T23" fmla="*/ 326 h 2151"/>
                <a:gd name="T24" fmla="*/ 2096 w 3880"/>
                <a:gd name="T25" fmla="*/ 373 h 2151"/>
                <a:gd name="T26" fmla="*/ 2335 w 3880"/>
                <a:gd name="T27" fmla="*/ 248 h 2151"/>
                <a:gd name="T28" fmla="*/ 2208 w 3880"/>
                <a:gd name="T29" fmla="*/ 202 h 2151"/>
                <a:gd name="T30" fmla="*/ 2504 w 3880"/>
                <a:gd name="T31" fmla="*/ 202 h 2151"/>
                <a:gd name="T32" fmla="*/ 2815 w 3880"/>
                <a:gd name="T33" fmla="*/ 539 h 2151"/>
                <a:gd name="T34" fmla="*/ 2920 w 3880"/>
                <a:gd name="T35" fmla="*/ 439 h 2151"/>
                <a:gd name="T36" fmla="*/ 147 w 3880"/>
                <a:gd name="T37" fmla="*/ 880 h 2151"/>
                <a:gd name="T38" fmla="*/ 600 w 3880"/>
                <a:gd name="T39" fmla="*/ 1261 h 2151"/>
                <a:gd name="T40" fmla="*/ 38 w 3880"/>
                <a:gd name="T41" fmla="*/ 1261 h 2151"/>
                <a:gd name="T42" fmla="*/ 1011 w 3880"/>
                <a:gd name="T43" fmla="*/ 1202 h 2151"/>
                <a:gd name="T44" fmla="*/ 857 w 3880"/>
                <a:gd name="T45" fmla="*/ 987 h 2151"/>
                <a:gd name="T46" fmla="*/ 1343 w 3880"/>
                <a:gd name="T47" fmla="*/ 956 h 2151"/>
                <a:gd name="T48" fmla="*/ 1246 w 3880"/>
                <a:gd name="T49" fmla="*/ 1269 h 2151"/>
                <a:gd name="T50" fmla="*/ 1587 w 3880"/>
                <a:gd name="T51" fmla="*/ 873 h 2151"/>
                <a:gd name="T52" fmla="*/ 1535 w 3880"/>
                <a:gd name="T53" fmla="*/ 920 h 2151"/>
                <a:gd name="T54" fmla="*/ 1830 w 3880"/>
                <a:gd name="T55" fmla="*/ 1269 h 2151"/>
                <a:gd name="T56" fmla="*/ 1704 w 3880"/>
                <a:gd name="T57" fmla="*/ 1026 h 2151"/>
                <a:gd name="T58" fmla="*/ 2342 w 3880"/>
                <a:gd name="T59" fmla="*/ 1224 h 2151"/>
                <a:gd name="T60" fmla="*/ 2708 w 3880"/>
                <a:gd name="T61" fmla="*/ 1261 h 2151"/>
                <a:gd name="T62" fmla="*/ 2380 w 3880"/>
                <a:gd name="T63" fmla="*/ 1261 h 2151"/>
                <a:gd name="T64" fmla="*/ 283 w 3880"/>
                <a:gd name="T65" fmla="*/ 1615 h 2151"/>
                <a:gd name="T66" fmla="*/ 0 w 3880"/>
                <a:gd name="T67" fmla="*/ 1941 h 2151"/>
                <a:gd name="T68" fmla="*/ 543 w 3880"/>
                <a:gd name="T69" fmla="*/ 1955 h 2151"/>
                <a:gd name="T70" fmla="*/ 640 w 3880"/>
                <a:gd name="T71" fmla="*/ 1641 h 2151"/>
                <a:gd name="T72" fmla="*/ 1209 w 3880"/>
                <a:gd name="T73" fmla="*/ 1820 h 2151"/>
                <a:gd name="T74" fmla="*/ 860 w 3880"/>
                <a:gd name="T75" fmla="*/ 1820 h 2151"/>
                <a:gd name="T76" fmla="*/ 1452 w 3880"/>
                <a:gd name="T77" fmla="*/ 1734 h 2151"/>
                <a:gd name="T78" fmla="*/ 1504 w 3880"/>
                <a:gd name="T79" fmla="*/ 1881 h 2151"/>
                <a:gd name="T80" fmla="*/ 1727 w 3880"/>
                <a:gd name="T81" fmla="*/ 1542 h 2151"/>
                <a:gd name="T82" fmla="*/ 2106 w 3880"/>
                <a:gd name="T83" fmla="*/ 1818 h 2151"/>
                <a:gd name="T84" fmla="*/ 2009 w 3880"/>
                <a:gd name="T85" fmla="*/ 1774 h 2151"/>
                <a:gd name="T86" fmla="*/ 1983 w 3880"/>
                <a:gd name="T87" fmla="*/ 1842 h 2151"/>
                <a:gd name="T88" fmla="*/ 2278 w 3880"/>
                <a:gd name="T89" fmla="*/ 1460 h 2151"/>
                <a:gd name="T90" fmla="*/ 2408 w 3880"/>
                <a:gd name="T91" fmla="*/ 1481 h 2151"/>
                <a:gd name="T92" fmla="*/ 2669 w 3880"/>
                <a:gd name="T93" fmla="*/ 1721 h 2151"/>
                <a:gd name="T94" fmla="*/ 2580 w 3880"/>
                <a:gd name="T95" fmla="*/ 1882 h 2151"/>
                <a:gd name="T96" fmla="*/ 2897 w 3880"/>
                <a:gd name="T97" fmla="*/ 1650 h 2151"/>
                <a:gd name="T98" fmla="*/ 3095 w 3880"/>
                <a:gd name="T99" fmla="*/ 1901 h 2151"/>
                <a:gd name="T100" fmla="*/ 3002 w 3880"/>
                <a:gd name="T101" fmla="*/ 1549 h 2151"/>
                <a:gd name="T102" fmla="*/ 3327 w 3880"/>
                <a:gd name="T103" fmla="*/ 2000 h 2151"/>
                <a:gd name="T104" fmla="*/ 3382 w 3880"/>
                <a:gd name="T105" fmla="*/ 1782 h 2151"/>
                <a:gd name="T106" fmla="*/ 3657 w 3880"/>
                <a:gd name="T107" fmla="*/ 1991 h 2151"/>
                <a:gd name="T108" fmla="*/ 3754 w 3880"/>
                <a:gd name="T109" fmla="*/ 1641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80" h="2151">
                  <a:moveTo>
                    <a:pt x="108" y="531"/>
                  </a:moveTo>
                  <a:cubicBezTo>
                    <a:pt x="49" y="531"/>
                    <a:pt x="49" y="531"/>
                    <a:pt x="49" y="53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357" y="34"/>
                    <a:pt x="357" y="34"/>
                    <a:pt x="357" y="34"/>
                  </a:cubicBezTo>
                  <a:cubicBezTo>
                    <a:pt x="357" y="88"/>
                    <a:pt x="357" y="88"/>
                    <a:pt x="357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8" y="253"/>
                    <a:pt x="108" y="253"/>
                    <a:pt x="108" y="253"/>
                  </a:cubicBezTo>
                  <a:cubicBezTo>
                    <a:pt x="340" y="253"/>
                    <a:pt x="340" y="253"/>
                    <a:pt x="340" y="253"/>
                  </a:cubicBezTo>
                  <a:cubicBezTo>
                    <a:pt x="340" y="308"/>
                    <a:pt x="340" y="308"/>
                    <a:pt x="340" y="308"/>
                  </a:cubicBezTo>
                  <a:cubicBezTo>
                    <a:pt x="108" y="308"/>
                    <a:pt x="108" y="308"/>
                    <a:pt x="108" y="308"/>
                  </a:cubicBezTo>
                  <a:lnTo>
                    <a:pt x="108" y="531"/>
                  </a:lnTo>
                  <a:close/>
                  <a:moveTo>
                    <a:pt x="411" y="367"/>
                  </a:moveTo>
                  <a:cubicBezTo>
                    <a:pt x="411" y="265"/>
                    <a:pt x="482" y="194"/>
                    <a:pt x="579" y="194"/>
                  </a:cubicBezTo>
                  <a:cubicBezTo>
                    <a:pt x="672" y="194"/>
                    <a:pt x="735" y="257"/>
                    <a:pt x="735" y="366"/>
                  </a:cubicBezTo>
                  <a:cubicBezTo>
                    <a:pt x="735" y="383"/>
                    <a:pt x="735" y="383"/>
                    <a:pt x="735" y="383"/>
                  </a:cubicBezTo>
                  <a:cubicBezTo>
                    <a:pt x="470" y="383"/>
                    <a:pt x="470" y="383"/>
                    <a:pt x="470" y="383"/>
                  </a:cubicBezTo>
                  <a:cubicBezTo>
                    <a:pt x="474" y="440"/>
                    <a:pt x="517" y="489"/>
                    <a:pt x="577" y="489"/>
                  </a:cubicBezTo>
                  <a:cubicBezTo>
                    <a:pt x="624" y="489"/>
                    <a:pt x="656" y="472"/>
                    <a:pt x="682" y="439"/>
                  </a:cubicBezTo>
                  <a:cubicBezTo>
                    <a:pt x="723" y="471"/>
                    <a:pt x="723" y="471"/>
                    <a:pt x="723" y="471"/>
                  </a:cubicBezTo>
                  <a:cubicBezTo>
                    <a:pt x="685" y="521"/>
                    <a:pt x="638" y="539"/>
                    <a:pt x="577" y="539"/>
                  </a:cubicBezTo>
                  <a:cubicBezTo>
                    <a:pt x="474" y="539"/>
                    <a:pt x="411" y="462"/>
                    <a:pt x="411" y="367"/>
                  </a:cubicBezTo>
                  <a:close/>
                  <a:moveTo>
                    <a:pt x="470" y="337"/>
                  </a:moveTo>
                  <a:cubicBezTo>
                    <a:pt x="676" y="337"/>
                    <a:pt x="676" y="337"/>
                    <a:pt x="676" y="337"/>
                  </a:cubicBezTo>
                  <a:cubicBezTo>
                    <a:pt x="674" y="282"/>
                    <a:pt x="637" y="244"/>
                    <a:pt x="577" y="244"/>
                  </a:cubicBezTo>
                  <a:cubicBezTo>
                    <a:pt x="517" y="244"/>
                    <a:pt x="477" y="282"/>
                    <a:pt x="470" y="337"/>
                  </a:cubicBezTo>
                  <a:close/>
                  <a:moveTo>
                    <a:pt x="801" y="366"/>
                  </a:moveTo>
                  <a:cubicBezTo>
                    <a:pt x="801" y="267"/>
                    <a:pt x="871" y="194"/>
                    <a:pt x="974" y="194"/>
                  </a:cubicBezTo>
                  <a:cubicBezTo>
                    <a:pt x="1022" y="194"/>
                    <a:pt x="1062" y="215"/>
                    <a:pt x="1092" y="250"/>
                  </a:cubicBezTo>
                  <a:cubicBezTo>
                    <a:pt x="1093" y="250"/>
                    <a:pt x="1093" y="250"/>
                    <a:pt x="1093" y="250"/>
                  </a:cubicBezTo>
                  <a:cubicBezTo>
                    <a:pt x="1093" y="0"/>
                    <a:pt x="1093" y="0"/>
                    <a:pt x="1093" y="0"/>
                  </a:cubicBezTo>
                  <a:cubicBezTo>
                    <a:pt x="1148" y="0"/>
                    <a:pt x="1148" y="0"/>
                    <a:pt x="1148" y="0"/>
                  </a:cubicBezTo>
                  <a:cubicBezTo>
                    <a:pt x="1148" y="531"/>
                    <a:pt x="1148" y="531"/>
                    <a:pt x="1148" y="531"/>
                  </a:cubicBezTo>
                  <a:cubicBezTo>
                    <a:pt x="1093" y="531"/>
                    <a:pt x="1093" y="531"/>
                    <a:pt x="1093" y="531"/>
                  </a:cubicBezTo>
                  <a:cubicBezTo>
                    <a:pt x="1093" y="473"/>
                    <a:pt x="1093" y="473"/>
                    <a:pt x="1093" y="473"/>
                  </a:cubicBezTo>
                  <a:cubicBezTo>
                    <a:pt x="1092" y="473"/>
                    <a:pt x="1092" y="473"/>
                    <a:pt x="1092" y="473"/>
                  </a:cubicBezTo>
                  <a:cubicBezTo>
                    <a:pt x="1072" y="510"/>
                    <a:pt x="1025" y="539"/>
                    <a:pt x="966" y="539"/>
                  </a:cubicBezTo>
                  <a:cubicBezTo>
                    <a:pt x="874" y="539"/>
                    <a:pt x="801" y="465"/>
                    <a:pt x="801" y="366"/>
                  </a:cubicBezTo>
                  <a:close/>
                  <a:moveTo>
                    <a:pt x="860" y="366"/>
                  </a:moveTo>
                  <a:cubicBezTo>
                    <a:pt x="860" y="435"/>
                    <a:pt x="906" y="489"/>
                    <a:pt x="977" y="489"/>
                  </a:cubicBezTo>
                  <a:cubicBezTo>
                    <a:pt x="1048" y="489"/>
                    <a:pt x="1093" y="435"/>
                    <a:pt x="1093" y="366"/>
                  </a:cubicBezTo>
                  <a:cubicBezTo>
                    <a:pt x="1093" y="298"/>
                    <a:pt x="1048" y="244"/>
                    <a:pt x="977" y="244"/>
                  </a:cubicBezTo>
                  <a:cubicBezTo>
                    <a:pt x="906" y="244"/>
                    <a:pt x="860" y="298"/>
                    <a:pt x="860" y="366"/>
                  </a:cubicBezTo>
                  <a:close/>
                  <a:moveTo>
                    <a:pt x="1230" y="367"/>
                  </a:moveTo>
                  <a:cubicBezTo>
                    <a:pt x="1230" y="265"/>
                    <a:pt x="1302" y="194"/>
                    <a:pt x="1399" y="194"/>
                  </a:cubicBezTo>
                  <a:cubicBezTo>
                    <a:pt x="1492" y="194"/>
                    <a:pt x="1555" y="257"/>
                    <a:pt x="1555" y="366"/>
                  </a:cubicBezTo>
                  <a:cubicBezTo>
                    <a:pt x="1555" y="383"/>
                    <a:pt x="1555" y="383"/>
                    <a:pt x="1555" y="383"/>
                  </a:cubicBezTo>
                  <a:cubicBezTo>
                    <a:pt x="1289" y="383"/>
                    <a:pt x="1289" y="383"/>
                    <a:pt x="1289" y="383"/>
                  </a:cubicBezTo>
                  <a:cubicBezTo>
                    <a:pt x="1294" y="440"/>
                    <a:pt x="1337" y="489"/>
                    <a:pt x="1397" y="489"/>
                  </a:cubicBezTo>
                  <a:cubicBezTo>
                    <a:pt x="1444" y="489"/>
                    <a:pt x="1476" y="472"/>
                    <a:pt x="1501" y="439"/>
                  </a:cubicBezTo>
                  <a:cubicBezTo>
                    <a:pt x="1543" y="471"/>
                    <a:pt x="1543" y="471"/>
                    <a:pt x="1543" y="471"/>
                  </a:cubicBezTo>
                  <a:cubicBezTo>
                    <a:pt x="1504" y="521"/>
                    <a:pt x="1458" y="539"/>
                    <a:pt x="1397" y="539"/>
                  </a:cubicBezTo>
                  <a:cubicBezTo>
                    <a:pt x="1294" y="539"/>
                    <a:pt x="1230" y="462"/>
                    <a:pt x="1230" y="367"/>
                  </a:cubicBezTo>
                  <a:close/>
                  <a:moveTo>
                    <a:pt x="1289" y="337"/>
                  </a:moveTo>
                  <a:cubicBezTo>
                    <a:pt x="1496" y="337"/>
                    <a:pt x="1496" y="337"/>
                    <a:pt x="1496" y="337"/>
                  </a:cubicBezTo>
                  <a:cubicBezTo>
                    <a:pt x="1494" y="282"/>
                    <a:pt x="1457" y="244"/>
                    <a:pt x="1397" y="244"/>
                  </a:cubicBezTo>
                  <a:cubicBezTo>
                    <a:pt x="1336" y="244"/>
                    <a:pt x="1296" y="282"/>
                    <a:pt x="1289" y="337"/>
                  </a:cubicBezTo>
                  <a:close/>
                  <a:moveTo>
                    <a:pt x="1640" y="531"/>
                  </a:moveTo>
                  <a:cubicBezTo>
                    <a:pt x="1695" y="531"/>
                    <a:pt x="1695" y="531"/>
                    <a:pt x="1695" y="531"/>
                  </a:cubicBezTo>
                  <a:cubicBezTo>
                    <a:pt x="1695" y="371"/>
                    <a:pt x="1695" y="371"/>
                    <a:pt x="1695" y="371"/>
                  </a:cubicBezTo>
                  <a:cubicBezTo>
                    <a:pt x="1695" y="296"/>
                    <a:pt x="1724" y="249"/>
                    <a:pt x="1791" y="249"/>
                  </a:cubicBezTo>
                  <a:cubicBezTo>
                    <a:pt x="1801" y="249"/>
                    <a:pt x="1811" y="250"/>
                    <a:pt x="1820" y="253"/>
                  </a:cubicBezTo>
                  <a:cubicBezTo>
                    <a:pt x="1824" y="197"/>
                    <a:pt x="1824" y="197"/>
                    <a:pt x="1824" y="197"/>
                  </a:cubicBezTo>
                  <a:cubicBezTo>
                    <a:pt x="1816" y="194"/>
                    <a:pt x="1809" y="194"/>
                    <a:pt x="1801" y="194"/>
                  </a:cubicBezTo>
                  <a:cubicBezTo>
                    <a:pt x="1747" y="194"/>
                    <a:pt x="1707" y="224"/>
                    <a:pt x="1692" y="256"/>
                  </a:cubicBezTo>
                  <a:cubicBezTo>
                    <a:pt x="1690" y="256"/>
                    <a:pt x="1690" y="256"/>
                    <a:pt x="1690" y="256"/>
                  </a:cubicBezTo>
                  <a:cubicBezTo>
                    <a:pt x="1690" y="238"/>
                    <a:pt x="1689" y="220"/>
                    <a:pt x="1689" y="202"/>
                  </a:cubicBezTo>
                  <a:cubicBezTo>
                    <a:pt x="1637" y="202"/>
                    <a:pt x="1637" y="202"/>
                    <a:pt x="1637" y="202"/>
                  </a:cubicBezTo>
                  <a:cubicBezTo>
                    <a:pt x="1637" y="224"/>
                    <a:pt x="1640" y="250"/>
                    <a:pt x="1640" y="280"/>
                  </a:cubicBezTo>
                  <a:lnTo>
                    <a:pt x="1640" y="531"/>
                  </a:lnTo>
                  <a:close/>
                  <a:moveTo>
                    <a:pt x="2096" y="326"/>
                  </a:moveTo>
                  <a:cubicBezTo>
                    <a:pt x="2096" y="317"/>
                    <a:pt x="2096" y="317"/>
                    <a:pt x="2096" y="317"/>
                  </a:cubicBezTo>
                  <a:cubicBezTo>
                    <a:pt x="2096" y="269"/>
                    <a:pt x="2066" y="244"/>
                    <a:pt x="2015" y="244"/>
                  </a:cubicBezTo>
                  <a:cubicBezTo>
                    <a:pt x="1980" y="244"/>
                    <a:pt x="1943" y="256"/>
                    <a:pt x="1917" y="280"/>
                  </a:cubicBezTo>
                  <a:cubicBezTo>
                    <a:pt x="1883" y="244"/>
                    <a:pt x="1883" y="244"/>
                    <a:pt x="1883" y="244"/>
                  </a:cubicBezTo>
                  <a:cubicBezTo>
                    <a:pt x="1917" y="210"/>
                    <a:pt x="1966" y="194"/>
                    <a:pt x="2014" y="194"/>
                  </a:cubicBezTo>
                  <a:cubicBezTo>
                    <a:pt x="2111" y="194"/>
                    <a:pt x="2151" y="240"/>
                    <a:pt x="2151" y="333"/>
                  </a:cubicBezTo>
                  <a:cubicBezTo>
                    <a:pt x="2151" y="474"/>
                    <a:pt x="2151" y="474"/>
                    <a:pt x="2151" y="474"/>
                  </a:cubicBezTo>
                  <a:cubicBezTo>
                    <a:pt x="2151" y="493"/>
                    <a:pt x="2153" y="514"/>
                    <a:pt x="2156" y="531"/>
                  </a:cubicBezTo>
                  <a:cubicBezTo>
                    <a:pt x="2103" y="531"/>
                    <a:pt x="2103" y="531"/>
                    <a:pt x="2103" y="531"/>
                  </a:cubicBezTo>
                  <a:cubicBezTo>
                    <a:pt x="2100" y="516"/>
                    <a:pt x="2100" y="496"/>
                    <a:pt x="2100" y="482"/>
                  </a:cubicBezTo>
                  <a:cubicBezTo>
                    <a:pt x="2099" y="482"/>
                    <a:pt x="2099" y="482"/>
                    <a:pt x="2099" y="482"/>
                  </a:cubicBezTo>
                  <a:cubicBezTo>
                    <a:pt x="2077" y="515"/>
                    <a:pt x="2040" y="539"/>
                    <a:pt x="1990" y="539"/>
                  </a:cubicBezTo>
                  <a:cubicBezTo>
                    <a:pt x="1924" y="539"/>
                    <a:pt x="1868" y="506"/>
                    <a:pt x="1868" y="442"/>
                  </a:cubicBezTo>
                  <a:cubicBezTo>
                    <a:pt x="1868" y="333"/>
                    <a:pt x="1995" y="326"/>
                    <a:pt x="2075" y="326"/>
                  </a:cubicBezTo>
                  <a:lnTo>
                    <a:pt x="2096" y="326"/>
                  </a:lnTo>
                  <a:close/>
                  <a:moveTo>
                    <a:pt x="2096" y="373"/>
                  </a:moveTo>
                  <a:cubicBezTo>
                    <a:pt x="2042" y="373"/>
                    <a:pt x="2042" y="373"/>
                    <a:pt x="2042" y="373"/>
                  </a:cubicBezTo>
                  <a:cubicBezTo>
                    <a:pt x="1972" y="373"/>
                    <a:pt x="1927" y="392"/>
                    <a:pt x="1927" y="436"/>
                  </a:cubicBezTo>
                  <a:cubicBezTo>
                    <a:pt x="1927" y="478"/>
                    <a:pt x="1958" y="493"/>
                    <a:pt x="2000" y="493"/>
                  </a:cubicBezTo>
                  <a:cubicBezTo>
                    <a:pt x="2063" y="493"/>
                    <a:pt x="2095" y="447"/>
                    <a:pt x="2096" y="394"/>
                  </a:cubicBezTo>
                  <a:lnTo>
                    <a:pt x="2096" y="373"/>
                  </a:lnTo>
                  <a:close/>
                  <a:moveTo>
                    <a:pt x="2280" y="429"/>
                  </a:moveTo>
                  <a:cubicBezTo>
                    <a:pt x="2280" y="497"/>
                    <a:pt x="2292" y="539"/>
                    <a:pt x="2370" y="539"/>
                  </a:cubicBezTo>
                  <a:cubicBezTo>
                    <a:pt x="2391" y="539"/>
                    <a:pt x="2415" y="536"/>
                    <a:pt x="2434" y="527"/>
                  </a:cubicBezTo>
                  <a:cubicBezTo>
                    <a:pt x="2432" y="477"/>
                    <a:pt x="2432" y="477"/>
                    <a:pt x="2432" y="477"/>
                  </a:cubicBezTo>
                  <a:cubicBezTo>
                    <a:pt x="2418" y="485"/>
                    <a:pt x="2400" y="489"/>
                    <a:pt x="2384" y="489"/>
                  </a:cubicBezTo>
                  <a:cubicBezTo>
                    <a:pt x="2335" y="489"/>
                    <a:pt x="2335" y="455"/>
                    <a:pt x="2335" y="413"/>
                  </a:cubicBezTo>
                  <a:cubicBezTo>
                    <a:pt x="2335" y="248"/>
                    <a:pt x="2335" y="248"/>
                    <a:pt x="2335" y="248"/>
                  </a:cubicBezTo>
                  <a:cubicBezTo>
                    <a:pt x="2432" y="248"/>
                    <a:pt x="2432" y="248"/>
                    <a:pt x="2432" y="248"/>
                  </a:cubicBezTo>
                  <a:cubicBezTo>
                    <a:pt x="2432" y="202"/>
                    <a:pt x="2432" y="202"/>
                    <a:pt x="2432" y="202"/>
                  </a:cubicBezTo>
                  <a:cubicBezTo>
                    <a:pt x="2335" y="202"/>
                    <a:pt x="2335" y="202"/>
                    <a:pt x="2335" y="202"/>
                  </a:cubicBezTo>
                  <a:cubicBezTo>
                    <a:pt x="2335" y="109"/>
                    <a:pt x="2335" y="109"/>
                    <a:pt x="2335" y="109"/>
                  </a:cubicBezTo>
                  <a:cubicBezTo>
                    <a:pt x="2280" y="109"/>
                    <a:pt x="2280" y="109"/>
                    <a:pt x="2280" y="109"/>
                  </a:cubicBezTo>
                  <a:cubicBezTo>
                    <a:pt x="2280" y="202"/>
                    <a:pt x="2280" y="202"/>
                    <a:pt x="2280" y="202"/>
                  </a:cubicBezTo>
                  <a:cubicBezTo>
                    <a:pt x="2208" y="202"/>
                    <a:pt x="2208" y="202"/>
                    <a:pt x="2208" y="202"/>
                  </a:cubicBezTo>
                  <a:cubicBezTo>
                    <a:pt x="2208" y="248"/>
                    <a:pt x="2208" y="248"/>
                    <a:pt x="2208" y="248"/>
                  </a:cubicBezTo>
                  <a:cubicBezTo>
                    <a:pt x="2280" y="248"/>
                    <a:pt x="2280" y="248"/>
                    <a:pt x="2280" y="248"/>
                  </a:cubicBezTo>
                  <a:lnTo>
                    <a:pt x="2280" y="429"/>
                  </a:lnTo>
                  <a:close/>
                  <a:moveTo>
                    <a:pt x="2504" y="531"/>
                  </a:moveTo>
                  <a:cubicBezTo>
                    <a:pt x="2559" y="531"/>
                    <a:pt x="2559" y="531"/>
                    <a:pt x="2559" y="531"/>
                  </a:cubicBezTo>
                  <a:cubicBezTo>
                    <a:pt x="2559" y="202"/>
                    <a:pt x="2559" y="202"/>
                    <a:pt x="2559" y="202"/>
                  </a:cubicBezTo>
                  <a:cubicBezTo>
                    <a:pt x="2504" y="202"/>
                    <a:pt x="2504" y="202"/>
                    <a:pt x="2504" y="202"/>
                  </a:cubicBezTo>
                  <a:lnTo>
                    <a:pt x="2504" y="531"/>
                  </a:lnTo>
                  <a:close/>
                  <a:moveTo>
                    <a:pt x="2531" y="114"/>
                  </a:moveTo>
                  <a:cubicBezTo>
                    <a:pt x="2554" y="114"/>
                    <a:pt x="2571" y="97"/>
                    <a:pt x="2571" y="74"/>
                  </a:cubicBezTo>
                  <a:cubicBezTo>
                    <a:pt x="2571" y="52"/>
                    <a:pt x="2554" y="34"/>
                    <a:pt x="2531" y="34"/>
                  </a:cubicBezTo>
                  <a:cubicBezTo>
                    <a:pt x="2509" y="34"/>
                    <a:pt x="2491" y="52"/>
                    <a:pt x="2491" y="74"/>
                  </a:cubicBezTo>
                  <a:cubicBezTo>
                    <a:pt x="2491" y="97"/>
                    <a:pt x="2508" y="114"/>
                    <a:pt x="2531" y="114"/>
                  </a:cubicBezTo>
                  <a:close/>
                  <a:moveTo>
                    <a:pt x="2815" y="539"/>
                  </a:moveTo>
                  <a:cubicBezTo>
                    <a:pt x="2712" y="539"/>
                    <a:pt x="2649" y="462"/>
                    <a:pt x="2649" y="367"/>
                  </a:cubicBezTo>
                  <a:cubicBezTo>
                    <a:pt x="2649" y="265"/>
                    <a:pt x="2720" y="194"/>
                    <a:pt x="2817" y="194"/>
                  </a:cubicBezTo>
                  <a:cubicBezTo>
                    <a:pt x="2910" y="194"/>
                    <a:pt x="2973" y="257"/>
                    <a:pt x="2973" y="366"/>
                  </a:cubicBezTo>
                  <a:cubicBezTo>
                    <a:pt x="2973" y="383"/>
                    <a:pt x="2973" y="383"/>
                    <a:pt x="2973" y="383"/>
                  </a:cubicBezTo>
                  <a:cubicBezTo>
                    <a:pt x="2708" y="383"/>
                    <a:pt x="2708" y="383"/>
                    <a:pt x="2708" y="383"/>
                  </a:cubicBezTo>
                  <a:cubicBezTo>
                    <a:pt x="2712" y="440"/>
                    <a:pt x="2755" y="489"/>
                    <a:pt x="2815" y="489"/>
                  </a:cubicBezTo>
                  <a:cubicBezTo>
                    <a:pt x="2862" y="489"/>
                    <a:pt x="2894" y="472"/>
                    <a:pt x="2920" y="439"/>
                  </a:cubicBezTo>
                  <a:cubicBezTo>
                    <a:pt x="2961" y="471"/>
                    <a:pt x="2961" y="471"/>
                    <a:pt x="2961" y="471"/>
                  </a:cubicBezTo>
                  <a:cubicBezTo>
                    <a:pt x="2923" y="521"/>
                    <a:pt x="2876" y="539"/>
                    <a:pt x="2815" y="539"/>
                  </a:cubicBezTo>
                  <a:close/>
                  <a:moveTo>
                    <a:pt x="2708" y="337"/>
                  </a:moveTo>
                  <a:cubicBezTo>
                    <a:pt x="2914" y="337"/>
                    <a:pt x="2914" y="337"/>
                    <a:pt x="2914" y="337"/>
                  </a:cubicBezTo>
                  <a:cubicBezTo>
                    <a:pt x="2912" y="282"/>
                    <a:pt x="2875" y="244"/>
                    <a:pt x="2815" y="244"/>
                  </a:cubicBezTo>
                  <a:cubicBezTo>
                    <a:pt x="2755" y="244"/>
                    <a:pt x="2715" y="282"/>
                    <a:pt x="2708" y="337"/>
                  </a:cubicBezTo>
                  <a:close/>
                  <a:moveTo>
                    <a:pt x="147" y="880"/>
                  </a:moveTo>
                  <a:cubicBezTo>
                    <a:pt x="149" y="880"/>
                    <a:pt x="149" y="880"/>
                    <a:pt x="149" y="880"/>
                  </a:cubicBezTo>
                  <a:cubicBezTo>
                    <a:pt x="274" y="1261"/>
                    <a:pt x="274" y="1261"/>
                    <a:pt x="274" y="1261"/>
                  </a:cubicBezTo>
                  <a:cubicBezTo>
                    <a:pt x="358" y="1261"/>
                    <a:pt x="358" y="1261"/>
                    <a:pt x="358" y="1261"/>
                  </a:cubicBezTo>
                  <a:cubicBezTo>
                    <a:pt x="489" y="880"/>
                    <a:pt x="489" y="880"/>
                    <a:pt x="489" y="880"/>
                  </a:cubicBezTo>
                  <a:cubicBezTo>
                    <a:pt x="490" y="880"/>
                    <a:pt x="490" y="880"/>
                    <a:pt x="490" y="880"/>
                  </a:cubicBezTo>
                  <a:cubicBezTo>
                    <a:pt x="490" y="1261"/>
                    <a:pt x="490" y="1261"/>
                    <a:pt x="490" y="1261"/>
                  </a:cubicBezTo>
                  <a:cubicBezTo>
                    <a:pt x="600" y="1261"/>
                    <a:pt x="600" y="1261"/>
                    <a:pt x="600" y="1261"/>
                  </a:cubicBezTo>
                  <a:cubicBezTo>
                    <a:pt x="600" y="764"/>
                    <a:pt x="600" y="764"/>
                    <a:pt x="600" y="764"/>
                  </a:cubicBezTo>
                  <a:cubicBezTo>
                    <a:pt x="434" y="764"/>
                    <a:pt x="434" y="764"/>
                    <a:pt x="434" y="764"/>
                  </a:cubicBezTo>
                  <a:cubicBezTo>
                    <a:pt x="319" y="1088"/>
                    <a:pt x="319" y="1088"/>
                    <a:pt x="319" y="1088"/>
                  </a:cubicBezTo>
                  <a:cubicBezTo>
                    <a:pt x="318" y="1088"/>
                    <a:pt x="318" y="1088"/>
                    <a:pt x="318" y="1088"/>
                  </a:cubicBezTo>
                  <a:cubicBezTo>
                    <a:pt x="203" y="764"/>
                    <a:pt x="203" y="764"/>
                    <a:pt x="203" y="764"/>
                  </a:cubicBezTo>
                  <a:cubicBezTo>
                    <a:pt x="38" y="764"/>
                    <a:pt x="38" y="764"/>
                    <a:pt x="38" y="764"/>
                  </a:cubicBezTo>
                  <a:cubicBezTo>
                    <a:pt x="38" y="1261"/>
                    <a:pt x="38" y="1261"/>
                    <a:pt x="38" y="1261"/>
                  </a:cubicBezTo>
                  <a:cubicBezTo>
                    <a:pt x="147" y="1261"/>
                    <a:pt x="147" y="1261"/>
                    <a:pt x="147" y="1261"/>
                  </a:cubicBezTo>
                  <a:lnTo>
                    <a:pt x="147" y="880"/>
                  </a:lnTo>
                  <a:close/>
                  <a:moveTo>
                    <a:pt x="1027" y="1123"/>
                  </a:moveTo>
                  <a:cubicBezTo>
                    <a:pt x="782" y="1123"/>
                    <a:pt x="782" y="1123"/>
                    <a:pt x="782" y="1123"/>
                  </a:cubicBezTo>
                  <a:cubicBezTo>
                    <a:pt x="791" y="1163"/>
                    <a:pt x="821" y="1189"/>
                    <a:pt x="862" y="1189"/>
                  </a:cubicBezTo>
                  <a:cubicBezTo>
                    <a:pt x="896" y="1189"/>
                    <a:pt x="919" y="1172"/>
                    <a:pt x="937" y="1148"/>
                  </a:cubicBezTo>
                  <a:cubicBezTo>
                    <a:pt x="1011" y="1202"/>
                    <a:pt x="1011" y="1202"/>
                    <a:pt x="1011" y="1202"/>
                  </a:cubicBezTo>
                  <a:cubicBezTo>
                    <a:pt x="977" y="1245"/>
                    <a:pt x="921" y="1269"/>
                    <a:pt x="867" y="1269"/>
                  </a:cubicBezTo>
                  <a:cubicBezTo>
                    <a:pt x="761" y="1269"/>
                    <a:pt x="677" y="1199"/>
                    <a:pt x="677" y="1090"/>
                  </a:cubicBezTo>
                  <a:cubicBezTo>
                    <a:pt x="677" y="981"/>
                    <a:pt x="761" y="911"/>
                    <a:pt x="867" y="911"/>
                  </a:cubicBezTo>
                  <a:cubicBezTo>
                    <a:pt x="965" y="911"/>
                    <a:pt x="1027" y="981"/>
                    <a:pt x="1027" y="1090"/>
                  </a:cubicBezTo>
                  <a:lnTo>
                    <a:pt x="1027" y="1123"/>
                  </a:lnTo>
                  <a:close/>
                  <a:moveTo>
                    <a:pt x="921" y="1052"/>
                  </a:moveTo>
                  <a:cubicBezTo>
                    <a:pt x="922" y="1017"/>
                    <a:pt x="895" y="987"/>
                    <a:pt x="857" y="987"/>
                  </a:cubicBezTo>
                  <a:cubicBezTo>
                    <a:pt x="810" y="987"/>
                    <a:pt x="785" y="1019"/>
                    <a:pt x="782" y="1052"/>
                  </a:cubicBezTo>
                  <a:lnTo>
                    <a:pt x="921" y="1052"/>
                  </a:lnTo>
                  <a:close/>
                  <a:moveTo>
                    <a:pt x="1246" y="1269"/>
                  </a:moveTo>
                  <a:cubicBezTo>
                    <a:pt x="1145" y="1269"/>
                    <a:pt x="1078" y="1196"/>
                    <a:pt x="1078" y="1093"/>
                  </a:cubicBezTo>
                  <a:cubicBezTo>
                    <a:pt x="1078" y="998"/>
                    <a:pt x="1137" y="911"/>
                    <a:pt x="1234" y="911"/>
                  </a:cubicBezTo>
                  <a:cubicBezTo>
                    <a:pt x="1277" y="911"/>
                    <a:pt x="1318" y="923"/>
                    <a:pt x="1342" y="956"/>
                  </a:cubicBezTo>
                  <a:cubicBezTo>
                    <a:pt x="1343" y="956"/>
                    <a:pt x="1343" y="956"/>
                    <a:pt x="1343" y="956"/>
                  </a:cubicBezTo>
                  <a:cubicBezTo>
                    <a:pt x="1343" y="730"/>
                    <a:pt x="1343" y="730"/>
                    <a:pt x="1343" y="730"/>
                  </a:cubicBezTo>
                  <a:cubicBezTo>
                    <a:pt x="1449" y="730"/>
                    <a:pt x="1449" y="730"/>
                    <a:pt x="1449" y="730"/>
                  </a:cubicBezTo>
                  <a:cubicBezTo>
                    <a:pt x="1449" y="1261"/>
                    <a:pt x="1449" y="1261"/>
                    <a:pt x="1449" y="1261"/>
                  </a:cubicBezTo>
                  <a:cubicBezTo>
                    <a:pt x="1352" y="1261"/>
                    <a:pt x="1352" y="1261"/>
                    <a:pt x="1352" y="1261"/>
                  </a:cubicBezTo>
                  <a:cubicBezTo>
                    <a:pt x="1352" y="1216"/>
                    <a:pt x="1352" y="1216"/>
                    <a:pt x="1352" y="1216"/>
                  </a:cubicBezTo>
                  <a:cubicBezTo>
                    <a:pt x="1350" y="1216"/>
                    <a:pt x="1350" y="1216"/>
                    <a:pt x="1350" y="1216"/>
                  </a:cubicBezTo>
                  <a:cubicBezTo>
                    <a:pt x="1334" y="1241"/>
                    <a:pt x="1294" y="1269"/>
                    <a:pt x="1246" y="1269"/>
                  </a:cubicBezTo>
                  <a:close/>
                  <a:moveTo>
                    <a:pt x="1352" y="1090"/>
                  </a:moveTo>
                  <a:cubicBezTo>
                    <a:pt x="1352" y="1039"/>
                    <a:pt x="1320" y="1004"/>
                    <a:pt x="1268" y="1004"/>
                  </a:cubicBezTo>
                  <a:cubicBezTo>
                    <a:pt x="1215" y="1004"/>
                    <a:pt x="1183" y="1039"/>
                    <a:pt x="1183" y="1090"/>
                  </a:cubicBezTo>
                  <a:cubicBezTo>
                    <a:pt x="1183" y="1142"/>
                    <a:pt x="1215" y="1177"/>
                    <a:pt x="1268" y="1177"/>
                  </a:cubicBezTo>
                  <a:cubicBezTo>
                    <a:pt x="1320" y="1177"/>
                    <a:pt x="1352" y="1142"/>
                    <a:pt x="1352" y="1090"/>
                  </a:cubicBezTo>
                  <a:close/>
                  <a:moveTo>
                    <a:pt x="1526" y="812"/>
                  </a:moveTo>
                  <a:cubicBezTo>
                    <a:pt x="1526" y="846"/>
                    <a:pt x="1554" y="873"/>
                    <a:pt x="1587" y="873"/>
                  </a:cubicBezTo>
                  <a:cubicBezTo>
                    <a:pt x="1621" y="873"/>
                    <a:pt x="1648" y="846"/>
                    <a:pt x="1648" y="812"/>
                  </a:cubicBezTo>
                  <a:cubicBezTo>
                    <a:pt x="1648" y="778"/>
                    <a:pt x="1621" y="751"/>
                    <a:pt x="1587" y="751"/>
                  </a:cubicBezTo>
                  <a:cubicBezTo>
                    <a:pt x="1554" y="751"/>
                    <a:pt x="1526" y="778"/>
                    <a:pt x="1526" y="812"/>
                  </a:cubicBezTo>
                  <a:close/>
                  <a:moveTo>
                    <a:pt x="1535" y="1261"/>
                  </a:moveTo>
                  <a:cubicBezTo>
                    <a:pt x="1640" y="1261"/>
                    <a:pt x="1640" y="1261"/>
                    <a:pt x="1640" y="1261"/>
                  </a:cubicBezTo>
                  <a:cubicBezTo>
                    <a:pt x="1640" y="920"/>
                    <a:pt x="1640" y="920"/>
                    <a:pt x="1640" y="920"/>
                  </a:cubicBezTo>
                  <a:cubicBezTo>
                    <a:pt x="1535" y="920"/>
                    <a:pt x="1535" y="920"/>
                    <a:pt x="1535" y="920"/>
                  </a:cubicBezTo>
                  <a:lnTo>
                    <a:pt x="1535" y="1261"/>
                  </a:lnTo>
                  <a:close/>
                  <a:moveTo>
                    <a:pt x="1704" y="1026"/>
                  </a:moveTo>
                  <a:cubicBezTo>
                    <a:pt x="1704" y="1156"/>
                    <a:pt x="1882" y="1110"/>
                    <a:pt x="1882" y="1165"/>
                  </a:cubicBezTo>
                  <a:cubicBezTo>
                    <a:pt x="1882" y="1183"/>
                    <a:pt x="1858" y="1189"/>
                    <a:pt x="1834" y="1189"/>
                  </a:cubicBezTo>
                  <a:cubicBezTo>
                    <a:pt x="1802" y="1189"/>
                    <a:pt x="1779" y="1176"/>
                    <a:pt x="1759" y="1152"/>
                  </a:cubicBezTo>
                  <a:cubicBezTo>
                    <a:pt x="1695" y="1223"/>
                    <a:pt x="1695" y="1223"/>
                    <a:pt x="1695" y="1223"/>
                  </a:cubicBezTo>
                  <a:cubicBezTo>
                    <a:pt x="1729" y="1258"/>
                    <a:pt x="1782" y="1269"/>
                    <a:pt x="1830" y="1269"/>
                  </a:cubicBezTo>
                  <a:cubicBezTo>
                    <a:pt x="1903" y="1269"/>
                    <a:pt x="1987" y="1244"/>
                    <a:pt x="1987" y="1157"/>
                  </a:cubicBezTo>
                  <a:cubicBezTo>
                    <a:pt x="1987" y="1027"/>
                    <a:pt x="1809" y="1070"/>
                    <a:pt x="1809" y="1019"/>
                  </a:cubicBezTo>
                  <a:cubicBezTo>
                    <a:pt x="1809" y="999"/>
                    <a:pt x="1830" y="991"/>
                    <a:pt x="1848" y="991"/>
                  </a:cubicBezTo>
                  <a:cubicBezTo>
                    <a:pt x="1873" y="991"/>
                    <a:pt x="1894" y="1001"/>
                    <a:pt x="1909" y="1020"/>
                  </a:cubicBezTo>
                  <a:cubicBezTo>
                    <a:pt x="1974" y="956"/>
                    <a:pt x="1974" y="956"/>
                    <a:pt x="1974" y="956"/>
                  </a:cubicBezTo>
                  <a:cubicBezTo>
                    <a:pt x="1942" y="922"/>
                    <a:pt x="1892" y="911"/>
                    <a:pt x="1847" y="911"/>
                  </a:cubicBezTo>
                  <a:cubicBezTo>
                    <a:pt x="1776" y="911"/>
                    <a:pt x="1704" y="946"/>
                    <a:pt x="1704" y="1026"/>
                  </a:cubicBezTo>
                  <a:close/>
                  <a:moveTo>
                    <a:pt x="2220" y="1004"/>
                  </a:moveTo>
                  <a:cubicBezTo>
                    <a:pt x="2242" y="1004"/>
                    <a:pt x="2262" y="1015"/>
                    <a:pt x="2272" y="1030"/>
                  </a:cubicBezTo>
                  <a:cubicBezTo>
                    <a:pt x="2342" y="957"/>
                    <a:pt x="2342" y="957"/>
                    <a:pt x="2342" y="957"/>
                  </a:cubicBezTo>
                  <a:cubicBezTo>
                    <a:pt x="2309" y="923"/>
                    <a:pt x="2260" y="911"/>
                    <a:pt x="2220" y="911"/>
                  </a:cubicBezTo>
                  <a:cubicBezTo>
                    <a:pt x="2115" y="911"/>
                    <a:pt x="2030" y="981"/>
                    <a:pt x="2030" y="1090"/>
                  </a:cubicBezTo>
                  <a:cubicBezTo>
                    <a:pt x="2030" y="1199"/>
                    <a:pt x="2115" y="1269"/>
                    <a:pt x="2220" y="1269"/>
                  </a:cubicBezTo>
                  <a:cubicBezTo>
                    <a:pt x="2260" y="1269"/>
                    <a:pt x="2309" y="1258"/>
                    <a:pt x="2342" y="1224"/>
                  </a:cubicBezTo>
                  <a:cubicBezTo>
                    <a:pt x="2272" y="1151"/>
                    <a:pt x="2272" y="1151"/>
                    <a:pt x="2272" y="1151"/>
                  </a:cubicBezTo>
                  <a:cubicBezTo>
                    <a:pt x="2260" y="1165"/>
                    <a:pt x="2243" y="1177"/>
                    <a:pt x="2220" y="1177"/>
                  </a:cubicBezTo>
                  <a:cubicBezTo>
                    <a:pt x="2167" y="1177"/>
                    <a:pt x="2136" y="1142"/>
                    <a:pt x="2136" y="1090"/>
                  </a:cubicBezTo>
                  <a:cubicBezTo>
                    <a:pt x="2136" y="1039"/>
                    <a:pt x="2167" y="1004"/>
                    <a:pt x="2220" y="1004"/>
                  </a:cubicBezTo>
                  <a:close/>
                  <a:moveTo>
                    <a:pt x="2603" y="1094"/>
                  </a:moveTo>
                  <a:cubicBezTo>
                    <a:pt x="2603" y="1261"/>
                    <a:pt x="2603" y="1261"/>
                    <a:pt x="2603" y="1261"/>
                  </a:cubicBezTo>
                  <a:cubicBezTo>
                    <a:pt x="2708" y="1261"/>
                    <a:pt x="2708" y="1261"/>
                    <a:pt x="2708" y="1261"/>
                  </a:cubicBezTo>
                  <a:cubicBezTo>
                    <a:pt x="2708" y="1073"/>
                    <a:pt x="2708" y="1073"/>
                    <a:pt x="2708" y="1073"/>
                  </a:cubicBezTo>
                  <a:cubicBezTo>
                    <a:pt x="2708" y="981"/>
                    <a:pt x="2689" y="911"/>
                    <a:pt x="2582" y="911"/>
                  </a:cubicBezTo>
                  <a:cubicBezTo>
                    <a:pt x="2531" y="911"/>
                    <a:pt x="2496" y="939"/>
                    <a:pt x="2486" y="966"/>
                  </a:cubicBezTo>
                  <a:cubicBezTo>
                    <a:pt x="2485" y="966"/>
                    <a:pt x="2485" y="966"/>
                    <a:pt x="2485" y="966"/>
                  </a:cubicBezTo>
                  <a:cubicBezTo>
                    <a:pt x="2485" y="730"/>
                    <a:pt x="2485" y="730"/>
                    <a:pt x="2485" y="730"/>
                  </a:cubicBezTo>
                  <a:cubicBezTo>
                    <a:pt x="2380" y="730"/>
                    <a:pt x="2380" y="730"/>
                    <a:pt x="2380" y="730"/>
                  </a:cubicBezTo>
                  <a:cubicBezTo>
                    <a:pt x="2380" y="1261"/>
                    <a:pt x="2380" y="1261"/>
                    <a:pt x="2380" y="1261"/>
                  </a:cubicBezTo>
                  <a:cubicBezTo>
                    <a:pt x="2485" y="1261"/>
                    <a:pt x="2485" y="1261"/>
                    <a:pt x="2485" y="1261"/>
                  </a:cubicBezTo>
                  <a:cubicBezTo>
                    <a:pt x="2485" y="1091"/>
                    <a:pt x="2485" y="1091"/>
                    <a:pt x="2485" y="1091"/>
                  </a:cubicBezTo>
                  <a:cubicBezTo>
                    <a:pt x="2485" y="1047"/>
                    <a:pt x="2493" y="1004"/>
                    <a:pt x="2548" y="1004"/>
                  </a:cubicBezTo>
                  <a:cubicBezTo>
                    <a:pt x="2602" y="1004"/>
                    <a:pt x="2603" y="1054"/>
                    <a:pt x="2603" y="1094"/>
                  </a:cubicBezTo>
                  <a:close/>
                  <a:moveTo>
                    <a:pt x="130" y="1634"/>
                  </a:moveTo>
                  <a:cubicBezTo>
                    <a:pt x="130" y="1596"/>
                    <a:pt x="173" y="1582"/>
                    <a:pt x="204" y="1582"/>
                  </a:cubicBezTo>
                  <a:cubicBezTo>
                    <a:pt x="231" y="1582"/>
                    <a:pt x="266" y="1593"/>
                    <a:pt x="283" y="1615"/>
                  </a:cubicBezTo>
                  <a:cubicBezTo>
                    <a:pt x="359" y="1533"/>
                    <a:pt x="359" y="1533"/>
                    <a:pt x="359" y="1533"/>
                  </a:cubicBezTo>
                  <a:cubicBezTo>
                    <a:pt x="317" y="1496"/>
                    <a:pt x="262" y="1481"/>
                    <a:pt x="206" y="1481"/>
                  </a:cubicBezTo>
                  <a:cubicBezTo>
                    <a:pt x="109" y="1481"/>
                    <a:pt x="17" y="1537"/>
                    <a:pt x="17" y="1643"/>
                  </a:cubicBezTo>
                  <a:cubicBezTo>
                    <a:pt x="17" y="1809"/>
                    <a:pt x="250" y="1759"/>
                    <a:pt x="250" y="1851"/>
                  </a:cubicBezTo>
                  <a:cubicBezTo>
                    <a:pt x="250" y="1886"/>
                    <a:pt x="210" y="1903"/>
                    <a:pt x="174" y="1903"/>
                  </a:cubicBezTo>
                  <a:cubicBezTo>
                    <a:pt x="137" y="1903"/>
                    <a:pt x="101" y="1885"/>
                    <a:pt x="78" y="1856"/>
                  </a:cubicBezTo>
                  <a:cubicBezTo>
                    <a:pt x="0" y="1941"/>
                    <a:pt x="0" y="1941"/>
                    <a:pt x="0" y="1941"/>
                  </a:cubicBezTo>
                  <a:cubicBezTo>
                    <a:pt x="47" y="1985"/>
                    <a:pt x="104" y="2004"/>
                    <a:pt x="168" y="2004"/>
                  </a:cubicBezTo>
                  <a:cubicBezTo>
                    <a:pt x="270" y="2004"/>
                    <a:pt x="359" y="1951"/>
                    <a:pt x="359" y="1840"/>
                  </a:cubicBezTo>
                  <a:cubicBezTo>
                    <a:pt x="359" y="1666"/>
                    <a:pt x="130" y="1724"/>
                    <a:pt x="130" y="1634"/>
                  </a:cubicBezTo>
                  <a:close/>
                  <a:moveTo>
                    <a:pt x="808" y="1818"/>
                  </a:moveTo>
                  <a:cubicBezTo>
                    <a:pt x="808" y="1912"/>
                    <a:pt x="749" y="2000"/>
                    <a:pt x="652" y="2000"/>
                  </a:cubicBezTo>
                  <a:cubicBezTo>
                    <a:pt x="609" y="2000"/>
                    <a:pt x="568" y="1988"/>
                    <a:pt x="544" y="1955"/>
                  </a:cubicBezTo>
                  <a:cubicBezTo>
                    <a:pt x="543" y="1955"/>
                    <a:pt x="543" y="1955"/>
                    <a:pt x="543" y="1955"/>
                  </a:cubicBezTo>
                  <a:cubicBezTo>
                    <a:pt x="543" y="2151"/>
                    <a:pt x="543" y="2151"/>
                    <a:pt x="543" y="2151"/>
                  </a:cubicBezTo>
                  <a:cubicBezTo>
                    <a:pt x="437" y="2151"/>
                    <a:pt x="437" y="2151"/>
                    <a:pt x="437" y="2151"/>
                  </a:cubicBezTo>
                  <a:cubicBezTo>
                    <a:pt x="437" y="1650"/>
                    <a:pt x="437" y="1650"/>
                    <a:pt x="437" y="1650"/>
                  </a:cubicBezTo>
                  <a:cubicBezTo>
                    <a:pt x="534" y="1650"/>
                    <a:pt x="534" y="1650"/>
                    <a:pt x="534" y="1650"/>
                  </a:cubicBezTo>
                  <a:cubicBezTo>
                    <a:pt x="534" y="1695"/>
                    <a:pt x="534" y="1695"/>
                    <a:pt x="534" y="1695"/>
                  </a:cubicBezTo>
                  <a:cubicBezTo>
                    <a:pt x="536" y="1695"/>
                    <a:pt x="536" y="1695"/>
                    <a:pt x="536" y="1695"/>
                  </a:cubicBezTo>
                  <a:cubicBezTo>
                    <a:pt x="552" y="1670"/>
                    <a:pt x="593" y="1641"/>
                    <a:pt x="640" y="1641"/>
                  </a:cubicBezTo>
                  <a:cubicBezTo>
                    <a:pt x="741" y="1641"/>
                    <a:pt x="808" y="1714"/>
                    <a:pt x="808" y="1818"/>
                  </a:cubicBezTo>
                  <a:close/>
                  <a:moveTo>
                    <a:pt x="703" y="1820"/>
                  </a:moveTo>
                  <a:cubicBezTo>
                    <a:pt x="703" y="1769"/>
                    <a:pt x="671" y="1734"/>
                    <a:pt x="619" y="1734"/>
                  </a:cubicBezTo>
                  <a:cubicBezTo>
                    <a:pt x="566" y="1734"/>
                    <a:pt x="534" y="1769"/>
                    <a:pt x="534" y="1820"/>
                  </a:cubicBezTo>
                  <a:cubicBezTo>
                    <a:pt x="534" y="1872"/>
                    <a:pt x="566" y="1907"/>
                    <a:pt x="619" y="1907"/>
                  </a:cubicBezTo>
                  <a:cubicBezTo>
                    <a:pt x="671" y="1907"/>
                    <a:pt x="703" y="1872"/>
                    <a:pt x="703" y="1820"/>
                  </a:cubicBezTo>
                  <a:close/>
                  <a:moveTo>
                    <a:pt x="1209" y="1820"/>
                  </a:moveTo>
                  <a:cubicBezTo>
                    <a:pt x="1209" y="1853"/>
                    <a:pt x="1209" y="1853"/>
                    <a:pt x="1209" y="1853"/>
                  </a:cubicBezTo>
                  <a:cubicBezTo>
                    <a:pt x="965" y="1853"/>
                    <a:pt x="965" y="1853"/>
                    <a:pt x="965" y="1853"/>
                  </a:cubicBezTo>
                  <a:cubicBezTo>
                    <a:pt x="973" y="1894"/>
                    <a:pt x="1004" y="1920"/>
                    <a:pt x="1044" y="1920"/>
                  </a:cubicBezTo>
                  <a:cubicBezTo>
                    <a:pt x="1079" y="1920"/>
                    <a:pt x="1102" y="1902"/>
                    <a:pt x="1119" y="1878"/>
                  </a:cubicBezTo>
                  <a:cubicBezTo>
                    <a:pt x="1193" y="1932"/>
                    <a:pt x="1193" y="1932"/>
                    <a:pt x="1193" y="1932"/>
                  </a:cubicBezTo>
                  <a:cubicBezTo>
                    <a:pt x="1159" y="1975"/>
                    <a:pt x="1104" y="2000"/>
                    <a:pt x="1049" y="2000"/>
                  </a:cubicBezTo>
                  <a:cubicBezTo>
                    <a:pt x="944" y="2000"/>
                    <a:pt x="860" y="1929"/>
                    <a:pt x="860" y="1820"/>
                  </a:cubicBezTo>
                  <a:cubicBezTo>
                    <a:pt x="860" y="1712"/>
                    <a:pt x="944" y="1641"/>
                    <a:pt x="1049" y="1641"/>
                  </a:cubicBezTo>
                  <a:cubicBezTo>
                    <a:pt x="1148" y="1641"/>
                    <a:pt x="1209" y="1712"/>
                    <a:pt x="1209" y="1820"/>
                  </a:cubicBezTo>
                  <a:close/>
                  <a:moveTo>
                    <a:pt x="1104" y="1782"/>
                  </a:moveTo>
                  <a:cubicBezTo>
                    <a:pt x="1105" y="1747"/>
                    <a:pt x="1077" y="1717"/>
                    <a:pt x="1039" y="1717"/>
                  </a:cubicBezTo>
                  <a:cubicBezTo>
                    <a:pt x="993" y="1717"/>
                    <a:pt x="968" y="1749"/>
                    <a:pt x="965" y="1782"/>
                  </a:cubicBezTo>
                  <a:lnTo>
                    <a:pt x="1104" y="1782"/>
                  </a:lnTo>
                  <a:close/>
                  <a:moveTo>
                    <a:pt x="1452" y="1734"/>
                  </a:moveTo>
                  <a:cubicBezTo>
                    <a:pt x="1474" y="1734"/>
                    <a:pt x="1494" y="1745"/>
                    <a:pt x="1504" y="1760"/>
                  </a:cubicBezTo>
                  <a:cubicBezTo>
                    <a:pt x="1574" y="1687"/>
                    <a:pt x="1574" y="1687"/>
                    <a:pt x="1574" y="1687"/>
                  </a:cubicBezTo>
                  <a:cubicBezTo>
                    <a:pt x="1541" y="1653"/>
                    <a:pt x="1492" y="1641"/>
                    <a:pt x="1452" y="1641"/>
                  </a:cubicBezTo>
                  <a:cubicBezTo>
                    <a:pt x="1347" y="1641"/>
                    <a:pt x="1263" y="1712"/>
                    <a:pt x="1263" y="1820"/>
                  </a:cubicBezTo>
                  <a:cubicBezTo>
                    <a:pt x="1263" y="1929"/>
                    <a:pt x="1347" y="2000"/>
                    <a:pt x="1452" y="2000"/>
                  </a:cubicBezTo>
                  <a:cubicBezTo>
                    <a:pt x="1492" y="2000"/>
                    <a:pt x="1541" y="1988"/>
                    <a:pt x="1574" y="1954"/>
                  </a:cubicBezTo>
                  <a:cubicBezTo>
                    <a:pt x="1504" y="1881"/>
                    <a:pt x="1504" y="1881"/>
                    <a:pt x="1504" y="1881"/>
                  </a:cubicBezTo>
                  <a:cubicBezTo>
                    <a:pt x="1492" y="1895"/>
                    <a:pt x="1476" y="1907"/>
                    <a:pt x="1452" y="1907"/>
                  </a:cubicBezTo>
                  <a:cubicBezTo>
                    <a:pt x="1400" y="1907"/>
                    <a:pt x="1368" y="1872"/>
                    <a:pt x="1368" y="1820"/>
                  </a:cubicBezTo>
                  <a:cubicBezTo>
                    <a:pt x="1368" y="1769"/>
                    <a:pt x="1400" y="1734"/>
                    <a:pt x="1452" y="1734"/>
                  </a:cubicBezTo>
                  <a:close/>
                  <a:moveTo>
                    <a:pt x="1666" y="1481"/>
                  </a:moveTo>
                  <a:cubicBezTo>
                    <a:pt x="1632" y="1481"/>
                    <a:pt x="1605" y="1509"/>
                    <a:pt x="1605" y="1542"/>
                  </a:cubicBezTo>
                  <a:cubicBezTo>
                    <a:pt x="1605" y="1576"/>
                    <a:pt x="1632" y="1603"/>
                    <a:pt x="1666" y="1603"/>
                  </a:cubicBezTo>
                  <a:cubicBezTo>
                    <a:pt x="1700" y="1603"/>
                    <a:pt x="1727" y="1576"/>
                    <a:pt x="1727" y="1542"/>
                  </a:cubicBezTo>
                  <a:cubicBezTo>
                    <a:pt x="1727" y="1509"/>
                    <a:pt x="1700" y="1481"/>
                    <a:pt x="1666" y="1481"/>
                  </a:cubicBezTo>
                  <a:close/>
                  <a:moveTo>
                    <a:pt x="1613" y="1991"/>
                  </a:moveTo>
                  <a:cubicBezTo>
                    <a:pt x="1719" y="1991"/>
                    <a:pt x="1719" y="1991"/>
                    <a:pt x="1719" y="1991"/>
                  </a:cubicBezTo>
                  <a:cubicBezTo>
                    <a:pt x="1719" y="1650"/>
                    <a:pt x="1719" y="1650"/>
                    <a:pt x="1719" y="1650"/>
                  </a:cubicBezTo>
                  <a:cubicBezTo>
                    <a:pt x="1613" y="1650"/>
                    <a:pt x="1613" y="1650"/>
                    <a:pt x="1613" y="1650"/>
                  </a:cubicBezTo>
                  <a:lnTo>
                    <a:pt x="1613" y="1991"/>
                  </a:lnTo>
                  <a:close/>
                  <a:moveTo>
                    <a:pt x="2106" y="1818"/>
                  </a:moveTo>
                  <a:cubicBezTo>
                    <a:pt x="2106" y="1991"/>
                    <a:pt x="2106" y="1991"/>
                    <a:pt x="2106" y="1991"/>
                  </a:cubicBezTo>
                  <a:cubicBezTo>
                    <a:pt x="2009" y="1991"/>
                    <a:pt x="2009" y="1991"/>
                    <a:pt x="2009" y="1991"/>
                  </a:cubicBezTo>
                  <a:cubicBezTo>
                    <a:pt x="2009" y="1948"/>
                    <a:pt x="2009" y="1948"/>
                    <a:pt x="2009" y="1948"/>
                  </a:cubicBezTo>
                  <a:cubicBezTo>
                    <a:pt x="2007" y="1948"/>
                    <a:pt x="2007" y="1948"/>
                    <a:pt x="2007" y="1948"/>
                  </a:cubicBezTo>
                  <a:cubicBezTo>
                    <a:pt x="1984" y="1985"/>
                    <a:pt x="1942" y="2000"/>
                    <a:pt x="1899" y="2000"/>
                  </a:cubicBezTo>
                  <a:cubicBezTo>
                    <a:pt x="1835" y="2000"/>
                    <a:pt x="1778" y="1963"/>
                    <a:pt x="1778" y="1894"/>
                  </a:cubicBezTo>
                  <a:cubicBezTo>
                    <a:pt x="1778" y="1776"/>
                    <a:pt x="1921" y="1774"/>
                    <a:pt x="2009" y="1774"/>
                  </a:cubicBezTo>
                  <a:cubicBezTo>
                    <a:pt x="2009" y="1737"/>
                    <a:pt x="1978" y="1713"/>
                    <a:pt x="1941" y="1713"/>
                  </a:cubicBezTo>
                  <a:cubicBezTo>
                    <a:pt x="1907" y="1713"/>
                    <a:pt x="1878" y="1728"/>
                    <a:pt x="1856" y="1754"/>
                  </a:cubicBezTo>
                  <a:cubicBezTo>
                    <a:pt x="1799" y="1696"/>
                    <a:pt x="1799" y="1696"/>
                    <a:pt x="1799" y="1696"/>
                  </a:cubicBezTo>
                  <a:cubicBezTo>
                    <a:pt x="1838" y="1660"/>
                    <a:pt x="1894" y="1641"/>
                    <a:pt x="1950" y="1641"/>
                  </a:cubicBezTo>
                  <a:cubicBezTo>
                    <a:pt x="2073" y="1641"/>
                    <a:pt x="2106" y="1704"/>
                    <a:pt x="2106" y="1818"/>
                  </a:cubicBezTo>
                  <a:close/>
                  <a:moveTo>
                    <a:pt x="2009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50" y="1842"/>
                    <a:pt x="1879" y="1844"/>
                    <a:pt x="1879" y="1891"/>
                  </a:cubicBezTo>
                  <a:cubicBezTo>
                    <a:pt x="1879" y="1916"/>
                    <a:pt x="1905" y="1928"/>
                    <a:pt x="1929" y="1928"/>
                  </a:cubicBezTo>
                  <a:cubicBezTo>
                    <a:pt x="1970" y="1928"/>
                    <a:pt x="2009" y="1906"/>
                    <a:pt x="2009" y="1864"/>
                  </a:cubicBezTo>
                  <a:lnTo>
                    <a:pt x="2009" y="1842"/>
                  </a:lnTo>
                  <a:close/>
                  <a:moveTo>
                    <a:pt x="2173" y="1991"/>
                  </a:moveTo>
                  <a:cubicBezTo>
                    <a:pt x="2278" y="1991"/>
                    <a:pt x="2278" y="1991"/>
                    <a:pt x="2278" y="1991"/>
                  </a:cubicBezTo>
                  <a:cubicBezTo>
                    <a:pt x="2278" y="1460"/>
                    <a:pt x="2278" y="1460"/>
                    <a:pt x="2278" y="1460"/>
                  </a:cubicBezTo>
                  <a:cubicBezTo>
                    <a:pt x="2173" y="1460"/>
                    <a:pt x="2173" y="1460"/>
                    <a:pt x="2173" y="1460"/>
                  </a:cubicBezTo>
                  <a:lnTo>
                    <a:pt x="2173" y="1991"/>
                  </a:lnTo>
                  <a:close/>
                  <a:moveTo>
                    <a:pt x="2408" y="1481"/>
                  </a:moveTo>
                  <a:cubicBezTo>
                    <a:pt x="2375" y="1481"/>
                    <a:pt x="2347" y="1509"/>
                    <a:pt x="2347" y="1542"/>
                  </a:cubicBezTo>
                  <a:cubicBezTo>
                    <a:pt x="2347" y="1576"/>
                    <a:pt x="2375" y="1603"/>
                    <a:pt x="2408" y="1603"/>
                  </a:cubicBezTo>
                  <a:cubicBezTo>
                    <a:pt x="2442" y="1603"/>
                    <a:pt x="2469" y="1576"/>
                    <a:pt x="2469" y="1542"/>
                  </a:cubicBezTo>
                  <a:cubicBezTo>
                    <a:pt x="2469" y="1509"/>
                    <a:pt x="2442" y="1481"/>
                    <a:pt x="2408" y="1481"/>
                  </a:cubicBezTo>
                  <a:close/>
                  <a:moveTo>
                    <a:pt x="2356" y="1991"/>
                  </a:moveTo>
                  <a:cubicBezTo>
                    <a:pt x="2461" y="1991"/>
                    <a:pt x="2461" y="1991"/>
                    <a:pt x="2461" y="1991"/>
                  </a:cubicBezTo>
                  <a:cubicBezTo>
                    <a:pt x="2461" y="1650"/>
                    <a:pt x="2461" y="1650"/>
                    <a:pt x="2461" y="1650"/>
                  </a:cubicBezTo>
                  <a:cubicBezTo>
                    <a:pt x="2356" y="1650"/>
                    <a:pt x="2356" y="1650"/>
                    <a:pt x="2356" y="1650"/>
                  </a:cubicBezTo>
                  <a:lnTo>
                    <a:pt x="2356" y="1991"/>
                  </a:lnTo>
                  <a:close/>
                  <a:moveTo>
                    <a:pt x="2630" y="1750"/>
                  </a:moveTo>
                  <a:cubicBezTo>
                    <a:pt x="2630" y="1729"/>
                    <a:pt x="2651" y="1721"/>
                    <a:pt x="2669" y="1721"/>
                  </a:cubicBezTo>
                  <a:cubicBezTo>
                    <a:pt x="2694" y="1721"/>
                    <a:pt x="2715" y="1731"/>
                    <a:pt x="2730" y="1750"/>
                  </a:cubicBezTo>
                  <a:cubicBezTo>
                    <a:pt x="2795" y="1686"/>
                    <a:pt x="2795" y="1686"/>
                    <a:pt x="2795" y="1686"/>
                  </a:cubicBezTo>
                  <a:cubicBezTo>
                    <a:pt x="2763" y="1653"/>
                    <a:pt x="2713" y="1641"/>
                    <a:pt x="2668" y="1641"/>
                  </a:cubicBezTo>
                  <a:cubicBezTo>
                    <a:pt x="2597" y="1641"/>
                    <a:pt x="2525" y="1676"/>
                    <a:pt x="2525" y="1757"/>
                  </a:cubicBezTo>
                  <a:cubicBezTo>
                    <a:pt x="2525" y="1887"/>
                    <a:pt x="2703" y="1840"/>
                    <a:pt x="2703" y="1895"/>
                  </a:cubicBezTo>
                  <a:cubicBezTo>
                    <a:pt x="2703" y="1913"/>
                    <a:pt x="2679" y="1920"/>
                    <a:pt x="2655" y="1920"/>
                  </a:cubicBezTo>
                  <a:cubicBezTo>
                    <a:pt x="2623" y="1920"/>
                    <a:pt x="2600" y="1906"/>
                    <a:pt x="2580" y="1882"/>
                  </a:cubicBezTo>
                  <a:cubicBezTo>
                    <a:pt x="2517" y="1953"/>
                    <a:pt x="2517" y="1953"/>
                    <a:pt x="2517" y="1953"/>
                  </a:cubicBezTo>
                  <a:cubicBezTo>
                    <a:pt x="2550" y="1988"/>
                    <a:pt x="2603" y="2000"/>
                    <a:pt x="2651" y="2000"/>
                  </a:cubicBezTo>
                  <a:cubicBezTo>
                    <a:pt x="2724" y="2000"/>
                    <a:pt x="2808" y="1974"/>
                    <a:pt x="2808" y="1887"/>
                  </a:cubicBezTo>
                  <a:cubicBezTo>
                    <a:pt x="2808" y="1757"/>
                    <a:pt x="2630" y="1800"/>
                    <a:pt x="2630" y="1750"/>
                  </a:cubicBezTo>
                  <a:close/>
                  <a:moveTo>
                    <a:pt x="3002" y="1549"/>
                  </a:moveTo>
                  <a:cubicBezTo>
                    <a:pt x="2897" y="1549"/>
                    <a:pt x="2897" y="1549"/>
                    <a:pt x="2897" y="1549"/>
                  </a:cubicBezTo>
                  <a:cubicBezTo>
                    <a:pt x="2897" y="1650"/>
                    <a:pt x="2897" y="1650"/>
                    <a:pt x="2897" y="1650"/>
                  </a:cubicBezTo>
                  <a:cubicBezTo>
                    <a:pt x="2829" y="1650"/>
                    <a:pt x="2829" y="1650"/>
                    <a:pt x="2829" y="1650"/>
                  </a:cubicBezTo>
                  <a:cubicBezTo>
                    <a:pt x="2829" y="1734"/>
                    <a:pt x="2829" y="1734"/>
                    <a:pt x="2829" y="1734"/>
                  </a:cubicBezTo>
                  <a:cubicBezTo>
                    <a:pt x="2897" y="1734"/>
                    <a:pt x="2897" y="1734"/>
                    <a:pt x="2897" y="1734"/>
                  </a:cubicBezTo>
                  <a:cubicBezTo>
                    <a:pt x="2897" y="1896"/>
                    <a:pt x="2897" y="1896"/>
                    <a:pt x="2897" y="1896"/>
                  </a:cubicBezTo>
                  <a:cubicBezTo>
                    <a:pt x="2897" y="1971"/>
                    <a:pt x="2951" y="2000"/>
                    <a:pt x="3021" y="2000"/>
                  </a:cubicBezTo>
                  <a:cubicBezTo>
                    <a:pt x="3046" y="2000"/>
                    <a:pt x="3072" y="1997"/>
                    <a:pt x="3095" y="1989"/>
                  </a:cubicBezTo>
                  <a:cubicBezTo>
                    <a:pt x="3095" y="1901"/>
                    <a:pt x="3095" y="1901"/>
                    <a:pt x="3095" y="1901"/>
                  </a:cubicBezTo>
                  <a:cubicBezTo>
                    <a:pt x="3086" y="1910"/>
                    <a:pt x="3063" y="1911"/>
                    <a:pt x="3052" y="1911"/>
                  </a:cubicBezTo>
                  <a:cubicBezTo>
                    <a:pt x="3006" y="1911"/>
                    <a:pt x="3002" y="1884"/>
                    <a:pt x="3002" y="1848"/>
                  </a:cubicBezTo>
                  <a:cubicBezTo>
                    <a:pt x="3002" y="1734"/>
                    <a:pt x="3002" y="1734"/>
                    <a:pt x="3002" y="1734"/>
                  </a:cubicBezTo>
                  <a:cubicBezTo>
                    <a:pt x="3095" y="1734"/>
                    <a:pt x="3095" y="1734"/>
                    <a:pt x="3095" y="1734"/>
                  </a:cubicBezTo>
                  <a:cubicBezTo>
                    <a:pt x="3095" y="1650"/>
                    <a:pt x="3095" y="1650"/>
                    <a:pt x="3095" y="1650"/>
                  </a:cubicBezTo>
                  <a:cubicBezTo>
                    <a:pt x="3002" y="1650"/>
                    <a:pt x="3002" y="1650"/>
                    <a:pt x="3002" y="1650"/>
                  </a:cubicBezTo>
                  <a:lnTo>
                    <a:pt x="3002" y="1549"/>
                  </a:lnTo>
                  <a:close/>
                  <a:moveTo>
                    <a:pt x="3487" y="1820"/>
                  </a:moveTo>
                  <a:cubicBezTo>
                    <a:pt x="3487" y="1853"/>
                    <a:pt x="3487" y="1853"/>
                    <a:pt x="3487" y="1853"/>
                  </a:cubicBezTo>
                  <a:cubicBezTo>
                    <a:pt x="3243" y="1853"/>
                    <a:pt x="3243" y="1853"/>
                    <a:pt x="3243" y="1853"/>
                  </a:cubicBezTo>
                  <a:cubicBezTo>
                    <a:pt x="3251" y="1894"/>
                    <a:pt x="3282" y="1920"/>
                    <a:pt x="3322" y="1920"/>
                  </a:cubicBezTo>
                  <a:cubicBezTo>
                    <a:pt x="3357" y="1920"/>
                    <a:pt x="3380" y="1902"/>
                    <a:pt x="3397" y="1878"/>
                  </a:cubicBezTo>
                  <a:cubicBezTo>
                    <a:pt x="3471" y="1932"/>
                    <a:pt x="3471" y="1932"/>
                    <a:pt x="3471" y="1932"/>
                  </a:cubicBezTo>
                  <a:cubicBezTo>
                    <a:pt x="3437" y="1975"/>
                    <a:pt x="3382" y="2000"/>
                    <a:pt x="3327" y="2000"/>
                  </a:cubicBezTo>
                  <a:cubicBezTo>
                    <a:pt x="3222" y="2000"/>
                    <a:pt x="3138" y="1929"/>
                    <a:pt x="3138" y="1820"/>
                  </a:cubicBezTo>
                  <a:cubicBezTo>
                    <a:pt x="3138" y="1712"/>
                    <a:pt x="3222" y="1641"/>
                    <a:pt x="3327" y="1641"/>
                  </a:cubicBezTo>
                  <a:cubicBezTo>
                    <a:pt x="3426" y="1641"/>
                    <a:pt x="3487" y="1712"/>
                    <a:pt x="3487" y="1820"/>
                  </a:cubicBezTo>
                  <a:close/>
                  <a:moveTo>
                    <a:pt x="3382" y="1782"/>
                  </a:moveTo>
                  <a:cubicBezTo>
                    <a:pt x="3383" y="1747"/>
                    <a:pt x="3355" y="1717"/>
                    <a:pt x="3317" y="1717"/>
                  </a:cubicBezTo>
                  <a:cubicBezTo>
                    <a:pt x="3271" y="1717"/>
                    <a:pt x="3246" y="1749"/>
                    <a:pt x="3243" y="1782"/>
                  </a:cubicBezTo>
                  <a:lnTo>
                    <a:pt x="3382" y="1782"/>
                  </a:lnTo>
                  <a:close/>
                  <a:moveTo>
                    <a:pt x="3754" y="1641"/>
                  </a:moveTo>
                  <a:cubicBezTo>
                    <a:pt x="3702" y="1641"/>
                    <a:pt x="3668" y="1669"/>
                    <a:pt x="3654" y="1696"/>
                  </a:cubicBezTo>
                  <a:cubicBezTo>
                    <a:pt x="3652" y="1696"/>
                    <a:pt x="3652" y="1696"/>
                    <a:pt x="3652" y="1696"/>
                  </a:cubicBezTo>
                  <a:cubicBezTo>
                    <a:pt x="3652" y="1650"/>
                    <a:pt x="3652" y="1650"/>
                    <a:pt x="3652" y="1650"/>
                  </a:cubicBezTo>
                  <a:cubicBezTo>
                    <a:pt x="3551" y="1650"/>
                    <a:pt x="3551" y="1650"/>
                    <a:pt x="3551" y="1650"/>
                  </a:cubicBezTo>
                  <a:cubicBezTo>
                    <a:pt x="3551" y="1991"/>
                    <a:pt x="3551" y="1991"/>
                    <a:pt x="3551" y="1991"/>
                  </a:cubicBezTo>
                  <a:cubicBezTo>
                    <a:pt x="3657" y="1991"/>
                    <a:pt x="3657" y="1991"/>
                    <a:pt x="3657" y="1991"/>
                  </a:cubicBezTo>
                  <a:cubicBezTo>
                    <a:pt x="3657" y="1821"/>
                    <a:pt x="3657" y="1821"/>
                    <a:pt x="3657" y="1821"/>
                  </a:cubicBezTo>
                  <a:cubicBezTo>
                    <a:pt x="3657" y="1777"/>
                    <a:pt x="3665" y="1734"/>
                    <a:pt x="3720" y="1734"/>
                  </a:cubicBezTo>
                  <a:cubicBezTo>
                    <a:pt x="3774" y="1734"/>
                    <a:pt x="3775" y="1785"/>
                    <a:pt x="3775" y="1824"/>
                  </a:cubicBezTo>
                  <a:cubicBezTo>
                    <a:pt x="3775" y="1991"/>
                    <a:pt x="3775" y="1991"/>
                    <a:pt x="3775" y="1991"/>
                  </a:cubicBezTo>
                  <a:cubicBezTo>
                    <a:pt x="3880" y="1991"/>
                    <a:pt x="3880" y="1991"/>
                    <a:pt x="3880" y="1991"/>
                  </a:cubicBezTo>
                  <a:cubicBezTo>
                    <a:pt x="3880" y="1803"/>
                    <a:pt x="3880" y="1803"/>
                    <a:pt x="3880" y="1803"/>
                  </a:cubicBezTo>
                  <a:cubicBezTo>
                    <a:pt x="3880" y="1712"/>
                    <a:pt x="3860" y="1641"/>
                    <a:pt x="3754" y="1641"/>
                  </a:cubicBezTo>
                  <a:close/>
                </a:path>
              </a:pathLst>
            </a:custGeom>
            <a:solidFill>
              <a:srgbClr val="002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</p:grpSp>
      <p:sp>
        <p:nvSpPr>
          <p:cNvPr id="19" name="Text Placeholder Gradient (PHJU)">
            <a:extLst>
              <a:ext uri="{FF2B5EF4-FFF2-40B4-BE49-F238E27FC236}">
                <a16:creationId xmlns:a16="http://schemas.microsoft.com/office/drawing/2014/main" id="{3A0369B1-2AE7-402B-8EE5-7047A0A99856}"/>
              </a:ext>
            </a:extLst>
          </p:cNvPr>
          <p:cNvSpPr>
            <a:spLocks noGrp="1" noSelect="1"/>
          </p:cNvSpPr>
          <p:nvPr>
            <p:ph type="body" sz="quarter" idx="16" hasCustomPrompt="1"/>
            <p:custDataLst>
              <p:custData r:id="rId1"/>
            </p:custDataLst>
          </p:nvPr>
        </p:nvSpPr>
        <p:spPr bwMode="gray">
          <a:xfrm>
            <a:off x="8737287" y="0"/>
            <a:ext cx="3451769" cy="4928318"/>
          </a:xfrm>
          <a:gradFill flip="none" rotWithShape="1">
            <a:gsLst>
              <a:gs pos="14000">
                <a:srgbClr val="FFFFFF">
                  <a:alpha val="50000"/>
                </a:srgbClr>
              </a:gs>
              <a:gs pos="28000">
                <a:srgbClr val="FFFFFF">
                  <a:alpha val="75000"/>
                </a:srgbClr>
              </a:gs>
              <a:gs pos="2000">
                <a:srgbClr val="FFFFFF">
                  <a:alpha val="2000"/>
                </a:srgbClr>
              </a:gs>
              <a:gs pos="0">
                <a:srgbClr val="FFFFFF">
                  <a:alpha val="1000"/>
                </a:srgbClr>
              </a:gs>
              <a:gs pos="72000">
                <a:srgbClr val="FFFFFF"/>
              </a:gs>
              <a:gs pos="40000">
                <a:srgbClr val="FFFFFF">
                  <a:alpha val="90000"/>
                </a:srgbClr>
              </a:gs>
              <a:gs pos="54000">
                <a:srgbClr val="FFFFFF"/>
              </a:gs>
            </a:gsLst>
            <a:lin ang="0" scaled="1"/>
            <a:tileRect/>
          </a:gra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lvl="0" indent="0" algn="l" defTabSz="1088610" rtl="0" eaLnBrk="1" latinLnBrk="0" hangingPunct="1">
              <a:spcBef>
                <a:spcPts val="0"/>
              </a:spcBef>
              <a:buFontTx/>
              <a:buNone/>
            </a:pPr>
            <a:r>
              <a:rPr lang="en-GB"/>
              <a:t> </a:t>
            </a:r>
          </a:p>
        </p:txBody>
      </p:sp>
      <p:sp>
        <p:nvSpPr>
          <p:cNvPr id="1847" name="Text Placeholder 1846 (PHJU)">
            <a:extLst>
              <a:ext uri="{FF2B5EF4-FFF2-40B4-BE49-F238E27FC236}">
                <a16:creationId xmlns:a16="http://schemas.microsoft.com/office/drawing/2014/main" id="{6261FB7D-5C61-4BEC-BA95-3BD641221814}"/>
              </a:ext>
            </a:extLst>
          </p:cNvPr>
          <p:cNvSpPr>
            <a:spLocks noGrp="1" noSelect="1"/>
          </p:cNvSpPr>
          <p:nvPr>
            <p:ph type="body" sz="quarter" idx="15" hasCustomPrompt="1"/>
            <p:custDataLst>
              <p:custData r:id="rId2"/>
            </p:custDataLst>
          </p:nvPr>
        </p:nvSpPr>
        <p:spPr bwMode="gray">
          <a:xfrm>
            <a:off x="7619099" y="-6480"/>
            <a:ext cx="4585206" cy="3366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lvl="0" indent="0" algn="l" defTabSz="1088610" rtl="0" eaLnBrk="1" latinLnBrk="0" hangingPunct="1">
              <a:spcBef>
                <a:spcPts val="0"/>
              </a:spcBef>
              <a:buFontTx/>
              <a:buNone/>
            </a:pPr>
            <a:r>
              <a:rPr lang="en-GB"/>
              <a:t> </a:t>
            </a:r>
          </a:p>
        </p:txBody>
      </p:sp>
      <p:pic>
        <p:nvPicPr>
          <p:cNvPr id="16" name="Tijdelijke aanduiding voor afbeelding 2">
            <a:extLst>
              <a:ext uri="{FF2B5EF4-FFF2-40B4-BE49-F238E27FC236}">
                <a16:creationId xmlns:a16="http://schemas.microsoft.com/office/drawing/2014/main" id="{86A9855F-FBE9-440A-880C-C15F8B3F549C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5"/>
          <a:srcRect t="406" b="406"/>
          <a:stretch>
            <a:fillRect/>
          </a:stretch>
        </p:blipFill>
        <p:spPr bwMode="gray">
          <a:xfrm>
            <a:off x="-3" y="1621462"/>
            <a:ext cx="12188825" cy="31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2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rts (vrouw) met patië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441936" y="5093454"/>
            <a:ext cx="11301057" cy="682626"/>
          </a:xfrm>
        </p:spPr>
        <p:txBody>
          <a:bodyPr anchor="t" anchorCtr="0"/>
          <a:lstStyle>
            <a:lvl1pPr algn="l">
              <a:defRPr sz="4399"/>
            </a:lvl1pPr>
          </a:lstStyle>
          <a:p>
            <a:r>
              <a:rPr lang="en-GB" noProof="1"/>
              <a:t>[Titel]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441936" y="5903548"/>
            <a:ext cx="11301057" cy="612000"/>
          </a:xfrm>
        </p:spPr>
        <p:txBody>
          <a:bodyPr/>
          <a:lstStyle>
            <a:lvl1pPr marL="0" indent="0" algn="l">
              <a:buNone/>
              <a:defRPr sz="3999">
                <a:solidFill>
                  <a:schemeClr val="accent4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1"/>
              <a:t>[Subtitel/Name]</a:t>
            </a:r>
          </a:p>
        </p:txBody>
      </p:sp>
      <p:grpSp>
        <p:nvGrpSpPr>
          <p:cNvPr id="1835" name="Group 832">
            <a:extLst>
              <a:ext uri="{FF2B5EF4-FFF2-40B4-BE49-F238E27FC236}">
                <a16:creationId xmlns:a16="http://schemas.microsoft.com/office/drawing/2014/main" id="{C731A30A-9D82-4361-B98D-733FF680F15E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418991" y="434975"/>
            <a:ext cx="2113999" cy="827088"/>
            <a:chOff x="264" y="274"/>
            <a:chExt cx="1332" cy="521"/>
          </a:xfrm>
        </p:grpSpPr>
        <p:sp>
          <p:nvSpPr>
            <p:cNvPr id="1837" name="Freeform 833">
              <a:extLst>
                <a:ext uri="{FF2B5EF4-FFF2-40B4-BE49-F238E27FC236}">
                  <a16:creationId xmlns:a16="http://schemas.microsoft.com/office/drawing/2014/main" id="{65D81B6C-D6AD-432A-B914-3C761AF9F87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601"/>
              <a:ext cx="317" cy="194"/>
            </a:xfrm>
            <a:custGeom>
              <a:avLst/>
              <a:gdLst>
                <a:gd name="T0" fmla="*/ 1487 w 1587"/>
                <a:gd name="T1" fmla="*/ 692 h 972"/>
                <a:gd name="T2" fmla="*/ 1416 w 1587"/>
                <a:gd name="T3" fmla="*/ 695 h 972"/>
                <a:gd name="T4" fmla="*/ 1409 w 1587"/>
                <a:gd name="T5" fmla="*/ 695 h 972"/>
                <a:gd name="T6" fmla="*/ 959 w 1587"/>
                <a:gd name="T7" fmla="*/ 611 h 972"/>
                <a:gd name="T8" fmla="*/ 364 w 1587"/>
                <a:gd name="T9" fmla="*/ 112 h 972"/>
                <a:gd name="T10" fmla="*/ 364 w 1587"/>
                <a:gd name="T11" fmla="*/ 112 h 972"/>
                <a:gd name="T12" fmla="*/ 364 w 1587"/>
                <a:gd name="T13" fmla="*/ 112 h 972"/>
                <a:gd name="T14" fmla="*/ 246 w 1587"/>
                <a:gd name="T15" fmla="*/ 94 h 972"/>
                <a:gd name="T16" fmla="*/ 53 w 1587"/>
                <a:gd name="T17" fmla="*/ 32 h 972"/>
                <a:gd name="T18" fmla="*/ 0 w 1587"/>
                <a:gd name="T19" fmla="*/ 0 h 972"/>
                <a:gd name="T20" fmla="*/ 0 w 1587"/>
                <a:gd name="T21" fmla="*/ 321 h 972"/>
                <a:gd name="T22" fmla="*/ 1129 w 1587"/>
                <a:gd name="T23" fmla="*/ 972 h 972"/>
                <a:gd name="T24" fmla="*/ 1587 w 1587"/>
                <a:gd name="T25" fmla="*/ 708 h 972"/>
                <a:gd name="T26" fmla="*/ 1513 w 1587"/>
                <a:gd name="T27" fmla="*/ 691 h 972"/>
                <a:gd name="T28" fmla="*/ 1487 w 1587"/>
                <a:gd name="T29" fmla="*/ 69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7" h="972">
                  <a:moveTo>
                    <a:pt x="1487" y="692"/>
                  </a:moveTo>
                  <a:cubicBezTo>
                    <a:pt x="1463" y="694"/>
                    <a:pt x="1439" y="695"/>
                    <a:pt x="1416" y="695"/>
                  </a:cubicBezTo>
                  <a:cubicBezTo>
                    <a:pt x="1409" y="695"/>
                    <a:pt x="1409" y="695"/>
                    <a:pt x="1409" y="695"/>
                  </a:cubicBezTo>
                  <a:cubicBezTo>
                    <a:pt x="1250" y="694"/>
                    <a:pt x="1104" y="668"/>
                    <a:pt x="959" y="611"/>
                  </a:cubicBezTo>
                  <a:cubicBezTo>
                    <a:pt x="713" y="514"/>
                    <a:pt x="510" y="343"/>
                    <a:pt x="364" y="112"/>
                  </a:cubicBezTo>
                  <a:cubicBezTo>
                    <a:pt x="364" y="112"/>
                    <a:pt x="364" y="112"/>
                    <a:pt x="364" y="112"/>
                  </a:cubicBezTo>
                  <a:cubicBezTo>
                    <a:pt x="364" y="112"/>
                    <a:pt x="364" y="112"/>
                    <a:pt x="364" y="112"/>
                  </a:cubicBezTo>
                  <a:cubicBezTo>
                    <a:pt x="327" y="107"/>
                    <a:pt x="283" y="103"/>
                    <a:pt x="246" y="94"/>
                  </a:cubicBezTo>
                  <a:cubicBezTo>
                    <a:pt x="181" y="79"/>
                    <a:pt x="114" y="59"/>
                    <a:pt x="53" y="32"/>
                  </a:cubicBezTo>
                  <a:cubicBezTo>
                    <a:pt x="39" y="26"/>
                    <a:pt x="13" y="6"/>
                    <a:pt x="0" y="0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1129" y="972"/>
                    <a:pt x="1129" y="972"/>
                    <a:pt x="1129" y="972"/>
                  </a:cubicBezTo>
                  <a:cubicBezTo>
                    <a:pt x="1587" y="708"/>
                    <a:pt x="1587" y="708"/>
                    <a:pt x="1587" y="708"/>
                  </a:cubicBezTo>
                  <a:cubicBezTo>
                    <a:pt x="1572" y="686"/>
                    <a:pt x="1537" y="689"/>
                    <a:pt x="1513" y="691"/>
                  </a:cubicBezTo>
                  <a:cubicBezTo>
                    <a:pt x="1504" y="691"/>
                    <a:pt x="1495" y="692"/>
                    <a:pt x="1487" y="692"/>
                  </a:cubicBezTo>
                  <a:close/>
                </a:path>
              </a:pathLst>
            </a:custGeom>
            <a:solidFill>
              <a:srgbClr val="D9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38" name="Freeform 834">
              <a:extLst>
                <a:ext uri="{FF2B5EF4-FFF2-40B4-BE49-F238E27FC236}">
                  <a16:creationId xmlns:a16="http://schemas.microsoft.com/office/drawing/2014/main" id="{E1944E5E-6869-4936-A10E-1A553CE6861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30" y="306"/>
              <a:ext cx="185" cy="435"/>
            </a:xfrm>
            <a:custGeom>
              <a:avLst/>
              <a:gdLst>
                <a:gd name="T0" fmla="*/ 76 w 928"/>
                <a:gd name="T1" fmla="*/ 0 h 2175"/>
                <a:gd name="T2" fmla="*/ 63 w 928"/>
                <a:gd name="T3" fmla="*/ 16 h 2175"/>
                <a:gd name="T4" fmla="*/ 95 w 928"/>
                <a:gd name="T5" fmla="*/ 90 h 2175"/>
                <a:gd name="T6" fmla="*/ 130 w 928"/>
                <a:gd name="T7" fmla="*/ 161 h 2175"/>
                <a:gd name="T8" fmla="*/ 145 w 928"/>
                <a:gd name="T9" fmla="*/ 203 h 2175"/>
                <a:gd name="T10" fmla="*/ 197 w 928"/>
                <a:gd name="T11" fmla="*/ 626 h 2175"/>
                <a:gd name="T12" fmla="*/ 0 w 928"/>
                <a:gd name="T13" fmla="*/ 1162 h 2175"/>
                <a:gd name="T14" fmla="*/ 0 w 928"/>
                <a:gd name="T15" fmla="*/ 1162 h 2175"/>
                <a:gd name="T16" fmla="*/ 0 w 928"/>
                <a:gd name="T17" fmla="*/ 1162 h 2175"/>
                <a:gd name="T18" fmla="*/ 207 w 928"/>
                <a:gd name="T19" fmla="*/ 1539 h 2175"/>
                <a:gd name="T20" fmla="*/ 263 w 928"/>
                <a:gd name="T21" fmla="*/ 2115 h 2175"/>
                <a:gd name="T22" fmla="*/ 270 w 928"/>
                <a:gd name="T23" fmla="*/ 2175 h 2175"/>
                <a:gd name="T24" fmla="*/ 404 w 928"/>
                <a:gd name="T25" fmla="*/ 2098 h 2175"/>
                <a:gd name="T26" fmla="*/ 928 w 928"/>
                <a:gd name="T27" fmla="*/ 1796 h 2175"/>
                <a:gd name="T28" fmla="*/ 928 w 928"/>
                <a:gd name="T29" fmla="*/ 492 h 2175"/>
                <a:gd name="T30" fmla="*/ 76 w 928"/>
                <a:gd name="T31" fmla="*/ 0 h 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8" h="2175">
                  <a:moveTo>
                    <a:pt x="76" y="0"/>
                  </a:moveTo>
                  <a:cubicBezTo>
                    <a:pt x="79" y="5"/>
                    <a:pt x="60" y="11"/>
                    <a:pt x="63" y="16"/>
                  </a:cubicBezTo>
                  <a:cubicBezTo>
                    <a:pt x="75" y="39"/>
                    <a:pt x="84" y="66"/>
                    <a:pt x="95" y="90"/>
                  </a:cubicBezTo>
                  <a:cubicBezTo>
                    <a:pt x="106" y="113"/>
                    <a:pt x="121" y="136"/>
                    <a:pt x="130" y="161"/>
                  </a:cubicBezTo>
                  <a:cubicBezTo>
                    <a:pt x="136" y="174"/>
                    <a:pt x="141" y="189"/>
                    <a:pt x="145" y="203"/>
                  </a:cubicBezTo>
                  <a:cubicBezTo>
                    <a:pt x="193" y="346"/>
                    <a:pt x="208" y="485"/>
                    <a:pt x="197" y="626"/>
                  </a:cubicBezTo>
                  <a:cubicBezTo>
                    <a:pt x="181" y="819"/>
                    <a:pt x="111" y="1005"/>
                    <a:pt x="0" y="1162"/>
                  </a:cubicBezTo>
                  <a:cubicBezTo>
                    <a:pt x="0" y="1162"/>
                    <a:pt x="0" y="1162"/>
                    <a:pt x="0" y="1162"/>
                  </a:cubicBezTo>
                  <a:cubicBezTo>
                    <a:pt x="0" y="1162"/>
                    <a:pt x="0" y="1162"/>
                    <a:pt x="0" y="1162"/>
                  </a:cubicBezTo>
                  <a:cubicBezTo>
                    <a:pt x="85" y="1271"/>
                    <a:pt x="160" y="1400"/>
                    <a:pt x="207" y="1539"/>
                  </a:cubicBezTo>
                  <a:cubicBezTo>
                    <a:pt x="272" y="1733"/>
                    <a:pt x="290" y="1926"/>
                    <a:pt x="263" y="2115"/>
                  </a:cubicBezTo>
                  <a:cubicBezTo>
                    <a:pt x="260" y="2134"/>
                    <a:pt x="274" y="2156"/>
                    <a:pt x="270" y="2175"/>
                  </a:cubicBezTo>
                  <a:cubicBezTo>
                    <a:pt x="404" y="2098"/>
                    <a:pt x="404" y="2098"/>
                    <a:pt x="404" y="2098"/>
                  </a:cubicBezTo>
                  <a:cubicBezTo>
                    <a:pt x="928" y="1796"/>
                    <a:pt x="928" y="1796"/>
                    <a:pt x="928" y="1796"/>
                  </a:cubicBezTo>
                  <a:cubicBezTo>
                    <a:pt x="928" y="492"/>
                    <a:pt x="928" y="492"/>
                    <a:pt x="928" y="49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00A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39" name="Freeform 835">
              <a:extLst>
                <a:ext uri="{FF2B5EF4-FFF2-40B4-BE49-F238E27FC236}">
                  <a16:creationId xmlns:a16="http://schemas.microsoft.com/office/drawing/2014/main" id="{5FBECA1D-49B9-4371-80E0-A3C50B2AAE1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274"/>
              <a:ext cx="331" cy="357"/>
            </a:xfrm>
            <a:custGeom>
              <a:avLst/>
              <a:gdLst>
                <a:gd name="T0" fmla="*/ 812 w 1657"/>
                <a:gd name="T1" fmla="*/ 1694 h 1789"/>
                <a:gd name="T2" fmla="*/ 1467 w 1657"/>
                <a:gd name="T3" fmla="*/ 367 h 1789"/>
                <a:gd name="T4" fmla="*/ 1379 w 1657"/>
                <a:gd name="T5" fmla="*/ 161 h 1789"/>
                <a:gd name="T6" fmla="*/ 1129 w 1657"/>
                <a:gd name="T7" fmla="*/ 0 h 1789"/>
                <a:gd name="T8" fmla="*/ 0 w 1657"/>
                <a:gd name="T9" fmla="*/ 652 h 1789"/>
                <a:gd name="T10" fmla="*/ 0 w 1657"/>
                <a:gd name="T11" fmla="*/ 1662 h 1789"/>
                <a:gd name="T12" fmla="*/ 812 w 1657"/>
                <a:gd name="T13" fmla="*/ 1694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789">
                  <a:moveTo>
                    <a:pt x="812" y="1694"/>
                  </a:moveTo>
                  <a:cubicBezTo>
                    <a:pt x="1374" y="1505"/>
                    <a:pt x="1657" y="929"/>
                    <a:pt x="1467" y="367"/>
                  </a:cubicBezTo>
                  <a:cubicBezTo>
                    <a:pt x="1444" y="297"/>
                    <a:pt x="1415" y="223"/>
                    <a:pt x="1379" y="161"/>
                  </a:cubicBezTo>
                  <a:cubicBezTo>
                    <a:pt x="1129" y="0"/>
                    <a:pt x="1129" y="0"/>
                    <a:pt x="1129" y="0"/>
                  </a:cubicBezTo>
                  <a:cubicBezTo>
                    <a:pt x="0" y="652"/>
                    <a:pt x="0" y="652"/>
                    <a:pt x="0" y="652"/>
                  </a:cubicBezTo>
                  <a:cubicBezTo>
                    <a:pt x="0" y="1662"/>
                    <a:pt x="0" y="1662"/>
                    <a:pt x="0" y="1662"/>
                  </a:cubicBezTo>
                  <a:cubicBezTo>
                    <a:pt x="246" y="1785"/>
                    <a:pt x="530" y="1789"/>
                    <a:pt x="812" y="1694"/>
                  </a:cubicBezTo>
                  <a:close/>
                </a:path>
              </a:pathLst>
            </a:custGeom>
            <a:solidFill>
              <a:srgbClr val="E95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0" name="Freeform 836">
              <a:extLst>
                <a:ext uri="{FF2B5EF4-FFF2-40B4-BE49-F238E27FC236}">
                  <a16:creationId xmlns:a16="http://schemas.microsoft.com/office/drawing/2014/main" id="{4DC92723-800E-4A3D-91ED-46CD239677D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92" y="274"/>
              <a:ext cx="284" cy="355"/>
            </a:xfrm>
            <a:custGeom>
              <a:avLst/>
              <a:gdLst>
                <a:gd name="T0" fmla="*/ 1354 w 1418"/>
                <a:gd name="T1" fmla="*/ 359 h 1775"/>
                <a:gd name="T2" fmla="*/ 1338 w 1418"/>
                <a:gd name="T3" fmla="*/ 317 h 1775"/>
                <a:gd name="T4" fmla="*/ 1308 w 1418"/>
                <a:gd name="T5" fmla="*/ 245 h 1775"/>
                <a:gd name="T6" fmla="*/ 1263 w 1418"/>
                <a:gd name="T7" fmla="*/ 160 h 1775"/>
                <a:gd name="T8" fmla="*/ 986 w 1418"/>
                <a:gd name="T9" fmla="*/ 0 h 1775"/>
                <a:gd name="T10" fmla="*/ 154 w 1418"/>
                <a:gd name="T11" fmla="*/ 480 h 1775"/>
                <a:gd name="T12" fmla="*/ 17 w 1418"/>
                <a:gd name="T13" fmla="*/ 872 h 1775"/>
                <a:gd name="T14" fmla="*/ 19 w 1418"/>
                <a:gd name="T15" fmla="*/ 872 h 1775"/>
                <a:gd name="T16" fmla="*/ 0 w 1418"/>
                <a:gd name="T17" fmla="*/ 1081 h 1775"/>
                <a:gd name="T18" fmla="*/ 0 w 1418"/>
                <a:gd name="T19" fmla="*/ 1090 h 1775"/>
                <a:gd name="T20" fmla="*/ 7 w 1418"/>
                <a:gd name="T21" fmla="*/ 1208 h 1775"/>
                <a:gd name="T22" fmla="*/ 48 w 1418"/>
                <a:gd name="T23" fmla="*/ 1426 h 1775"/>
                <a:gd name="T24" fmla="*/ 67 w 1418"/>
                <a:gd name="T25" fmla="*/ 1491 h 1775"/>
                <a:gd name="T26" fmla="*/ 198 w 1418"/>
                <a:gd name="T27" fmla="*/ 1766 h 1775"/>
                <a:gd name="T28" fmla="*/ 336 w 1418"/>
                <a:gd name="T29" fmla="*/ 1775 h 1775"/>
                <a:gd name="T30" fmla="*/ 679 w 1418"/>
                <a:gd name="T31" fmla="*/ 1719 h 1775"/>
                <a:gd name="T32" fmla="*/ 1212 w 1418"/>
                <a:gd name="T33" fmla="*/ 1323 h 1775"/>
                <a:gd name="T34" fmla="*/ 1200 w 1418"/>
                <a:gd name="T35" fmla="*/ 1309 h 1775"/>
                <a:gd name="T36" fmla="*/ 1212 w 1418"/>
                <a:gd name="T37" fmla="*/ 1323 h 1775"/>
                <a:gd name="T38" fmla="*/ 1406 w 1418"/>
                <a:gd name="T39" fmla="*/ 788 h 1775"/>
                <a:gd name="T40" fmla="*/ 1354 w 1418"/>
                <a:gd name="T41" fmla="*/ 359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8" h="1775">
                  <a:moveTo>
                    <a:pt x="1354" y="359"/>
                  </a:moveTo>
                  <a:cubicBezTo>
                    <a:pt x="1349" y="344"/>
                    <a:pt x="1344" y="331"/>
                    <a:pt x="1338" y="317"/>
                  </a:cubicBezTo>
                  <a:cubicBezTo>
                    <a:pt x="1329" y="292"/>
                    <a:pt x="1319" y="269"/>
                    <a:pt x="1308" y="245"/>
                  </a:cubicBezTo>
                  <a:cubicBezTo>
                    <a:pt x="1294" y="216"/>
                    <a:pt x="1279" y="187"/>
                    <a:pt x="1263" y="160"/>
                  </a:cubicBezTo>
                  <a:cubicBezTo>
                    <a:pt x="986" y="0"/>
                    <a:pt x="986" y="0"/>
                    <a:pt x="986" y="0"/>
                  </a:cubicBezTo>
                  <a:cubicBezTo>
                    <a:pt x="154" y="480"/>
                    <a:pt x="154" y="480"/>
                    <a:pt x="154" y="480"/>
                  </a:cubicBezTo>
                  <a:cubicBezTo>
                    <a:pt x="92" y="594"/>
                    <a:pt x="42" y="743"/>
                    <a:pt x="17" y="872"/>
                  </a:cubicBezTo>
                  <a:cubicBezTo>
                    <a:pt x="18" y="872"/>
                    <a:pt x="18" y="872"/>
                    <a:pt x="19" y="872"/>
                  </a:cubicBezTo>
                  <a:cubicBezTo>
                    <a:pt x="7" y="940"/>
                    <a:pt x="0" y="1010"/>
                    <a:pt x="0" y="1081"/>
                  </a:cubicBezTo>
                  <a:cubicBezTo>
                    <a:pt x="0" y="1090"/>
                    <a:pt x="0" y="1090"/>
                    <a:pt x="0" y="1090"/>
                  </a:cubicBezTo>
                  <a:cubicBezTo>
                    <a:pt x="0" y="1129"/>
                    <a:pt x="3" y="1168"/>
                    <a:pt x="7" y="1208"/>
                  </a:cubicBezTo>
                  <a:cubicBezTo>
                    <a:pt x="14" y="1281"/>
                    <a:pt x="28" y="1354"/>
                    <a:pt x="48" y="1426"/>
                  </a:cubicBezTo>
                  <a:cubicBezTo>
                    <a:pt x="54" y="1448"/>
                    <a:pt x="60" y="1469"/>
                    <a:pt x="67" y="1491"/>
                  </a:cubicBezTo>
                  <a:cubicBezTo>
                    <a:pt x="100" y="1590"/>
                    <a:pt x="145" y="1682"/>
                    <a:pt x="198" y="1766"/>
                  </a:cubicBezTo>
                  <a:cubicBezTo>
                    <a:pt x="244" y="1772"/>
                    <a:pt x="290" y="1775"/>
                    <a:pt x="336" y="1775"/>
                  </a:cubicBezTo>
                  <a:cubicBezTo>
                    <a:pt x="450" y="1775"/>
                    <a:pt x="566" y="1757"/>
                    <a:pt x="679" y="1719"/>
                  </a:cubicBezTo>
                  <a:cubicBezTo>
                    <a:pt x="903" y="1643"/>
                    <a:pt x="1085" y="1502"/>
                    <a:pt x="1212" y="1323"/>
                  </a:cubicBezTo>
                  <a:cubicBezTo>
                    <a:pt x="1208" y="1318"/>
                    <a:pt x="1204" y="1314"/>
                    <a:pt x="1200" y="1309"/>
                  </a:cubicBezTo>
                  <a:cubicBezTo>
                    <a:pt x="1204" y="1314"/>
                    <a:pt x="1208" y="1318"/>
                    <a:pt x="1212" y="1323"/>
                  </a:cubicBezTo>
                  <a:cubicBezTo>
                    <a:pt x="1323" y="1167"/>
                    <a:pt x="1390" y="982"/>
                    <a:pt x="1406" y="788"/>
                  </a:cubicBezTo>
                  <a:cubicBezTo>
                    <a:pt x="1418" y="647"/>
                    <a:pt x="1402" y="501"/>
                    <a:pt x="1354" y="359"/>
                  </a:cubicBezTo>
                  <a:close/>
                </a:path>
              </a:pathLst>
            </a:custGeom>
            <a:solidFill>
              <a:srgbClr val="564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1" name="Freeform 837">
              <a:extLst>
                <a:ext uri="{FF2B5EF4-FFF2-40B4-BE49-F238E27FC236}">
                  <a16:creationId xmlns:a16="http://schemas.microsoft.com/office/drawing/2014/main" id="{3BC2CEF9-795B-4CDE-BB1D-9B7968DEB95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443"/>
              <a:ext cx="68" cy="184"/>
            </a:xfrm>
            <a:custGeom>
              <a:avLst/>
              <a:gdLst>
                <a:gd name="T0" fmla="*/ 40 w 341"/>
                <a:gd name="T1" fmla="*/ 833 h 919"/>
                <a:gd name="T2" fmla="*/ 0 w 341"/>
                <a:gd name="T3" fmla="*/ 815 h 919"/>
                <a:gd name="T4" fmla="*/ 0 w 341"/>
                <a:gd name="T5" fmla="*/ 36 h 919"/>
                <a:gd name="T6" fmla="*/ 166 w 341"/>
                <a:gd name="T7" fmla="*/ 0 h 919"/>
                <a:gd name="T8" fmla="*/ 143 w 341"/>
                <a:gd name="T9" fmla="*/ 234 h 919"/>
                <a:gd name="T10" fmla="*/ 143 w 341"/>
                <a:gd name="T11" fmla="*/ 243 h 919"/>
                <a:gd name="T12" fmla="*/ 150 w 341"/>
                <a:gd name="T13" fmla="*/ 361 h 919"/>
                <a:gd name="T14" fmla="*/ 191 w 341"/>
                <a:gd name="T15" fmla="*/ 579 h 919"/>
                <a:gd name="T16" fmla="*/ 210 w 341"/>
                <a:gd name="T17" fmla="*/ 644 h 919"/>
                <a:gd name="T18" fmla="*/ 341 w 341"/>
                <a:gd name="T19" fmla="*/ 919 h 919"/>
                <a:gd name="T20" fmla="*/ 231 w 341"/>
                <a:gd name="T21" fmla="*/ 898 h 919"/>
                <a:gd name="T22" fmla="*/ 40 w 341"/>
                <a:gd name="T23" fmla="*/ 833 h 919"/>
                <a:gd name="T24" fmla="*/ 0 w 341"/>
                <a:gd name="T25" fmla="*/ 815 h 919"/>
                <a:gd name="T26" fmla="*/ 0 w 341"/>
                <a:gd name="T27" fmla="*/ 815 h 919"/>
                <a:gd name="T28" fmla="*/ 40 w 341"/>
                <a:gd name="T29" fmla="*/ 833 h 919"/>
                <a:gd name="T30" fmla="*/ 0 w 341"/>
                <a:gd name="T31" fmla="*/ 815 h 919"/>
                <a:gd name="T32" fmla="*/ 341 w 341"/>
                <a:gd name="T33" fmla="*/ 919 h 919"/>
                <a:gd name="T34" fmla="*/ 341 w 341"/>
                <a:gd name="T35" fmla="*/ 919 h 919"/>
                <a:gd name="T36" fmla="*/ 231 w 341"/>
                <a:gd name="T37" fmla="*/ 898 h 919"/>
                <a:gd name="T38" fmla="*/ 341 w 341"/>
                <a:gd name="T39" fmla="*/ 91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1" h="919">
                  <a:moveTo>
                    <a:pt x="40" y="833"/>
                  </a:moveTo>
                  <a:cubicBezTo>
                    <a:pt x="26" y="827"/>
                    <a:pt x="13" y="821"/>
                    <a:pt x="0" y="81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55" y="20"/>
                    <a:pt x="110" y="8"/>
                    <a:pt x="166" y="0"/>
                  </a:cubicBezTo>
                  <a:cubicBezTo>
                    <a:pt x="151" y="76"/>
                    <a:pt x="143" y="155"/>
                    <a:pt x="143" y="234"/>
                  </a:cubicBezTo>
                  <a:cubicBezTo>
                    <a:pt x="143" y="243"/>
                    <a:pt x="143" y="243"/>
                    <a:pt x="143" y="243"/>
                  </a:cubicBezTo>
                  <a:cubicBezTo>
                    <a:pt x="143" y="282"/>
                    <a:pt x="146" y="321"/>
                    <a:pt x="150" y="361"/>
                  </a:cubicBezTo>
                  <a:cubicBezTo>
                    <a:pt x="157" y="434"/>
                    <a:pt x="171" y="507"/>
                    <a:pt x="191" y="579"/>
                  </a:cubicBezTo>
                  <a:cubicBezTo>
                    <a:pt x="197" y="601"/>
                    <a:pt x="203" y="622"/>
                    <a:pt x="210" y="644"/>
                  </a:cubicBezTo>
                  <a:cubicBezTo>
                    <a:pt x="243" y="743"/>
                    <a:pt x="288" y="835"/>
                    <a:pt x="341" y="919"/>
                  </a:cubicBezTo>
                  <a:cubicBezTo>
                    <a:pt x="304" y="914"/>
                    <a:pt x="267" y="907"/>
                    <a:pt x="231" y="898"/>
                  </a:cubicBezTo>
                  <a:cubicBezTo>
                    <a:pt x="165" y="882"/>
                    <a:pt x="101" y="860"/>
                    <a:pt x="40" y="833"/>
                  </a:cubicBezTo>
                  <a:close/>
                  <a:moveTo>
                    <a:pt x="0" y="815"/>
                  </a:moveTo>
                  <a:cubicBezTo>
                    <a:pt x="0" y="815"/>
                    <a:pt x="0" y="815"/>
                    <a:pt x="0" y="815"/>
                  </a:cubicBezTo>
                  <a:cubicBezTo>
                    <a:pt x="13" y="821"/>
                    <a:pt x="26" y="827"/>
                    <a:pt x="40" y="833"/>
                  </a:cubicBezTo>
                  <a:cubicBezTo>
                    <a:pt x="26" y="827"/>
                    <a:pt x="13" y="821"/>
                    <a:pt x="0" y="815"/>
                  </a:cubicBezTo>
                  <a:close/>
                  <a:moveTo>
                    <a:pt x="341" y="919"/>
                  </a:moveTo>
                  <a:cubicBezTo>
                    <a:pt x="341" y="919"/>
                    <a:pt x="341" y="919"/>
                    <a:pt x="341" y="919"/>
                  </a:cubicBezTo>
                  <a:cubicBezTo>
                    <a:pt x="304" y="914"/>
                    <a:pt x="267" y="907"/>
                    <a:pt x="231" y="898"/>
                  </a:cubicBezTo>
                  <a:cubicBezTo>
                    <a:pt x="267" y="907"/>
                    <a:pt x="304" y="914"/>
                    <a:pt x="341" y="919"/>
                  </a:cubicBezTo>
                  <a:close/>
                </a:path>
              </a:pathLst>
            </a:custGeom>
            <a:solidFill>
              <a:srgbClr val="C84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2" name="Freeform 838">
              <a:extLst>
                <a:ext uri="{FF2B5EF4-FFF2-40B4-BE49-F238E27FC236}">
                  <a16:creationId xmlns:a16="http://schemas.microsoft.com/office/drawing/2014/main" id="{E4917279-6B9E-4E41-BD8F-8A5B32E18B0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32" y="538"/>
              <a:ext cx="256" cy="207"/>
            </a:xfrm>
            <a:custGeom>
              <a:avLst/>
              <a:gdLst>
                <a:gd name="T0" fmla="*/ 1281 w 1281"/>
                <a:gd name="T1" fmla="*/ 776 h 1032"/>
                <a:gd name="T2" fmla="*/ 1259 w 1281"/>
                <a:gd name="T3" fmla="*/ 1012 h 1032"/>
                <a:gd name="T4" fmla="*/ 1246 w 1281"/>
                <a:gd name="T5" fmla="*/ 1020 h 1032"/>
                <a:gd name="T6" fmla="*/ 1172 w 1281"/>
                <a:gd name="T7" fmla="*/ 1028 h 1032"/>
                <a:gd name="T8" fmla="*/ 1146 w 1281"/>
                <a:gd name="T9" fmla="*/ 1029 h 1032"/>
                <a:gd name="T10" fmla="*/ 1075 w 1281"/>
                <a:gd name="T11" fmla="*/ 1032 h 1032"/>
                <a:gd name="T12" fmla="*/ 1068 w 1281"/>
                <a:gd name="T13" fmla="*/ 1032 h 1032"/>
                <a:gd name="T14" fmla="*/ 608 w 1281"/>
                <a:gd name="T15" fmla="*/ 944 h 1032"/>
                <a:gd name="T16" fmla="*/ 0 w 1281"/>
                <a:gd name="T17" fmla="*/ 443 h 1032"/>
                <a:gd name="T18" fmla="*/ 138 w 1281"/>
                <a:gd name="T19" fmla="*/ 452 h 1032"/>
                <a:gd name="T20" fmla="*/ 481 w 1281"/>
                <a:gd name="T21" fmla="*/ 396 h 1032"/>
                <a:gd name="T22" fmla="*/ 1014 w 1281"/>
                <a:gd name="T23" fmla="*/ 0 h 1032"/>
                <a:gd name="T24" fmla="*/ 1214 w 1281"/>
                <a:gd name="T25" fmla="*/ 374 h 1032"/>
                <a:gd name="T26" fmla="*/ 1281 w 1281"/>
                <a:gd name="T27" fmla="*/ 775 h 1032"/>
                <a:gd name="T28" fmla="*/ 1281 w 1281"/>
                <a:gd name="T29" fmla="*/ 776 h 1032"/>
                <a:gd name="T30" fmla="*/ 1075 w 1281"/>
                <a:gd name="T31" fmla="*/ 1032 h 1032"/>
                <a:gd name="T32" fmla="*/ 1146 w 1281"/>
                <a:gd name="T33" fmla="*/ 1029 h 1032"/>
                <a:gd name="T34" fmla="*/ 1075 w 1281"/>
                <a:gd name="T35" fmla="*/ 1032 h 1032"/>
                <a:gd name="T36" fmla="*/ 1068 w 1281"/>
                <a:gd name="T37" fmla="*/ 1032 h 1032"/>
                <a:gd name="T38" fmla="*/ 608 w 1281"/>
                <a:gd name="T39" fmla="*/ 944 h 1032"/>
                <a:gd name="T40" fmla="*/ 1068 w 1281"/>
                <a:gd name="T41" fmla="*/ 1032 h 1032"/>
                <a:gd name="T42" fmla="*/ 1075 w 1281"/>
                <a:gd name="T43" fmla="*/ 1032 h 1032"/>
                <a:gd name="T44" fmla="*/ 1246 w 1281"/>
                <a:gd name="T45" fmla="*/ 1020 h 1032"/>
                <a:gd name="T46" fmla="*/ 1246 w 1281"/>
                <a:gd name="T47" fmla="*/ 1020 h 1032"/>
                <a:gd name="T48" fmla="*/ 1172 w 1281"/>
                <a:gd name="T49" fmla="*/ 1028 h 1032"/>
                <a:gd name="T50" fmla="*/ 1246 w 1281"/>
                <a:gd name="T51" fmla="*/ 1020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1" h="1032">
                  <a:moveTo>
                    <a:pt x="1281" y="776"/>
                  </a:moveTo>
                  <a:cubicBezTo>
                    <a:pt x="1281" y="856"/>
                    <a:pt x="1274" y="935"/>
                    <a:pt x="1259" y="1012"/>
                  </a:cubicBezTo>
                  <a:cubicBezTo>
                    <a:pt x="1246" y="1020"/>
                    <a:pt x="1246" y="1020"/>
                    <a:pt x="1246" y="1020"/>
                  </a:cubicBezTo>
                  <a:cubicBezTo>
                    <a:pt x="1221" y="1023"/>
                    <a:pt x="1196" y="1026"/>
                    <a:pt x="1172" y="1028"/>
                  </a:cubicBezTo>
                  <a:cubicBezTo>
                    <a:pt x="1163" y="1028"/>
                    <a:pt x="1154" y="1029"/>
                    <a:pt x="1146" y="1029"/>
                  </a:cubicBezTo>
                  <a:cubicBezTo>
                    <a:pt x="1122" y="1031"/>
                    <a:pt x="1098" y="1032"/>
                    <a:pt x="1075" y="1032"/>
                  </a:cubicBezTo>
                  <a:cubicBezTo>
                    <a:pt x="1068" y="1032"/>
                    <a:pt x="1068" y="1032"/>
                    <a:pt x="1068" y="1032"/>
                  </a:cubicBezTo>
                  <a:cubicBezTo>
                    <a:pt x="909" y="1032"/>
                    <a:pt x="753" y="1001"/>
                    <a:pt x="608" y="944"/>
                  </a:cubicBezTo>
                  <a:cubicBezTo>
                    <a:pt x="361" y="847"/>
                    <a:pt x="146" y="674"/>
                    <a:pt x="0" y="443"/>
                  </a:cubicBezTo>
                  <a:cubicBezTo>
                    <a:pt x="46" y="449"/>
                    <a:pt x="92" y="452"/>
                    <a:pt x="138" y="452"/>
                  </a:cubicBezTo>
                  <a:cubicBezTo>
                    <a:pt x="252" y="452"/>
                    <a:pt x="368" y="434"/>
                    <a:pt x="481" y="396"/>
                  </a:cubicBezTo>
                  <a:cubicBezTo>
                    <a:pt x="705" y="320"/>
                    <a:pt x="887" y="179"/>
                    <a:pt x="1014" y="0"/>
                  </a:cubicBezTo>
                  <a:cubicBezTo>
                    <a:pt x="1099" y="110"/>
                    <a:pt x="1167" y="235"/>
                    <a:pt x="1214" y="374"/>
                  </a:cubicBezTo>
                  <a:cubicBezTo>
                    <a:pt x="1259" y="507"/>
                    <a:pt x="1281" y="642"/>
                    <a:pt x="1281" y="775"/>
                  </a:cubicBezTo>
                  <a:lnTo>
                    <a:pt x="1281" y="776"/>
                  </a:lnTo>
                  <a:close/>
                  <a:moveTo>
                    <a:pt x="1075" y="1032"/>
                  </a:moveTo>
                  <a:cubicBezTo>
                    <a:pt x="1098" y="1032"/>
                    <a:pt x="1122" y="1031"/>
                    <a:pt x="1146" y="1029"/>
                  </a:cubicBezTo>
                  <a:cubicBezTo>
                    <a:pt x="1122" y="1031"/>
                    <a:pt x="1098" y="1032"/>
                    <a:pt x="1075" y="1032"/>
                  </a:cubicBezTo>
                  <a:cubicBezTo>
                    <a:pt x="1068" y="1032"/>
                    <a:pt x="1068" y="1032"/>
                    <a:pt x="1068" y="1032"/>
                  </a:cubicBezTo>
                  <a:cubicBezTo>
                    <a:pt x="909" y="1032"/>
                    <a:pt x="753" y="1001"/>
                    <a:pt x="608" y="944"/>
                  </a:cubicBezTo>
                  <a:cubicBezTo>
                    <a:pt x="753" y="1001"/>
                    <a:pt x="909" y="1032"/>
                    <a:pt x="1068" y="1032"/>
                  </a:cubicBezTo>
                  <a:lnTo>
                    <a:pt x="1075" y="1032"/>
                  </a:lnTo>
                  <a:close/>
                  <a:moveTo>
                    <a:pt x="1246" y="1020"/>
                  </a:moveTo>
                  <a:cubicBezTo>
                    <a:pt x="1246" y="1020"/>
                    <a:pt x="1246" y="1020"/>
                    <a:pt x="1246" y="1020"/>
                  </a:cubicBezTo>
                  <a:cubicBezTo>
                    <a:pt x="1221" y="1023"/>
                    <a:pt x="1196" y="1026"/>
                    <a:pt x="1172" y="1028"/>
                  </a:cubicBezTo>
                  <a:cubicBezTo>
                    <a:pt x="1196" y="1026"/>
                    <a:pt x="1221" y="1023"/>
                    <a:pt x="1246" y="1020"/>
                  </a:cubicBezTo>
                  <a:close/>
                </a:path>
              </a:pathLst>
            </a:custGeom>
            <a:solidFill>
              <a:srgbClr val="009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3" name="Freeform 839">
              <a:extLst>
                <a:ext uri="{FF2B5EF4-FFF2-40B4-BE49-F238E27FC236}">
                  <a16:creationId xmlns:a16="http://schemas.microsoft.com/office/drawing/2014/main" id="{523B0A90-C122-4C60-8BE8-23109F03DEF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92" y="440"/>
              <a:ext cx="243" cy="189"/>
            </a:xfrm>
            <a:custGeom>
              <a:avLst/>
              <a:gdLst>
                <a:gd name="T0" fmla="*/ 1212 w 1212"/>
                <a:gd name="T1" fmla="*/ 490 h 942"/>
                <a:gd name="T2" fmla="*/ 679 w 1212"/>
                <a:gd name="T3" fmla="*/ 886 h 942"/>
                <a:gd name="T4" fmla="*/ 336 w 1212"/>
                <a:gd name="T5" fmla="*/ 942 h 942"/>
                <a:gd name="T6" fmla="*/ 198 w 1212"/>
                <a:gd name="T7" fmla="*/ 933 h 942"/>
                <a:gd name="T8" fmla="*/ 67 w 1212"/>
                <a:gd name="T9" fmla="*/ 658 h 942"/>
                <a:gd name="T10" fmla="*/ 48 w 1212"/>
                <a:gd name="T11" fmla="*/ 593 h 942"/>
                <a:gd name="T12" fmla="*/ 7 w 1212"/>
                <a:gd name="T13" fmla="*/ 375 h 942"/>
                <a:gd name="T14" fmla="*/ 0 w 1212"/>
                <a:gd name="T15" fmla="*/ 257 h 942"/>
                <a:gd name="T16" fmla="*/ 0 w 1212"/>
                <a:gd name="T17" fmla="*/ 248 h 942"/>
                <a:gd name="T18" fmla="*/ 23 w 1212"/>
                <a:gd name="T19" fmla="*/ 14 h 942"/>
                <a:gd name="T20" fmla="*/ 206 w 1212"/>
                <a:gd name="T21" fmla="*/ 0 h 942"/>
                <a:gd name="T22" fmla="*/ 214 w 1212"/>
                <a:gd name="T23" fmla="*/ 0 h 942"/>
                <a:gd name="T24" fmla="*/ 1212 w 1212"/>
                <a:gd name="T25" fmla="*/ 49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2" h="942">
                  <a:moveTo>
                    <a:pt x="1212" y="490"/>
                  </a:moveTo>
                  <a:cubicBezTo>
                    <a:pt x="1085" y="669"/>
                    <a:pt x="903" y="810"/>
                    <a:pt x="679" y="886"/>
                  </a:cubicBezTo>
                  <a:cubicBezTo>
                    <a:pt x="566" y="924"/>
                    <a:pt x="450" y="942"/>
                    <a:pt x="336" y="942"/>
                  </a:cubicBezTo>
                  <a:cubicBezTo>
                    <a:pt x="290" y="942"/>
                    <a:pt x="244" y="939"/>
                    <a:pt x="198" y="933"/>
                  </a:cubicBezTo>
                  <a:cubicBezTo>
                    <a:pt x="145" y="849"/>
                    <a:pt x="100" y="757"/>
                    <a:pt x="67" y="658"/>
                  </a:cubicBezTo>
                  <a:cubicBezTo>
                    <a:pt x="60" y="636"/>
                    <a:pt x="54" y="615"/>
                    <a:pt x="48" y="593"/>
                  </a:cubicBezTo>
                  <a:cubicBezTo>
                    <a:pt x="28" y="521"/>
                    <a:pt x="14" y="448"/>
                    <a:pt x="7" y="375"/>
                  </a:cubicBezTo>
                  <a:cubicBezTo>
                    <a:pt x="3" y="335"/>
                    <a:pt x="0" y="296"/>
                    <a:pt x="0" y="257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169"/>
                    <a:pt x="8" y="90"/>
                    <a:pt x="23" y="14"/>
                  </a:cubicBezTo>
                  <a:cubicBezTo>
                    <a:pt x="84" y="5"/>
                    <a:pt x="145" y="0"/>
                    <a:pt x="206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603" y="1"/>
                    <a:pt x="973" y="183"/>
                    <a:pt x="1212" y="490"/>
                  </a:cubicBezTo>
                  <a:close/>
                </a:path>
              </a:pathLst>
            </a:custGeom>
            <a:solidFill>
              <a:srgbClr val="4B3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4" name="Freeform 840">
              <a:extLst>
                <a:ext uri="{FF2B5EF4-FFF2-40B4-BE49-F238E27FC236}">
                  <a16:creationId xmlns:a16="http://schemas.microsoft.com/office/drawing/2014/main" id="{4FA26726-7DF3-4D2F-A3A9-3E0FE886B6A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20" y="332"/>
              <a:ext cx="776" cy="430"/>
            </a:xfrm>
            <a:custGeom>
              <a:avLst/>
              <a:gdLst>
                <a:gd name="T0" fmla="*/ 108 w 3880"/>
                <a:gd name="T1" fmla="*/ 253 h 2151"/>
                <a:gd name="T2" fmla="*/ 735 w 3880"/>
                <a:gd name="T3" fmla="*/ 366 h 2151"/>
                <a:gd name="T4" fmla="*/ 411 w 3880"/>
                <a:gd name="T5" fmla="*/ 367 h 2151"/>
                <a:gd name="T6" fmla="*/ 1092 w 3880"/>
                <a:gd name="T7" fmla="*/ 250 h 2151"/>
                <a:gd name="T8" fmla="*/ 1092 w 3880"/>
                <a:gd name="T9" fmla="*/ 473 h 2151"/>
                <a:gd name="T10" fmla="*/ 860 w 3880"/>
                <a:gd name="T11" fmla="*/ 366 h 2151"/>
                <a:gd name="T12" fmla="*/ 1501 w 3880"/>
                <a:gd name="T13" fmla="*/ 439 h 2151"/>
                <a:gd name="T14" fmla="*/ 1289 w 3880"/>
                <a:gd name="T15" fmla="*/ 337 h 2151"/>
                <a:gd name="T16" fmla="*/ 1801 w 3880"/>
                <a:gd name="T17" fmla="*/ 194 h 2151"/>
                <a:gd name="T18" fmla="*/ 2096 w 3880"/>
                <a:gd name="T19" fmla="*/ 326 h 2151"/>
                <a:gd name="T20" fmla="*/ 2151 w 3880"/>
                <a:gd name="T21" fmla="*/ 474 h 2151"/>
                <a:gd name="T22" fmla="*/ 2075 w 3880"/>
                <a:gd name="T23" fmla="*/ 326 h 2151"/>
                <a:gd name="T24" fmla="*/ 2096 w 3880"/>
                <a:gd name="T25" fmla="*/ 373 h 2151"/>
                <a:gd name="T26" fmla="*/ 2335 w 3880"/>
                <a:gd name="T27" fmla="*/ 248 h 2151"/>
                <a:gd name="T28" fmla="*/ 2208 w 3880"/>
                <a:gd name="T29" fmla="*/ 202 h 2151"/>
                <a:gd name="T30" fmla="*/ 2504 w 3880"/>
                <a:gd name="T31" fmla="*/ 202 h 2151"/>
                <a:gd name="T32" fmla="*/ 2815 w 3880"/>
                <a:gd name="T33" fmla="*/ 539 h 2151"/>
                <a:gd name="T34" fmla="*/ 2920 w 3880"/>
                <a:gd name="T35" fmla="*/ 439 h 2151"/>
                <a:gd name="T36" fmla="*/ 147 w 3880"/>
                <a:gd name="T37" fmla="*/ 880 h 2151"/>
                <a:gd name="T38" fmla="*/ 600 w 3880"/>
                <a:gd name="T39" fmla="*/ 1261 h 2151"/>
                <a:gd name="T40" fmla="*/ 38 w 3880"/>
                <a:gd name="T41" fmla="*/ 1261 h 2151"/>
                <a:gd name="T42" fmla="*/ 1011 w 3880"/>
                <a:gd name="T43" fmla="*/ 1202 h 2151"/>
                <a:gd name="T44" fmla="*/ 857 w 3880"/>
                <a:gd name="T45" fmla="*/ 987 h 2151"/>
                <a:gd name="T46" fmla="*/ 1343 w 3880"/>
                <a:gd name="T47" fmla="*/ 956 h 2151"/>
                <a:gd name="T48" fmla="*/ 1246 w 3880"/>
                <a:gd name="T49" fmla="*/ 1269 h 2151"/>
                <a:gd name="T50" fmla="*/ 1587 w 3880"/>
                <a:gd name="T51" fmla="*/ 873 h 2151"/>
                <a:gd name="T52" fmla="*/ 1535 w 3880"/>
                <a:gd name="T53" fmla="*/ 920 h 2151"/>
                <a:gd name="T54" fmla="*/ 1830 w 3880"/>
                <a:gd name="T55" fmla="*/ 1269 h 2151"/>
                <a:gd name="T56" fmla="*/ 1704 w 3880"/>
                <a:gd name="T57" fmla="*/ 1026 h 2151"/>
                <a:gd name="T58" fmla="*/ 2342 w 3880"/>
                <a:gd name="T59" fmla="*/ 1224 h 2151"/>
                <a:gd name="T60" fmla="*/ 2708 w 3880"/>
                <a:gd name="T61" fmla="*/ 1261 h 2151"/>
                <a:gd name="T62" fmla="*/ 2380 w 3880"/>
                <a:gd name="T63" fmla="*/ 1261 h 2151"/>
                <a:gd name="T64" fmla="*/ 283 w 3880"/>
                <a:gd name="T65" fmla="*/ 1615 h 2151"/>
                <a:gd name="T66" fmla="*/ 0 w 3880"/>
                <a:gd name="T67" fmla="*/ 1941 h 2151"/>
                <a:gd name="T68" fmla="*/ 543 w 3880"/>
                <a:gd name="T69" fmla="*/ 1955 h 2151"/>
                <a:gd name="T70" fmla="*/ 640 w 3880"/>
                <a:gd name="T71" fmla="*/ 1641 h 2151"/>
                <a:gd name="T72" fmla="*/ 1209 w 3880"/>
                <a:gd name="T73" fmla="*/ 1820 h 2151"/>
                <a:gd name="T74" fmla="*/ 860 w 3880"/>
                <a:gd name="T75" fmla="*/ 1820 h 2151"/>
                <a:gd name="T76" fmla="*/ 1452 w 3880"/>
                <a:gd name="T77" fmla="*/ 1734 h 2151"/>
                <a:gd name="T78" fmla="*/ 1504 w 3880"/>
                <a:gd name="T79" fmla="*/ 1881 h 2151"/>
                <a:gd name="T80" fmla="*/ 1727 w 3880"/>
                <a:gd name="T81" fmla="*/ 1542 h 2151"/>
                <a:gd name="T82" fmla="*/ 2106 w 3880"/>
                <a:gd name="T83" fmla="*/ 1818 h 2151"/>
                <a:gd name="T84" fmla="*/ 2009 w 3880"/>
                <a:gd name="T85" fmla="*/ 1774 h 2151"/>
                <a:gd name="T86" fmla="*/ 1983 w 3880"/>
                <a:gd name="T87" fmla="*/ 1842 h 2151"/>
                <a:gd name="T88" fmla="*/ 2278 w 3880"/>
                <a:gd name="T89" fmla="*/ 1460 h 2151"/>
                <a:gd name="T90" fmla="*/ 2408 w 3880"/>
                <a:gd name="T91" fmla="*/ 1481 h 2151"/>
                <a:gd name="T92" fmla="*/ 2669 w 3880"/>
                <a:gd name="T93" fmla="*/ 1721 h 2151"/>
                <a:gd name="T94" fmla="*/ 2580 w 3880"/>
                <a:gd name="T95" fmla="*/ 1882 h 2151"/>
                <a:gd name="T96" fmla="*/ 2897 w 3880"/>
                <a:gd name="T97" fmla="*/ 1650 h 2151"/>
                <a:gd name="T98" fmla="*/ 3095 w 3880"/>
                <a:gd name="T99" fmla="*/ 1901 h 2151"/>
                <a:gd name="T100" fmla="*/ 3002 w 3880"/>
                <a:gd name="T101" fmla="*/ 1549 h 2151"/>
                <a:gd name="T102" fmla="*/ 3327 w 3880"/>
                <a:gd name="T103" fmla="*/ 2000 h 2151"/>
                <a:gd name="T104" fmla="*/ 3382 w 3880"/>
                <a:gd name="T105" fmla="*/ 1782 h 2151"/>
                <a:gd name="T106" fmla="*/ 3657 w 3880"/>
                <a:gd name="T107" fmla="*/ 1991 h 2151"/>
                <a:gd name="T108" fmla="*/ 3754 w 3880"/>
                <a:gd name="T109" fmla="*/ 1641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80" h="2151">
                  <a:moveTo>
                    <a:pt x="108" y="531"/>
                  </a:moveTo>
                  <a:cubicBezTo>
                    <a:pt x="49" y="531"/>
                    <a:pt x="49" y="531"/>
                    <a:pt x="49" y="53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357" y="34"/>
                    <a:pt x="357" y="34"/>
                    <a:pt x="357" y="34"/>
                  </a:cubicBezTo>
                  <a:cubicBezTo>
                    <a:pt x="357" y="88"/>
                    <a:pt x="357" y="88"/>
                    <a:pt x="357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8" y="253"/>
                    <a:pt x="108" y="253"/>
                    <a:pt x="108" y="253"/>
                  </a:cubicBezTo>
                  <a:cubicBezTo>
                    <a:pt x="340" y="253"/>
                    <a:pt x="340" y="253"/>
                    <a:pt x="340" y="253"/>
                  </a:cubicBezTo>
                  <a:cubicBezTo>
                    <a:pt x="340" y="308"/>
                    <a:pt x="340" y="308"/>
                    <a:pt x="340" y="308"/>
                  </a:cubicBezTo>
                  <a:cubicBezTo>
                    <a:pt x="108" y="308"/>
                    <a:pt x="108" y="308"/>
                    <a:pt x="108" y="308"/>
                  </a:cubicBezTo>
                  <a:lnTo>
                    <a:pt x="108" y="531"/>
                  </a:lnTo>
                  <a:close/>
                  <a:moveTo>
                    <a:pt x="411" y="367"/>
                  </a:moveTo>
                  <a:cubicBezTo>
                    <a:pt x="411" y="265"/>
                    <a:pt x="482" y="194"/>
                    <a:pt x="579" y="194"/>
                  </a:cubicBezTo>
                  <a:cubicBezTo>
                    <a:pt x="672" y="194"/>
                    <a:pt x="735" y="257"/>
                    <a:pt x="735" y="366"/>
                  </a:cubicBezTo>
                  <a:cubicBezTo>
                    <a:pt x="735" y="383"/>
                    <a:pt x="735" y="383"/>
                    <a:pt x="735" y="383"/>
                  </a:cubicBezTo>
                  <a:cubicBezTo>
                    <a:pt x="470" y="383"/>
                    <a:pt x="470" y="383"/>
                    <a:pt x="470" y="383"/>
                  </a:cubicBezTo>
                  <a:cubicBezTo>
                    <a:pt x="474" y="440"/>
                    <a:pt x="517" y="489"/>
                    <a:pt x="577" y="489"/>
                  </a:cubicBezTo>
                  <a:cubicBezTo>
                    <a:pt x="624" y="489"/>
                    <a:pt x="656" y="472"/>
                    <a:pt x="682" y="439"/>
                  </a:cubicBezTo>
                  <a:cubicBezTo>
                    <a:pt x="723" y="471"/>
                    <a:pt x="723" y="471"/>
                    <a:pt x="723" y="471"/>
                  </a:cubicBezTo>
                  <a:cubicBezTo>
                    <a:pt x="685" y="521"/>
                    <a:pt x="638" y="539"/>
                    <a:pt x="577" y="539"/>
                  </a:cubicBezTo>
                  <a:cubicBezTo>
                    <a:pt x="474" y="539"/>
                    <a:pt x="411" y="462"/>
                    <a:pt x="411" y="367"/>
                  </a:cubicBezTo>
                  <a:close/>
                  <a:moveTo>
                    <a:pt x="470" y="337"/>
                  </a:moveTo>
                  <a:cubicBezTo>
                    <a:pt x="676" y="337"/>
                    <a:pt x="676" y="337"/>
                    <a:pt x="676" y="337"/>
                  </a:cubicBezTo>
                  <a:cubicBezTo>
                    <a:pt x="674" y="282"/>
                    <a:pt x="637" y="244"/>
                    <a:pt x="577" y="244"/>
                  </a:cubicBezTo>
                  <a:cubicBezTo>
                    <a:pt x="517" y="244"/>
                    <a:pt x="477" y="282"/>
                    <a:pt x="470" y="337"/>
                  </a:cubicBezTo>
                  <a:close/>
                  <a:moveTo>
                    <a:pt x="801" y="366"/>
                  </a:moveTo>
                  <a:cubicBezTo>
                    <a:pt x="801" y="267"/>
                    <a:pt x="871" y="194"/>
                    <a:pt x="974" y="194"/>
                  </a:cubicBezTo>
                  <a:cubicBezTo>
                    <a:pt x="1022" y="194"/>
                    <a:pt x="1062" y="215"/>
                    <a:pt x="1092" y="250"/>
                  </a:cubicBezTo>
                  <a:cubicBezTo>
                    <a:pt x="1093" y="250"/>
                    <a:pt x="1093" y="250"/>
                    <a:pt x="1093" y="250"/>
                  </a:cubicBezTo>
                  <a:cubicBezTo>
                    <a:pt x="1093" y="0"/>
                    <a:pt x="1093" y="0"/>
                    <a:pt x="1093" y="0"/>
                  </a:cubicBezTo>
                  <a:cubicBezTo>
                    <a:pt x="1148" y="0"/>
                    <a:pt x="1148" y="0"/>
                    <a:pt x="1148" y="0"/>
                  </a:cubicBezTo>
                  <a:cubicBezTo>
                    <a:pt x="1148" y="531"/>
                    <a:pt x="1148" y="531"/>
                    <a:pt x="1148" y="531"/>
                  </a:cubicBezTo>
                  <a:cubicBezTo>
                    <a:pt x="1093" y="531"/>
                    <a:pt x="1093" y="531"/>
                    <a:pt x="1093" y="531"/>
                  </a:cubicBezTo>
                  <a:cubicBezTo>
                    <a:pt x="1093" y="473"/>
                    <a:pt x="1093" y="473"/>
                    <a:pt x="1093" y="473"/>
                  </a:cubicBezTo>
                  <a:cubicBezTo>
                    <a:pt x="1092" y="473"/>
                    <a:pt x="1092" y="473"/>
                    <a:pt x="1092" y="473"/>
                  </a:cubicBezTo>
                  <a:cubicBezTo>
                    <a:pt x="1072" y="510"/>
                    <a:pt x="1025" y="539"/>
                    <a:pt x="966" y="539"/>
                  </a:cubicBezTo>
                  <a:cubicBezTo>
                    <a:pt x="874" y="539"/>
                    <a:pt x="801" y="465"/>
                    <a:pt x="801" y="366"/>
                  </a:cubicBezTo>
                  <a:close/>
                  <a:moveTo>
                    <a:pt x="860" y="366"/>
                  </a:moveTo>
                  <a:cubicBezTo>
                    <a:pt x="860" y="435"/>
                    <a:pt x="906" y="489"/>
                    <a:pt x="977" y="489"/>
                  </a:cubicBezTo>
                  <a:cubicBezTo>
                    <a:pt x="1048" y="489"/>
                    <a:pt x="1093" y="435"/>
                    <a:pt x="1093" y="366"/>
                  </a:cubicBezTo>
                  <a:cubicBezTo>
                    <a:pt x="1093" y="298"/>
                    <a:pt x="1048" y="244"/>
                    <a:pt x="977" y="244"/>
                  </a:cubicBezTo>
                  <a:cubicBezTo>
                    <a:pt x="906" y="244"/>
                    <a:pt x="860" y="298"/>
                    <a:pt x="860" y="366"/>
                  </a:cubicBezTo>
                  <a:close/>
                  <a:moveTo>
                    <a:pt x="1230" y="367"/>
                  </a:moveTo>
                  <a:cubicBezTo>
                    <a:pt x="1230" y="265"/>
                    <a:pt x="1302" y="194"/>
                    <a:pt x="1399" y="194"/>
                  </a:cubicBezTo>
                  <a:cubicBezTo>
                    <a:pt x="1492" y="194"/>
                    <a:pt x="1555" y="257"/>
                    <a:pt x="1555" y="366"/>
                  </a:cubicBezTo>
                  <a:cubicBezTo>
                    <a:pt x="1555" y="383"/>
                    <a:pt x="1555" y="383"/>
                    <a:pt x="1555" y="383"/>
                  </a:cubicBezTo>
                  <a:cubicBezTo>
                    <a:pt x="1289" y="383"/>
                    <a:pt x="1289" y="383"/>
                    <a:pt x="1289" y="383"/>
                  </a:cubicBezTo>
                  <a:cubicBezTo>
                    <a:pt x="1294" y="440"/>
                    <a:pt x="1337" y="489"/>
                    <a:pt x="1397" y="489"/>
                  </a:cubicBezTo>
                  <a:cubicBezTo>
                    <a:pt x="1444" y="489"/>
                    <a:pt x="1476" y="472"/>
                    <a:pt x="1501" y="439"/>
                  </a:cubicBezTo>
                  <a:cubicBezTo>
                    <a:pt x="1543" y="471"/>
                    <a:pt x="1543" y="471"/>
                    <a:pt x="1543" y="471"/>
                  </a:cubicBezTo>
                  <a:cubicBezTo>
                    <a:pt x="1504" y="521"/>
                    <a:pt x="1458" y="539"/>
                    <a:pt x="1397" y="539"/>
                  </a:cubicBezTo>
                  <a:cubicBezTo>
                    <a:pt x="1294" y="539"/>
                    <a:pt x="1230" y="462"/>
                    <a:pt x="1230" y="367"/>
                  </a:cubicBezTo>
                  <a:close/>
                  <a:moveTo>
                    <a:pt x="1289" y="337"/>
                  </a:moveTo>
                  <a:cubicBezTo>
                    <a:pt x="1496" y="337"/>
                    <a:pt x="1496" y="337"/>
                    <a:pt x="1496" y="337"/>
                  </a:cubicBezTo>
                  <a:cubicBezTo>
                    <a:pt x="1494" y="282"/>
                    <a:pt x="1457" y="244"/>
                    <a:pt x="1397" y="244"/>
                  </a:cubicBezTo>
                  <a:cubicBezTo>
                    <a:pt x="1336" y="244"/>
                    <a:pt x="1296" y="282"/>
                    <a:pt x="1289" y="337"/>
                  </a:cubicBezTo>
                  <a:close/>
                  <a:moveTo>
                    <a:pt x="1640" y="531"/>
                  </a:moveTo>
                  <a:cubicBezTo>
                    <a:pt x="1695" y="531"/>
                    <a:pt x="1695" y="531"/>
                    <a:pt x="1695" y="531"/>
                  </a:cubicBezTo>
                  <a:cubicBezTo>
                    <a:pt x="1695" y="371"/>
                    <a:pt x="1695" y="371"/>
                    <a:pt x="1695" y="371"/>
                  </a:cubicBezTo>
                  <a:cubicBezTo>
                    <a:pt x="1695" y="296"/>
                    <a:pt x="1724" y="249"/>
                    <a:pt x="1791" y="249"/>
                  </a:cubicBezTo>
                  <a:cubicBezTo>
                    <a:pt x="1801" y="249"/>
                    <a:pt x="1811" y="250"/>
                    <a:pt x="1820" y="253"/>
                  </a:cubicBezTo>
                  <a:cubicBezTo>
                    <a:pt x="1824" y="197"/>
                    <a:pt x="1824" y="197"/>
                    <a:pt x="1824" y="197"/>
                  </a:cubicBezTo>
                  <a:cubicBezTo>
                    <a:pt x="1816" y="194"/>
                    <a:pt x="1809" y="194"/>
                    <a:pt x="1801" y="194"/>
                  </a:cubicBezTo>
                  <a:cubicBezTo>
                    <a:pt x="1747" y="194"/>
                    <a:pt x="1707" y="224"/>
                    <a:pt x="1692" y="256"/>
                  </a:cubicBezTo>
                  <a:cubicBezTo>
                    <a:pt x="1690" y="256"/>
                    <a:pt x="1690" y="256"/>
                    <a:pt x="1690" y="256"/>
                  </a:cubicBezTo>
                  <a:cubicBezTo>
                    <a:pt x="1690" y="238"/>
                    <a:pt x="1689" y="220"/>
                    <a:pt x="1689" y="202"/>
                  </a:cubicBezTo>
                  <a:cubicBezTo>
                    <a:pt x="1637" y="202"/>
                    <a:pt x="1637" y="202"/>
                    <a:pt x="1637" y="202"/>
                  </a:cubicBezTo>
                  <a:cubicBezTo>
                    <a:pt x="1637" y="224"/>
                    <a:pt x="1640" y="250"/>
                    <a:pt x="1640" y="280"/>
                  </a:cubicBezTo>
                  <a:lnTo>
                    <a:pt x="1640" y="531"/>
                  </a:lnTo>
                  <a:close/>
                  <a:moveTo>
                    <a:pt x="2096" y="326"/>
                  </a:moveTo>
                  <a:cubicBezTo>
                    <a:pt x="2096" y="317"/>
                    <a:pt x="2096" y="317"/>
                    <a:pt x="2096" y="317"/>
                  </a:cubicBezTo>
                  <a:cubicBezTo>
                    <a:pt x="2096" y="269"/>
                    <a:pt x="2066" y="244"/>
                    <a:pt x="2015" y="244"/>
                  </a:cubicBezTo>
                  <a:cubicBezTo>
                    <a:pt x="1980" y="244"/>
                    <a:pt x="1943" y="256"/>
                    <a:pt x="1917" y="280"/>
                  </a:cubicBezTo>
                  <a:cubicBezTo>
                    <a:pt x="1883" y="244"/>
                    <a:pt x="1883" y="244"/>
                    <a:pt x="1883" y="244"/>
                  </a:cubicBezTo>
                  <a:cubicBezTo>
                    <a:pt x="1917" y="210"/>
                    <a:pt x="1966" y="194"/>
                    <a:pt x="2014" y="194"/>
                  </a:cubicBezTo>
                  <a:cubicBezTo>
                    <a:pt x="2111" y="194"/>
                    <a:pt x="2151" y="240"/>
                    <a:pt x="2151" y="333"/>
                  </a:cubicBezTo>
                  <a:cubicBezTo>
                    <a:pt x="2151" y="474"/>
                    <a:pt x="2151" y="474"/>
                    <a:pt x="2151" y="474"/>
                  </a:cubicBezTo>
                  <a:cubicBezTo>
                    <a:pt x="2151" y="493"/>
                    <a:pt x="2153" y="514"/>
                    <a:pt x="2156" y="531"/>
                  </a:cubicBezTo>
                  <a:cubicBezTo>
                    <a:pt x="2103" y="531"/>
                    <a:pt x="2103" y="531"/>
                    <a:pt x="2103" y="531"/>
                  </a:cubicBezTo>
                  <a:cubicBezTo>
                    <a:pt x="2100" y="516"/>
                    <a:pt x="2100" y="496"/>
                    <a:pt x="2100" y="482"/>
                  </a:cubicBezTo>
                  <a:cubicBezTo>
                    <a:pt x="2099" y="482"/>
                    <a:pt x="2099" y="482"/>
                    <a:pt x="2099" y="482"/>
                  </a:cubicBezTo>
                  <a:cubicBezTo>
                    <a:pt x="2077" y="515"/>
                    <a:pt x="2040" y="539"/>
                    <a:pt x="1990" y="539"/>
                  </a:cubicBezTo>
                  <a:cubicBezTo>
                    <a:pt x="1924" y="539"/>
                    <a:pt x="1868" y="506"/>
                    <a:pt x="1868" y="442"/>
                  </a:cubicBezTo>
                  <a:cubicBezTo>
                    <a:pt x="1868" y="333"/>
                    <a:pt x="1995" y="326"/>
                    <a:pt x="2075" y="326"/>
                  </a:cubicBezTo>
                  <a:lnTo>
                    <a:pt x="2096" y="326"/>
                  </a:lnTo>
                  <a:close/>
                  <a:moveTo>
                    <a:pt x="2096" y="373"/>
                  </a:moveTo>
                  <a:cubicBezTo>
                    <a:pt x="2042" y="373"/>
                    <a:pt x="2042" y="373"/>
                    <a:pt x="2042" y="373"/>
                  </a:cubicBezTo>
                  <a:cubicBezTo>
                    <a:pt x="1972" y="373"/>
                    <a:pt x="1927" y="392"/>
                    <a:pt x="1927" y="436"/>
                  </a:cubicBezTo>
                  <a:cubicBezTo>
                    <a:pt x="1927" y="478"/>
                    <a:pt x="1958" y="493"/>
                    <a:pt x="2000" y="493"/>
                  </a:cubicBezTo>
                  <a:cubicBezTo>
                    <a:pt x="2063" y="493"/>
                    <a:pt x="2095" y="447"/>
                    <a:pt x="2096" y="394"/>
                  </a:cubicBezTo>
                  <a:lnTo>
                    <a:pt x="2096" y="373"/>
                  </a:lnTo>
                  <a:close/>
                  <a:moveTo>
                    <a:pt x="2280" y="429"/>
                  </a:moveTo>
                  <a:cubicBezTo>
                    <a:pt x="2280" y="497"/>
                    <a:pt x="2292" y="539"/>
                    <a:pt x="2370" y="539"/>
                  </a:cubicBezTo>
                  <a:cubicBezTo>
                    <a:pt x="2391" y="539"/>
                    <a:pt x="2415" y="536"/>
                    <a:pt x="2434" y="527"/>
                  </a:cubicBezTo>
                  <a:cubicBezTo>
                    <a:pt x="2432" y="477"/>
                    <a:pt x="2432" y="477"/>
                    <a:pt x="2432" y="477"/>
                  </a:cubicBezTo>
                  <a:cubicBezTo>
                    <a:pt x="2418" y="485"/>
                    <a:pt x="2400" y="489"/>
                    <a:pt x="2384" y="489"/>
                  </a:cubicBezTo>
                  <a:cubicBezTo>
                    <a:pt x="2335" y="489"/>
                    <a:pt x="2335" y="455"/>
                    <a:pt x="2335" y="413"/>
                  </a:cubicBezTo>
                  <a:cubicBezTo>
                    <a:pt x="2335" y="248"/>
                    <a:pt x="2335" y="248"/>
                    <a:pt x="2335" y="248"/>
                  </a:cubicBezTo>
                  <a:cubicBezTo>
                    <a:pt x="2432" y="248"/>
                    <a:pt x="2432" y="248"/>
                    <a:pt x="2432" y="248"/>
                  </a:cubicBezTo>
                  <a:cubicBezTo>
                    <a:pt x="2432" y="202"/>
                    <a:pt x="2432" y="202"/>
                    <a:pt x="2432" y="202"/>
                  </a:cubicBezTo>
                  <a:cubicBezTo>
                    <a:pt x="2335" y="202"/>
                    <a:pt x="2335" y="202"/>
                    <a:pt x="2335" y="202"/>
                  </a:cubicBezTo>
                  <a:cubicBezTo>
                    <a:pt x="2335" y="109"/>
                    <a:pt x="2335" y="109"/>
                    <a:pt x="2335" y="109"/>
                  </a:cubicBezTo>
                  <a:cubicBezTo>
                    <a:pt x="2280" y="109"/>
                    <a:pt x="2280" y="109"/>
                    <a:pt x="2280" y="109"/>
                  </a:cubicBezTo>
                  <a:cubicBezTo>
                    <a:pt x="2280" y="202"/>
                    <a:pt x="2280" y="202"/>
                    <a:pt x="2280" y="202"/>
                  </a:cubicBezTo>
                  <a:cubicBezTo>
                    <a:pt x="2208" y="202"/>
                    <a:pt x="2208" y="202"/>
                    <a:pt x="2208" y="202"/>
                  </a:cubicBezTo>
                  <a:cubicBezTo>
                    <a:pt x="2208" y="248"/>
                    <a:pt x="2208" y="248"/>
                    <a:pt x="2208" y="248"/>
                  </a:cubicBezTo>
                  <a:cubicBezTo>
                    <a:pt x="2280" y="248"/>
                    <a:pt x="2280" y="248"/>
                    <a:pt x="2280" y="248"/>
                  </a:cubicBezTo>
                  <a:lnTo>
                    <a:pt x="2280" y="429"/>
                  </a:lnTo>
                  <a:close/>
                  <a:moveTo>
                    <a:pt x="2504" y="531"/>
                  </a:moveTo>
                  <a:cubicBezTo>
                    <a:pt x="2559" y="531"/>
                    <a:pt x="2559" y="531"/>
                    <a:pt x="2559" y="531"/>
                  </a:cubicBezTo>
                  <a:cubicBezTo>
                    <a:pt x="2559" y="202"/>
                    <a:pt x="2559" y="202"/>
                    <a:pt x="2559" y="202"/>
                  </a:cubicBezTo>
                  <a:cubicBezTo>
                    <a:pt x="2504" y="202"/>
                    <a:pt x="2504" y="202"/>
                    <a:pt x="2504" y="202"/>
                  </a:cubicBezTo>
                  <a:lnTo>
                    <a:pt x="2504" y="531"/>
                  </a:lnTo>
                  <a:close/>
                  <a:moveTo>
                    <a:pt x="2531" y="114"/>
                  </a:moveTo>
                  <a:cubicBezTo>
                    <a:pt x="2554" y="114"/>
                    <a:pt x="2571" y="97"/>
                    <a:pt x="2571" y="74"/>
                  </a:cubicBezTo>
                  <a:cubicBezTo>
                    <a:pt x="2571" y="52"/>
                    <a:pt x="2554" y="34"/>
                    <a:pt x="2531" y="34"/>
                  </a:cubicBezTo>
                  <a:cubicBezTo>
                    <a:pt x="2509" y="34"/>
                    <a:pt x="2491" y="52"/>
                    <a:pt x="2491" y="74"/>
                  </a:cubicBezTo>
                  <a:cubicBezTo>
                    <a:pt x="2491" y="97"/>
                    <a:pt x="2508" y="114"/>
                    <a:pt x="2531" y="114"/>
                  </a:cubicBezTo>
                  <a:close/>
                  <a:moveTo>
                    <a:pt x="2815" y="539"/>
                  </a:moveTo>
                  <a:cubicBezTo>
                    <a:pt x="2712" y="539"/>
                    <a:pt x="2649" y="462"/>
                    <a:pt x="2649" y="367"/>
                  </a:cubicBezTo>
                  <a:cubicBezTo>
                    <a:pt x="2649" y="265"/>
                    <a:pt x="2720" y="194"/>
                    <a:pt x="2817" y="194"/>
                  </a:cubicBezTo>
                  <a:cubicBezTo>
                    <a:pt x="2910" y="194"/>
                    <a:pt x="2973" y="257"/>
                    <a:pt x="2973" y="366"/>
                  </a:cubicBezTo>
                  <a:cubicBezTo>
                    <a:pt x="2973" y="383"/>
                    <a:pt x="2973" y="383"/>
                    <a:pt x="2973" y="383"/>
                  </a:cubicBezTo>
                  <a:cubicBezTo>
                    <a:pt x="2708" y="383"/>
                    <a:pt x="2708" y="383"/>
                    <a:pt x="2708" y="383"/>
                  </a:cubicBezTo>
                  <a:cubicBezTo>
                    <a:pt x="2712" y="440"/>
                    <a:pt x="2755" y="489"/>
                    <a:pt x="2815" y="489"/>
                  </a:cubicBezTo>
                  <a:cubicBezTo>
                    <a:pt x="2862" y="489"/>
                    <a:pt x="2894" y="472"/>
                    <a:pt x="2920" y="439"/>
                  </a:cubicBezTo>
                  <a:cubicBezTo>
                    <a:pt x="2961" y="471"/>
                    <a:pt x="2961" y="471"/>
                    <a:pt x="2961" y="471"/>
                  </a:cubicBezTo>
                  <a:cubicBezTo>
                    <a:pt x="2923" y="521"/>
                    <a:pt x="2876" y="539"/>
                    <a:pt x="2815" y="539"/>
                  </a:cubicBezTo>
                  <a:close/>
                  <a:moveTo>
                    <a:pt x="2708" y="337"/>
                  </a:moveTo>
                  <a:cubicBezTo>
                    <a:pt x="2914" y="337"/>
                    <a:pt x="2914" y="337"/>
                    <a:pt x="2914" y="337"/>
                  </a:cubicBezTo>
                  <a:cubicBezTo>
                    <a:pt x="2912" y="282"/>
                    <a:pt x="2875" y="244"/>
                    <a:pt x="2815" y="244"/>
                  </a:cubicBezTo>
                  <a:cubicBezTo>
                    <a:pt x="2755" y="244"/>
                    <a:pt x="2715" y="282"/>
                    <a:pt x="2708" y="337"/>
                  </a:cubicBezTo>
                  <a:close/>
                  <a:moveTo>
                    <a:pt x="147" y="880"/>
                  </a:moveTo>
                  <a:cubicBezTo>
                    <a:pt x="149" y="880"/>
                    <a:pt x="149" y="880"/>
                    <a:pt x="149" y="880"/>
                  </a:cubicBezTo>
                  <a:cubicBezTo>
                    <a:pt x="274" y="1261"/>
                    <a:pt x="274" y="1261"/>
                    <a:pt x="274" y="1261"/>
                  </a:cubicBezTo>
                  <a:cubicBezTo>
                    <a:pt x="358" y="1261"/>
                    <a:pt x="358" y="1261"/>
                    <a:pt x="358" y="1261"/>
                  </a:cubicBezTo>
                  <a:cubicBezTo>
                    <a:pt x="489" y="880"/>
                    <a:pt x="489" y="880"/>
                    <a:pt x="489" y="880"/>
                  </a:cubicBezTo>
                  <a:cubicBezTo>
                    <a:pt x="490" y="880"/>
                    <a:pt x="490" y="880"/>
                    <a:pt x="490" y="880"/>
                  </a:cubicBezTo>
                  <a:cubicBezTo>
                    <a:pt x="490" y="1261"/>
                    <a:pt x="490" y="1261"/>
                    <a:pt x="490" y="1261"/>
                  </a:cubicBezTo>
                  <a:cubicBezTo>
                    <a:pt x="600" y="1261"/>
                    <a:pt x="600" y="1261"/>
                    <a:pt x="600" y="1261"/>
                  </a:cubicBezTo>
                  <a:cubicBezTo>
                    <a:pt x="600" y="764"/>
                    <a:pt x="600" y="764"/>
                    <a:pt x="600" y="764"/>
                  </a:cubicBezTo>
                  <a:cubicBezTo>
                    <a:pt x="434" y="764"/>
                    <a:pt x="434" y="764"/>
                    <a:pt x="434" y="764"/>
                  </a:cubicBezTo>
                  <a:cubicBezTo>
                    <a:pt x="319" y="1088"/>
                    <a:pt x="319" y="1088"/>
                    <a:pt x="319" y="1088"/>
                  </a:cubicBezTo>
                  <a:cubicBezTo>
                    <a:pt x="318" y="1088"/>
                    <a:pt x="318" y="1088"/>
                    <a:pt x="318" y="1088"/>
                  </a:cubicBezTo>
                  <a:cubicBezTo>
                    <a:pt x="203" y="764"/>
                    <a:pt x="203" y="764"/>
                    <a:pt x="203" y="764"/>
                  </a:cubicBezTo>
                  <a:cubicBezTo>
                    <a:pt x="38" y="764"/>
                    <a:pt x="38" y="764"/>
                    <a:pt x="38" y="764"/>
                  </a:cubicBezTo>
                  <a:cubicBezTo>
                    <a:pt x="38" y="1261"/>
                    <a:pt x="38" y="1261"/>
                    <a:pt x="38" y="1261"/>
                  </a:cubicBezTo>
                  <a:cubicBezTo>
                    <a:pt x="147" y="1261"/>
                    <a:pt x="147" y="1261"/>
                    <a:pt x="147" y="1261"/>
                  </a:cubicBezTo>
                  <a:lnTo>
                    <a:pt x="147" y="880"/>
                  </a:lnTo>
                  <a:close/>
                  <a:moveTo>
                    <a:pt x="1027" y="1123"/>
                  </a:moveTo>
                  <a:cubicBezTo>
                    <a:pt x="782" y="1123"/>
                    <a:pt x="782" y="1123"/>
                    <a:pt x="782" y="1123"/>
                  </a:cubicBezTo>
                  <a:cubicBezTo>
                    <a:pt x="791" y="1163"/>
                    <a:pt x="821" y="1189"/>
                    <a:pt x="862" y="1189"/>
                  </a:cubicBezTo>
                  <a:cubicBezTo>
                    <a:pt x="896" y="1189"/>
                    <a:pt x="919" y="1172"/>
                    <a:pt x="937" y="1148"/>
                  </a:cubicBezTo>
                  <a:cubicBezTo>
                    <a:pt x="1011" y="1202"/>
                    <a:pt x="1011" y="1202"/>
                    <a:pt x="1011" y="1202"/>
                  </a:cubicBezTo>
                  <a:cubicBezTo>
                    <a:pt x="977" y="1245"/>
                    <a:pt x="921" y="1269"/>
                    <a:pt x="867" y="1269"/>
                  </a:cubicBezTo>
                  <a:cubicBezTo>
                    <a:pt x="761" y="1269"/>
                    <a:pt x="677" y="1199"/>
                    <a:pt x="677" y="1090"/>
                  </a:cubicBezTo>
                  <a:cubicBezTo>
                    <a:pt x="677" y="981"/>
                    <a:pt x="761" y="911"/>
                    <a:pt x="867" y="911"/>
                  </a:cubicBezTo>
                  <a:cubicBezTo>
                    <a:pt x="965" y="911"/>
                    <a:pt x="1027" y="981"/>
                    <a:pt x="1027" y="1090"/>
                  </a:cubicBezTo>
                  <a:lnTo>
                    <a:pt x="1027" y="1123"/>
                  </a:lnTo>
                  <a:close/>
                  <a:moveTo>
                    <a:pt x="921" y="1052"/>
                  </a:moveTo>
                  <a:cubicBezTo>
                    <a:pt x="922" y="1017"/>
                    <a:pt x="895" y="987"/>
                    <a:pt x="857" y="987"/>
                  </a:cubicBezTo>
                  <a:cubicBezTo>
                    <a:pt x="810" y="987"/>
                    <a:pt x="785" y="1019"/>
                    <a:pt x="782" y="1052"/>
                  </a:cubicBezTo>
                  <a:lnTo>
                    <a:pt x="921" y="1052"/>
                  </a:lnTo>
                  <a:close/>
                  <a:moveTo>
                    <a:pt x="1246" y="1269"/>
                  </a:moveTo>
                  <a:cubicBezTo>
                    <a:pt x="1145" y="1269"/>
                    <a:pt x="1078" y="1196"/>
                    <a:pt x="1078" y="1093"/>
                  </a:cubicBezTo>
                  <a:cubicBezTo>
                    <a:pt x="1078" y="998"/>
                    <a:pt x="1137" y="911"/>
                    <a:pt x="1234" y="911"/>
                  </a:cubicBezTo>
                  <a:cubicBezTo>
                    <a:pt x="1277" y="911"/>
                    <a:pt x="1318" y="923"/>
                    <a:pt x="1342" y="956"/>
                  </a:cubicBezTo>
                  <a:cubicBezTo>
                    <a:pt x="1343" y="956"/>
                    <a:pt x="1343" y="956"/>
                    <a:pt x="1343" y="956"/>
                  </a:cubicBezTo>
                  <a:cubicBezTo>
                    <a:pt x="1343" y="730"/>
                    <a:pt x="1343" y="730"/>
                    <a:pt x="1343" y="730"/>
                  </a:cubicBezTo>
                  <a:cubicBezTo>
                    <a:pt x="1449" y="730"/>
                    <a:pt x="1449" y="730"/>
                    <a:pt x="1449" y="730"/>
                  </a:cubicBezTo>
                  <a:cubicBezTo>
                    <a:pt x="1449" y="1261"/>
                    <a:pt x="1449" y="1261"/>
                    <a:pt x="1449" y="1261"/>
                  </a:cubicBezTo>
                  <a:cubicBezTo>
                    <a:pt x="1352" y="1261"/>
                    <a:pt x="1352" y="1261"/>
                    <a:pt x="1352" y="1261"/>
                  </a:cubicBezTo>
                  <a:cubicBezTo>
                    <a:pt x="1352" y="1216"/>
                    <a:pt x="1352" y="1216"/>
                    <a:pt x="1352" y="1216"/>
                  </a:cubicBezTo>
                  <a:cubicBezTo>
                    <a:pt x="1350" y="1216"/>
                    <a:pt x="1350" y="1216"/>
                    <a:pt x="1350" y="1216"/>
                  </a:cubicBezTo>
                  <a:cubicBezTo>
                    <a:pt x="1334" y="1241"/>
                    <a:pt x="1294" y="1269"/>
                    <a:pt x="1246" y="1269"/>
                  </a:cubicBezTo>
                  <a:close/>
                  <a:moveTo>
                    <a:pt x="1352" y="1090"/>
                  </a:moveTo>
                  <a:cubicBezTo>
                    <a:pt x="1352" y="1039"/>
                    <a:pt x="1320" y="1004"/>
                    <a:pt x="1268" y="1004"/>
                  </a:cubicBezTo>
                  <a:cubicBezTo>
                    <a:pt x="1215" y="1004"/>
                    <a:pt x="1183" y="1039"/>
                    <a:pt x="1183" y="1090"/>
                  </a:cubicBezTo>
                  <a:cubicBezTo>
                    <a:pt x="1183" y="1142"/>
                    <a:pt x="1215" y="1177"/>
                    <a:pt x="1268" y="1177"/>
                  </a:cubicBezTo>
                  <a:cubicBezTo>
                    <a:pt x="1320" y="1177"/>
                    <a:pt x="1352" y="1142"/>
                    <a:pt x="1352" y="1090"/>
                  </a:cubicBezTo>
                  <a:close/>
                  <a:moveTo>
                    <a:pt x="1526" y="812"/>
                  </a:moveTo>
                  <a:cubicBezTo>
                    <a:pt x="1526" y="846"/>
                    <a:pt x="1554" y="873"/>
                    <a:pt x="1587" y="873"/>
                  </a:cubicBezTo>
                  <a:cubicBezTo>
                    <a:pt x="1621" y="873"/>
                    <a:pt x="1648" y="846"/>
                    <a:pt x="1648" y="812"/>
                  </a:cubicBezTo>
                  <a:cubicBezTo>
                    <a:pt x="1648" y="778"/>
                    <a:pt x="1621" y="751"/>
                    <a:pt x="1587" y="751"/>
                  </a:cubicBezTo>
                  <a:cubicBezTo>
                    <a:pt x="1554" y="751"/>
                    <a:pt x="1526" y="778"/>
                    <a:pt x="1526" y="812"/>
                  </a:cubicBezTo>
                  <a:close/>
                  <a:moveTo>
                    <a:pt x="1535" y="1261"/>
                  </a:moveTo>
                  <a:cubicBezTo>
                    <a:pt x="1640" y="1261"/>
                    <a:pt x="1640" y="1261"/>
                    <a:pt x="1640" y="1261"/>
                  </a:cubicBezTo>
                  <a:cubicBezTo>
                    <a:pt x="1640" y="920"/>
                    <a:pt x="1640" y="920"/>
                    <a:pt x="1640" y="920"/>
                  </a:cubicBezTo>
                  <a:cubicBezTo>
                    <a:pt x="1535" y="920"/>
                    <a:pt x="1535" y="920"/>
                    <a:pt x="1535" y="920"/>
                  </a:cubicBezTo>
                  <a:lnTo>
                    <a:pt x="1535" y="1261"/>
                  </a:lnTo>
                  <a:close/>
                  <a:moveTo>
                    <a:pt x="1704" y="1026"/>
                  </a:moveTo>
                  <a:cubicBezTo>
                    <a:pt x="1704" y="1156"/>
                    <a:pt x="1882" y="1110"/>
                    <a:pt x="1882" y="1165"/>
                  </a:cubicBezTo>
                  <a:cubicBezTo>
                    <a:pt x="1882" y="1183"/>
                    <a:pt x="1858" y="1189"/>
                    <a:pt x="1834" y="1189"/>
                  </a:cubicBezTo>
                  <a:cubicBezTo>
                    <a:pt x="1802" y="1189"/>
                    <a:pt x="1779" y="1176"/>
                    <a:pt x="1759" y="1152"/>
                  </a:cubicBezTo>
                  <a:cubicBezTo>
                    <a:pt x="1695" y="1223"/>
                    <a:pt x="1695" y="1223"/>
                    <a:pt x="1695" y="1223"/>
                  </a:cubicBezTo>
                  <a:cubicBezTo>
                    <a:pt x="1729" y="1258"/>
                    <a:pt x="1782" y="1269"/>
                    <a:pt x="1830" y="1269"/>
                  </a:cubicBezTo>
                  <a:cubicBezTo>
                    <a:pt x="1903" y="1269"/>
                    <a:pt x="1987" y="1244"/>
                    <a:pt x="1987" y="1157"/>
                  </a:cubicBezTo>
                  <a:cubicBezTo>
                    <a:pt x="1987" y="1027"/>
                    <a:pt x="1809" y="1070"/>
                    <a:pt x="1809" y="1019"/>
                  </a:cubicBezTo>
                  <a:cubicBezTo>
                    <a:pt x="1809" y="999"/>
                    <a:pt x="1830" y="991"/>
                    <a:pt x="1848" y="991"/>
                  </a:cubicBezTo>
                  <a:cubicBezTo>
                    <a:pt x="1873" y="991"/>
                    <a:pt x="1894" y="1001"/>
                    <a:pt x="1909" y="1020"/>
                  </a:cubicBezTo>
                  <a:cubicBezTo>
                    <a:pt x="1974" y="956"/>
                    <a:pt x="1974" y="956"/>
                    <a:pt x="1974" y="956"/>
                  </a:cubicBezTo>
                  <a:cubicBezTo>
                    <a:pt x="1942" y="922"/>
                    <a:pt x="1892" y="911"/>
                    <a:pt x="1847" y="911"/>
                  </a:cubicBezTo>
                  <a:cubicBezTo>
                    <a:pt x="1776" y="911"/>
                    <a:pt x="1704" y="946"/>
                    <a:pt x="1704" y="1026"/>
                  </a:cubicBezTo>
                  <a:close/>
                  <a:moveTo>
                    <a:pt x="2220" y="1004"/>
                  </a:moveTo>
                  <a:cubicBezTo>
                    <a:pt x="2242" y="1004"/>
                    <a:pt x="2262" y="1015"/>
                    <a:pt x="2272" y="1030"/>
                  </a:cubicBezTo>
                  <a:cubicBezTo>
                    <a:pt x="2342" y="957"/>
                    <a:pt x="2342" y="957"/>
                    <a:pt x="2342" y="957"/>
                  </a:cubicBezTo>
                  <a:cubicBezTo>
                    <a:pt x="2309" y="923"/>
                    <a:pt x="2260" y="911"/>
                    <a:pt x="2220" y="911"/>
                  </a:cubicBezTo>
                  <a:cubicBezTo>
                    <a:pt x="2115" y="911"/>
                    <a:pt x="2030" y="981"/>
                    <a:pt x="2030" y="1090"/>
                  </a:cubicBezTo>
                  <a:cubicBezTo>
                    <a:pt x="2030" y="1199"/>
                    <a:pt x="2115" y="1269"/>
                    <a:pt x="2220" y="1269"/>
                  </a:cubicBezTo>
                  <a:cubicBezTo>
                    <a:pt x="2260" y="1269"/>
                    <a:pt x="2309" y="1258"/>
                    <a:pt x="2342" y="1224"/>
                  </a:cubicBezTo>
                  <a:cubicBezTo>
                    <a:pt x="2272" y="1151"/>
                    <a:pt x="2272" y="1151"/>
                    <a:pt x="2272" y="1151"/>
                  </a:cubicBezTo>
                  <a:cubicBezTo>
                    <a:pt x="2260" y="1165"/>
                    <a:pt x="2243" y="1177"/>
                    <a:pt x="2220" y="1177"/>
                  </a:cubicBezTo>
                  <a:cubicBezTo>
                    <a:pt x="2167" y="1177"/>
                    <a:pt x="2136" y="1142"/>
                    <a:pt x="2136" y="1090"/>
                  </a:cubicBezTo>
                  <a:cubicBezTo>
                    <a:pt x="2136" y="1039"/>
                    <a:pt x="2167" y="1004"/>
                    <a:pt x="2220" y="1004"/>
                  </a:cubicBezTo>
                  <a:close/>
                  <a:moveTo>
                    <a:pt x="2603" y="1094"/>
                  </a:moveTo>
                  <a:cubicBezTo>
                    <a:pt x="2603" y="1261"/>
                    <a:pt x="2603" y="1261"/>
                    <a:pt x="2603" y="1261"/>
                  </a:cubicBezTo>
                  <a:cubicBezTo>
                    <a:pt x="2708" y="1261"/>
                    <a:pt x="2708" y="1261"/>
                    <a:pt x="2708" y="1261"/>
                  </a:cubicBezTo>
                  <a:cubicBezTo>
                    <a:pt x="2708" y="1073"/>
                    <a:pt x="2708" y="1073"/>
                    <a:pt x="2708" y="1073"/>
                  </a:cubicBezTo>
                  <a:cubicBezTo>
                    <a:pt x="2708" y="981"/>
                    <a:pt x="2689" y="911"/>
                    <a:pt x="2582" y="911"/>
                  </a:cubicBezTo>
                  <a:cubicBezTo>
                    <a:pt x="2531" y="911"/>
                    <a:pt x="2496" y="939"/>
                    <a:pt x="2486" y="966"/>
                  </a:cubicBezTo>
                  <a:cubicBezTo>
                    <a:pt x="2485" y="966"/>
                    <a:pt x="2485" y="966"/>
                    <a:pt x="2485" y="966"/>
                  </a:cubicBezTo>
                  <a:cubicBezTo>
                    <a:pt x="2485" y="730"/>
                    <a:pt x="2485" y="730"/>
                    <a:pt x="2485" y="730"/>
                  </a:cubicBezTo>
                  <a:cubicBezTo>
                    <a:pt x="2380" y="730"/>
                    <a:pt x="2380" y="730"/>
                    <a:pt x="2380" y="730"/>
                  </a:cubicBezTo>
                  <a:cubicBezTo>
                    <a:pt x="2380" y="1261"/>
                    <a:pt x="2380" y="1261"/>
                    <a:pt x="2380" y="1261"/>
                  </a:cubicBezTo>
                  <a:cubicBezTo>
                    <a:pt x="2485" y="1261"/>
                    <a:pt x="2485" y="1261"/>
                    <a:pt x="2485" y="1261"/>
                  </a:cubicBezTo>
                  <a:cubicBezTo>
                    <a:pt x="2485" y="1091"/>
                    <a:pt x="2485" y="1091"/>
                    <a:pt x="2485" y="1091"/>
                  </a:cubicBezTo>
                  <a:cubicBezTo>
                    <a:pt x="2485" y="1047"/>
                    <a:pt x="2493" y="1004"/>
                    <a:pt x="2548" y="1004"/>
                  </a:cubicBezTo>
                  <a:cubicBezTo>
                    <a:pt x="2602" y="1004"/>
                    <a:pt x="2603" y="1054"/>
                    <a:pt x="2603" y="1094"/>
                  </a:cubicBezTo>
                  <a:close/>
                  <a:moveTo>
                    <a:pt x="130" y="1634"/>
                  </a:moveTo>
                  <a:cubicBezTo>
                    <a:pt x="130" y="1596"/>
                    <a:pt x="173" y="1582"/>
                    <a:pt x="204" y="1582"/>
                  </a:cubicBezTo>
                  <a:cubicBezTo>
                    <a:pt x="231" y="1582"/>
                    <a:pt x="266" y="1593"/>
                    <a:pt x="283" y="1615"/>
                  </a:cubicBezTo>
                  <a:cubicBezTo>
                    <a:pt x="359" y="1533"/>
                    <a:pt x="359" y="1533"/>
                    <a:pt x="359" y="1533"/>
                  </a:cubicBezTo>
                  <a:cubicBezTo>
                    <a:pt x="317" y="1496"/>
                    <a:pt x="262" y="1481"/>
                    <a:pt x="206" y="1481"/>
                  </a:cubicBezTo>
                  <a:cubicBezTo>
                    <a:pt x="109" y="1481"/>
                    <a:pt x="17" y="1537"/>
                    <a:pt x="17" y="1643"/>
                  </a:cubicBezTo>
                  <a:cubicBezTo>
                    <a:pt x="17" y="1809"/>
                    <a:pt x="250" y="1759"/>
                    <a:pt x="250" y="1851"/>
                  </a:cubicBezTo>
                  <a:cubicBezTo>
                    <a:pt x="250" y="1886"/>
                    <a:pt x="210" y="1903"/>
                    <a:pt x="174" y="1903"/>
                  </a:cubicBezTo>
                  <a:cubicBezTo>
                    <a:pt x="137" y="1903"/>
                    <a:pt x="101" y="1885"/>
                    <a:pt x="78" y="1856"/>
                  </a:cubicBezTo>
                  <a:cubicBezTo>
                    <a:pt x="0" y="1941"/>
                    <a:pt x="0" y="1941"/>
                    <a:pt x="0" y="1941"/>
                  </a:cubicBezTo>
                  <a:cubicBezTo>
                    <a:pt x="47" y="1985"/>
                    <a:pt x="104" y="2004"/>
                    <a:pt x="168" y="2004"/>
                  </a:cubicBezTo>
                  <a:cubicBezTo>
                    <a:pt x="270" y="2004"/>
                    <a:pt x="359" y="1951"/>
                    <a:pt x="359" y="1840"/>
                  </a:cubicBezTo>
                  <a:cubicBezTo>
                    <a:pt x="359" y="1666"/>
                    <a:pt x="130" y="1724"/>
                    <a:pt x="130" y="1634"/>
                  </a:cubicBezTo>
                  <a:close/>
                  <a:moveTo>
                    <a:pt x="808" y="1818"/>
                  </a:moveTo>
                  <a:cubicBezTo>
                    <a:pt x="808" y="1912"/>
                    <a:pt x="749" y="2000"/>
                    <a:pt x="652" y="2000"/>
                  </a:cubicBezTo>
                  <a:cubicBezTo>
                    <a:pt x="609" y="2000"/>
                    <a:pt x="568" y="1988"/>
                    <a:pt x="544" y="1955"/>
                  </a:cubicBezTo>
                  <a:cubicBezTo>
                    <a:pt x="543" y="1955"/>
                    <a:pt x="543" y="1955"/>
                    <a:pt x="543" y="1955"/>
                  </a:cubicBezTo>
                  <a:cubicBezTo>
                    <a:pt x="543" y="2151"/>
                    <a:pt x="543" y="2151"/>
                    <a:pt x="543" y="2151"/>
                  </a:cubicBezTo>
                  <a:cubicBezTo>
                    <a:pt x="437" y="2151"/>
                    <a:pt x="437" y="2151"/>
                    <a:pt x="437" y="2151"/>
                  </a:cubicBezTo>
                  <a:cubicBezTo>
                    <a:pt x="437" y="1650"/>
                    <a:pt x="437" y="1650"/>
                    <a:pt x="437" y="1650"/>
                  </a:cubicBezTo>
                  <a:cubicBezTo>
                    <a:pt x="534" y="1650"/>
                    <a:pt x="534" y="1650"/>
                    <a:pt x="534" y="1650"/>
                  </a:cubicBezTo>
                  <a:cubicBezTo>
                    <a:pt x="534" y="1695"/>
                    <a:pt x="534" y="1695"/>
                    <a:pt x="534" y="1695"/>
                  </a:cubicBezTo>
                  <a:cubicBezTo>
                    <a:pt x="536" y="1695"/>
                    <a:pt x="536" y="1695"/>
                    <a:pt x="536" y="1695"/>
                  </a:cubicBezTo>
                  <a:cubicBezTo>
                    <a:pt x="552" y="1670"/>
                    <a:pt x="593" y="1641"/>
                    <a:pt x="640" y="1641"/>
                  </a:cubicBezTo>
                  <a:cubicBezTo>
                    <a:pt x="741" y="1641"/>
                    <a:pt x="808" y="1714"/>
                    <a:pt x="808" y="1818"/>
                  </a:cubicBezTo>
                  <a:close/>
                  <a:moveTo>
                    <a:pt x="703" y="1820"/>
                  </a:moveTo>
                  <a:cubicBezTo>
                    <a:pt x="703" y="1769"/>
                    <a:pt x="671" y="1734"/>
                    <a:pt x="619" y="1734"/>
                  </a:cubicBezTo>
                  <a:cubicBezTo>
                    <a:pt x="566" y="1734"/>
                    <a:pt x="534" y="1769"/>
                    <a:pt x="534" y="1820"/>
                  </a:cubicBezTo>
                  <a:cubicBezTo>
                    <a:pt x="534" y="1872"/>
                    <a:pt x="566" y="1907"/>
                    <a:pt x="619" y="1907"/>
                  </a:cubicBezTo>
                  <a:cubicBezTo>
                    <a:pt x="671" y="1907"/>
                    <a:pt x="703" y="1872"/>
                    <a:pt x="703" y="1820"/>
                  </a:cubicBezTo>
                  <a:close/>
                  <a:moveTo>
                    <a:pt x="1209" y="1820"/>
                  </a:moveTo>
                  <a:cubicBezTo>
                    <a:pt x="1209" y="1853"/>
                    <a:pt x="1209" y="1853"/>
                    <a:pt x="1209" y="1853"/>
                  </a:cubicBezTo>
                  <a:cubicBezTo>
                    <a:pt x="965" y="1853"/>
                    <a:pt x="965" y="1853"/>
                    <a:pt x="965" y="1853"/>
                  </a:cubicBezTo>
                  <a:cubicBezTo>
                    <a:pt x="973" y="1894"/>
                    <a:pt x="1004" y="1920"/>
                    <a:pt x="1044" y="1920"/>
                  </a:cubicBezTo>
                  <a:cubicBezTo>
                    <a:pt x="1079" y="1920"/>
                    <a:pt x="1102" y="1902"/>
                    <a:pt x="1119" y="1878"/>
                  </a:cubicBezTo>
                  <a:cubicBezTo>
                    <a:pt x="1193" y="1932"/>
                    <a:pt x="1193" y="1932"/>
                    <a:pt x="1193" y="1932"/>
                  </a:cubicBezTo>
                  <a:cubicBezTo>
                    <a:pt x="1159" y="1975"/>
                    <a:pt x="1104" y="2000"/>
                    <a:pt x="1049" y="2000"/>
                  </a:cubicBezTo>
                  <a:cubicBezTo>
                    <a:pt x="944" y="2000"/>
                    <a:pt x="860" y="1929"/>
                    <a:pt x="860" y="1820"/>
                  </a:cubicBezTo>
                  <a:cubicBezTo>
                    <a:pt x="860" y="1712"/>
                    <a:pt x="944" y="1641"/>
                    <a:pt x="1049" y="1641"/>
                  </a:cubicBezTo>
                  <a:cubicBezTo>
                    <a:pt x="1148" y="1641"/>
                    <a:pt x="1209" y="1712"/>
                    <a:pt x="1209" y="1820"/>
                  </a:cubicBezTo>
                  <a:close/>
                  <a:moveTo>
                    <a:pt x="1104" y="1782"/>
                  </a:moveTo>
                  <a:cubicBezTo>
                    <a:pt x="1105" y="1747"/>
                    <a:pt x="1077" y="1717"/>
                    <a:pt x="1039" y="1717"/>
                  </a:cubicBezTo>
                  <a:cubicBezTo>
                    <a:pt x="993" y="1717"/>
                    <a:pt x="968" y="1749"/>
                    <a:pt x="965" y="1782"/>
                  </a:cubicBezTo>
                  <a:lnTo>
                    <a:pt x="1104" y="1782"/>
                  </a:lnTo>
                  <a:close/>
                  <a:moveTo>
                    <a:pt x="1452" y="1734"/>
                  </a:moveTo>
                  <a:cubicBezTo>
                    <a:pt x="1474" y="1734"/>
                    <a:pt x="1494" y="1745"/>
                    <a:pt x="1504" y="1760"/>
                  </a:cubicBezTo>
                  <a:cubicBezTo>
                    <a:pt x="1574" y="1687"/>
                    <a:pt x="1574" y="1687"/>
                    <a:pt x="1574" y="1687"/>
                  </a:cubicBezTo>
                  <a:cubicBezTo>
                    <a:pt x="1541" y="1653"/>
                    <a:pt x="1492" y="1641"/>
                    <a:pt x="1452" y="1641"/>
                  </a:cubicBezTo>
                  <a:cubicBezTo>
                    <a:pt x="1347" y="1641"/>
                    <a:pt x="1263" y="1712"/>
                    <a:pt x="1263" y="1820"/>
                  </a:cubicBezTo>
                  <a:cubicBezTo>
                    <a:pt x="1263" y="1929"/>
                    <a:pt x="1347" y="2000"/>
                    <a:pt x="1452" y="2000"/>
                  </a:cubicBezTo>
                  <a:cubicBezTo>
                    <a:pt x="1492" y="2000"/>
                    <a:pt x="1541" y="1988"/>
                    <a:pt x="1574" y="1954"/>
                  </a:cubicBezTo>
                  <a:cubicBezTo>
                    <a:pt x="1504" y="1881"/>
                    <a:pt x="1504" y="1881"/>
                    <a:pt x="1504" y="1881"/>
                  </a:cubicBezTo>
                  <a:cubicBezTo>
                    <a:pt x="1492" y="1895"/>
                    <a:pt x="1476" y="1907"/>
                    <a:pt x="1452" y="1907"/>
                  </a:cubicBezTo>
                  <a:cubicBezTo>
                    <a:pt x="1400" y="1907"/>
                    <a:pt x="1368" y="1872"/>
                    <a:pt x="1368" y="1820"/>
                  </a:cubicBezTo>
                  <a:cubicBezTo>
                    <a:pt x="1368" y="1769"/>
                    <a:pt x="1400" y="1734"/>
                    <a:pt x="1452" y="1734"/>
                  </a:cubicBezTo>
                  <a:close/>
                  <a:moveTo>
                    <a:pt x="1666" y="1481"/>
                  </a:moveTo>
                  <a:cubicBezTo>
                    <a:pt x="1632" y="1481"/>
                    <a:pt x="1605" y="1509"/>
                    <a:pt x="1605" y="1542"/>
                  </a:cubicBezTo>
                  <a:cubicBezTo>
                    <a:pt x="1605" y="1576"/>
                    <a:pt x="1632" y="1603"/>
                    <a:pt x="1666" y="1603"/>
                  </a:cubicBezTo>
                  <a:cubicBezTo>
                    <a:pt x="1700" y="1603"/>
                    <a:pt x="1727" y="1576"/>
                    <a:pt x="1727" y="1542"/>
                  </a:cubicBezTo>
                  <a:cubicBezTo>
                    <a:pt x="1727" y="1509"/>
                    <a:pt x="1700" y="1481"/>
                    <a:pt x="1666" y="1481"/>
                  </a:cubicBezTo>
                  <a:close/>
                  <a:moveTo>
                    <a:pt x="1613" y="1991"/>
                  </a:moveTo>
                  <a:cubicBezTo>
                    <a:pt x="1719" y="1991"/>
                    <a:pt x="1719" y="1991"/>
                    <a:pt x="1719" y="1991"/>
                  </a:cubicBezTo>
                  <a:cubicBezTo>
                    <a:pt x="1719" y="1650"/>
                    <a:pt x="1719" y="1650"/>
                    <a:pt x="1719" y="1650"/>
                  </a:cubicBezTo>
                  <a:cubicBezTo>
                    <a:pt x="1613" y="1650"/>
                    <a:pt x="1613" y="1650"/>
                    <a:pt x="1613" y="1650"/>
                  </a:cubicBezTo>
                  <a:lnTo>
                    <a:pt x="1613" y="1991"/>
                  </a:lnTo>
                  <a:close/>
                  <a:moveTo>
                    <a:pt x="2106" y="1818"/>
                  </a:moveTo>
                  <a:cubicBezTo>
                    <a:pt x="2106" y="1991"/>
                    <a:pt x="2106" y="1991"/>
                    <a:pt x="2106" y="1991"/>
                  </a:cubicBezTo>
                  <a:cubicBezTo>
                    <a:pt x="2009" y="1991"/>
                    <a:pt x="2009" y="1991"/>
                    <a:pt x="2009" y="1991"/>
                  </a:cubicBezTo>
                  <a:cubicBezTo>
                    <a:pt x="2009" y="1948"/>
                    <a:pt x="2009" y="1948"/>
                    <a:pt x="2009" y="1948"/>
                  </a:cubicBezTo>
                  <a:cubicBezTo>
                    <a:pt x="2007" y="1948"/>
                    <a:pt x="2007" y="1948"/>
                    <a:pt x="2007" y="1948"/>
                  </a:cubicBezTo>
                  <a:cubicBezTo>
                    <a:pt x="1984" y="1985"/>
                    <a:pt x="1942" y="2000"/>
                    <a:pt x="1899" y="2000"/>
                  </a:cubicBezTo>
                  <a:cubicBezTo>
                    <a:pt x="1835" y="2000"/>
                    <a:pt x="1778" y="1963"/>
                    <a:pt x="1778" y="1894"/>
                  </a:cubicBezTo>
                  <a:cubicBezTo>
                    <a:pt x="1778" y="1776"/>
                    <a:pt x="1921" y="1774"/>
                    <a:pt x="2009" y="1774"/>
                  </a:cubicBezTo>
                  <a:cubicBezTo>
                    <a:pt x="2009" y="1737"/>
                    <a:pt x="1978" y="1713"/>
                    <a:pt x="1941" y="1713"/>
                  </a:cubicBezTo>
                  <a:cubicBezTo>
                    <a:pt x="1907" y="1713"/>
                    <a:pt x="1878" y="1728"/>
                    <a:pt x="1856" y="1754"/>
                  </a:cubicBezTo>
                  <a:cubicBezTo>
                    <a:pt x="1799" y="1696"/>
                    <a:pt x="1799" y="1696"/>
                    <a:pt x="1799" y="1696"/>
                  </a:cubicBezTo>
                  <a:cubicBezTo>
                    <a:pt x="1838" y="1660"/>
                    <a:pt x="1894" y="1641"/>
                    <a:pt x="1950" y="1641"/>
                  </a:cubicBezTo>
                  <a:cubicBezTo>
                    <a:pt x="2073" y="1641"/>
                    <a:pt x="2106" y="1704"/>
                    <a:pt x="2106" y="1818"/>
                  </a:cubicBezTo>
                  <a:close/>
                  <a:moveTo>
                    <a:pt x="2009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50" y="1842"/>
                    <a:pt x="1879" y="1844"/>
                    <a:pt x="1879" y="1891"/>
                  </a:cubicBezTo>
                  <a:cubicBezTo>
                    <a:pt x="1879" y="1916"/>
                    <a:pt x="1905" y="1928"/>
                    <a:pt x="1929" y="1928"/>
                  </a:cubicBezTo>
                  <a:cubicBezTo>
                    <a:pt x="1970" y="1928"/>
                    <a:pt x="2009" y="1906"/>
                    <a:pt x="2009" y="1864"/>
                  </a:cubicBezTo>
                  <a:lnTo>
                    <a:pt x="2009" y="1842"/>
                  </a:lnTo>
                  <a:close/>
                  <a:moveTo>
                    <a:pt x="2173" y="1991"/>
                  </a:moveTo>
                  <a:cubicBezTo>
                    <a:pt x="2278" y="1991"/>
                    <a:pt x="2278" y="1991"/>
                    <a:pt x="2278" y="1991"/>
                  </a:cubicBezTo>
                  <a:cubicBezTo>
                    <a:pt x="2278" y="1460"/>
                    <a:pt x="2278" y="1460"/>
                    <a:pt x="2278" y="1460"/>
                  </a:cubicBezTo>
                  <a:cubicBezTo>
                    <a:pt x="2173" y="1460"/>
                    <a:pt x="2173" y="1460"/>
                    <a:pt x="2173" y="1460"/>
                  </a:cubicBezTo>
                  <a:lnTo>
                    <a:pt x="2173" y="1991"/>
                  </a:lnTo>
                  <a:close/>
                  <a:moveTo>
                    <a:pt x="2408" y="1481"/>
                  </a:moveTo>
                  <a:cubicBezTo>
                    <a:pt x="2375" y="1481"/>
                    <a:pt x="2347" y="1509"/>
                    <a:pt x="2347" y="1542"/>
                  </a:cubicBezTo>
                  <a:cubicBezTo>
                    <a:pt x="2347" y="1576"/>
                    <a:pt x="2375" y="1603"/>
                    <a:pt x="2408" y="1603"/>
                  </a:cubicBezTo>
                  <a:cubicBezTo>
                    <a:pt x="2442" y="1603"/>
                    <a:pt x="2469" y="1576"/>
                    <a:pt x="2469" y="1542"/>
                  </a:cubicBezTo>
                  <a:cubicBezTo>
                    <a:pt x="2469" y="1509"/>
                    <a:pt x="2442" y="1481"/>
                    <a:pt x="2408" y="1481"/>
                  </a:cubicBezTo>
                  <a:close/>
                  <a:moveTo>
                    <a:pt x="2356" y="1991"/>
                  </a:moveTo>
                  <a:cubicBezTo>
                    <a:pt x="2461" y="1991"/>
                    <a:pt x="2461" y="1991"/>
                    <a:pt x="2461" y="1991"/>
                  </a:cubicBezTo>
                  <a:cubicBezTo>
                    <a:pt x="2461" y="1650"/>
                    <a:pt x="2461" y="1650"/>
                    <a:pt x="2461" y="1650"/>
                  </a:cubicBezTo>
                  <a:cubicBezTo>
                    <a:pt x="2356" y="1650"/>
                    <a:pt x="2356" y="1650"/>
                    <a:pt x="2356" y="1650"/>
                  </a:cubicBezTo>
                  <a:lnTo>
                    <a:pt x="2356" y="1991"/>
                  </a:lnTo>
                  <a:close/>
                  <a:moveTo>
                    <a:pt x="2630" y="1750"/>
                  </a:moveTo>
                  <a:cubicBezTo>
                    <a:pt x="2630" y="1729"/>
                    <a:pt x="2651" y="1721"/>
                    <a:pt x="2669" y="1721"/>
                  </a:cubicBezTo>
                  <a:cubicBezTo>
                    <a:pt x="2694" y="1721"/>
                    <a:pt x="2715" y="1731"/>
                    <a:pt x="2730" y="1750"/>
                  </a:cubicBezTo>
                  <a:cubicBezTo>
                    <a:pt x="2795" y="1686"/>
                    <a:pt x="2795" y="1686"/>
                    <a:pt x="2795" y="1686"/>
                  </a:cubicBezTo>
                  <a:cubicBezTo>
                    <a:pt x="2763" y="1653"/>
                    <a:pt x="2713" y="1641"/>
                    <a:pt x="2668" y="1641"/>
                  </a:cubicBezTo>
                  <a:cubicBezTo>
                    <a:pt x="2597" y="1641"/>
                    <a:pt x="2525" y="1676"/>
                    <a:pt x="2525" y="1757"/>
                  </a:cubicBezTo>
                  <a:cubicBezTo>
                    <a:pt x="2525" y="1887"/>
                    <a:pt x="2703" y="1840"/>
                    <a:pt x="2703" y="1895"/>
                  </a:cubicBezTo>
                  <a:cubicBezTo>
                    <a:pt x="2703" y="1913"/>
                    <a:pt x="2679" y="1920"/>
                    <a:pt x="2655" y="1920"/>
                  </a:cubicBezTo>
                  <a:cubicBezTo>
                    <a:pt x="2623" y="1920"/>
                    <a:pt x="2600" y="1906"/>
                    <a:pt x="2580" y="1882"/>
                  </a:cubicBezTo>
                  <a:cubicBezTo>
                    <a:pt x="2517" y="1953"/>
                    <a:pt x="2517" y="1953"/>
                    <a:pt x="2517" y="1953"/>
                  </a:cubicBezTo>
                  <a:cubicBezTo>
                    <a:pt x="2550" y="1988"/>
                    <a:pt x="2603" y="2000"/>
                    <a:pt x="2651" y="2000"/>
                  </a:cubicBezTo>
                  <a:cubicBezTo>
                    <a:pt x="2724" y="2000"/>
                    <a:pt x="2808" y="1974"/>
                    <a:pt x="2808" y="1887"/>
                  </a:cubicBezTo>
                  <a:cubicBezTo>
                    <a:pt x="2808" y="1757"/>
                    <a:pt x="2630" y="1800"/>
                    <a:pt x="2630" y="1750"/>
                  </a:cubicBezTo>
                  <a:close/>
                  <a:moveTo>
                    <a:pt x="3002" y="1549"/>
                  </a:moveTo>
                  <a:cubicBezTo>
                    <a:pt x="2897" y="1549"/>
                    <a:pt x="2897" y="1549"/>
                    <a:pt x="2897" y="1549"/>
                  </a:cubicBezTo>
                  <a:cubicBezTo>
                    <a:pt x="2897" y="1650"/>
                    <a:pt x="2897" y="1650"/>
                    <a:pt x="2897" y="1650"/>
                  </a:cubicBezTo>
                  <a:cubicBezTo>
                    <a:pt x="2829" y="1650"/>
                    <a:pt x="2829" y="1650"/>
                    <a:pt x="2829" y="1650"/>
                  </a:cubicBezTo>
                  <a:cubicBezTo>
                    <a:pt x="2829" y="1734"/>
                    <a:pt x="2829" y="1734"/>
                    <a:pt x="2829" y="1734"/>
                  </a:cubicBezTo>
                  <a:cubicBezTo>
                    <a:pt x="2897" y="1734"/>
                    <a:pt x="2897" y="1734"/>
                    <a:pt x="2897" y="1734"/>
                  </a:cubicBezTo>
                  <a:cubicBezTo>
                    <a:pt x="2897" y="1896"/>
                    <a:pt x="2897" y="1896"/>
                    <a:pt x="2897" y="1896"/>
                  </a:cubicBezTo>
                  <a:cubicBezTo>
                    <a:pt x="2897" y="1971"/>
                    <a:pt x="2951" y="2000"/>
                    <a:pt x="3021" y="2000"/>
                  </a:cubicBezTo>
                  <a:cubicBezTo>
                    <a:pt x="3046" y="2000"/>
                    <a:pt x="3072" y="1997"/>
                    <a:pt x="3095" y="1989"/>
                  </a:cubicBezTo>
                  <a:cubicBezTo>
                    <a:pt x="3095" y="1901"/>
                    <a:pt x="3095" y="1901"/>
                    <a:pt x="3095" y="1901"/>
                  </a:cubicBezTo>
                  <a:cubicBezTo>
                    <a:pt x="3086" y="1910"/>
                    <a:pt x="3063" y="1911"/>
                    <a:pt x="3052" y="1911"/>
                  </a:cubicBezTo>
                  <a:cubicBezTo>
                    <a:pt x="3006" y="1911"/>
                    <a:pt x="3002" y="1884"/>
                    <a:pt x="3002" y="1848"/>
                  </a:cubicBezTo>
                  <a:cubicBezTo>
                    <a:pt x="3002" y="1734"/>
                    <a:pt x="3002" y="1734"/>
                    <a:pt x="3002" y="1734"/>
                  </a:cubicBezTo>
                  <a:cubicBezTo>
                    <a:pt x="3095" y="1734"/>
                    <a:pt x="3095" y="1734"/>
                    <a:pt x="3095" y="1734"/>
                  </a:cubicBezTo>
                  <a:cubicBezTo>
                    <a:pt x="3095" y="1650"/>
                    <a:pt x="3095" y="1650"/>
                    <a:pt x="3095" y="1650"/>
                  </a:cubicBezTo>
                  <a:cubicBezTo>
                    <a:pt x="3002" y="1650"/>
                    <a:pt x="3002" y="1650"/>
                    <a:pt x="3002" y="1650"/>
                  </a:cubicBezTo>
                  <a:lnTo>
                    <a:pt x="3002" y="1549"/>
                  </a:lnTo>
                  <a:close/>
                  <a:moveTo>
                    <a:pt x="3487" y="1820"/>
                  </a:moveTo>
                  <a:cubicBezTo>
                    <a:pt x="3487" y="1853"/>
                    <a:pt x="3487" y="1853"/>
                    <a:pt x="3487" y="1853"/>
                  </a:cubicBezTo>
                  <a:cubicBezTo>
                    <a:pt x="3243" y="1853"/>
                    <a:pt x="3243" y="1853"/>
                    <a:pt x="3243" y="1853"/>
                  </a:cubicBezTo>
                  <a:cubicBezTo>
                    <a:pt x="3251" y="1894"/>
                    <a:pt x="3282" y="1920"/>
                    <a:pt x="3322" y="1920"/>
                  </a:cubicBezTo>
                  <a:cubicBezTo>
                    <a:pt x="3357" y="1920"/>
                    <a:pt x="3380" y="1902"/>
                    <a:pt x="3397" y="1878"/>
                  </a:cubicBezTo>
                  <a:cubicBezTo>
                    <a:pt x="3471" y="1932"/>
                    <a:pt x="3471" y="1932"/>
                    <a:pt x="3471" y="1932"/>
                  </a:cubicBezTo>
                  <a:cubicBezTo>
                    <a:pt x="3437" y="1975"/>
                    <a:pt x="3382" y="2000"/>
                    <a:pt x="3327" y="2000"/>
                  </a:cubicBezTo>
                  <a:cubicBezTo>
                    <a:pt x="3222" y="2000"/>
                    <a:pt x="3138" y="1929"/>
                    <a:pt x="3138" y="1820"/>
                  </a:cubicBezTo>
                  <a:cubicBezTo>
                    <a:pt x="3138" y="1712"/>
                    <a:pt x="3222" y="1641"/>
                    <a:pt x="3327" y="1641"/>
                  </a:cubicBezTo>
                  <a:cubicBezTo>
                    <a:pt x="3426" y="1641"/>
                    <a:pt x="3487" y="1712"/>
                    <a:pt x="3487" y="1820"/>
                  </a:cubicBezTo>
                  <a:close/>
                  <a:moveTo>
                    <a:pt x="3382" y="1782"/>
                  </a:moveTo>
                  <a:cubicBezTo>
                    <a:pt x="3383" y="1747"/>
                    <a:pt x="3355" y="1717"/>
                    <a:pt x="3317" y="1717"/>
                  </a:cubicBezTo>
                  <a:cubicBezTo>
                    <a:pt x="3271" y="1717"/>
                    <a:pt x="3246" y="1749"/>
                    <a:pt x="3243" y="1782"/>
                  </a:cubicBezTo>
                  <a:lnTo>
                    <a:pt x="3382" y="1782"/>
                  </a:lnTo>
                  <a:close/>
                  <a:moveTo>
                    <a:pt x="3754" y="1641"/>
                  </a:moveTo>
                  <a:cubicBezTo>
                    <a:pt x="3702" y="1641"/>
                    <a:pt x="3668" y="1669"/>
                    <a:pt x="3654" y="1696"/>
                  </a:cubicBezTo>
                  <a:cubicBezTo>
                    <a:pt x="3652" y="1696"/>
                    <a:pt x="3652" y="1696"/>
                    <a:pt x="3652" y="1696"/>
                  </a:cubicBezTo>
                  <a:cubicBezTo>
                    <a:pt x="3652" y="1650"/>
                    <a:pt x="3652" y="1650"/>
                    <a:pt x="3652" y="1650"/>
                  </a:cubicBezTo>
                  <a:cubicBezTo>
                    <a:pt x="3551" y="1650"/>
                    <a:pt x="3551" y="1650"/>
                    <a:pt x="3551" y="1650"/>
                  </a:cubicBezTo>
                  <a:cubicBezTo>
                    <a:pt x="3551" y="1991"/>
                    <a:pt x="3551" y="1991"/>
                    <a:pt x="3551" y="1991"/>
                  </a:cubicBezTo>
                  <a:cubicBezTo>
                    <a:pt x="3657" y="1991"/>
                    <a:pt x="3657" y="1991"/>
                    <a:pt x="3657" y="1991"/>
                  </a:cubicBezTo>
                  <a:cubicBezTo>
                    <a:pt x="3657" y="1821"/>
                    <a:pt x="3657" y="1821"/>
                    <a:pt x="3657" y="1821"/>
                  </a:cubicBezTo>
                  <a:cubicBezTo>
                    <a:pt x="3657" y="1777"/>
                    <a:pt x="3665" y="1734"/>
                    <a:pt x="3720" y="1734"/>
                  </a:cubicBezTo>
                  <a:cubicBezTo>
                    <a:pt x="3774" y="1734"/>
                    <a:pt x="3775" y="1785"/>
                    <a:pt x="3775" y="1824"/>
                  </a:cubicBezTo>
                  <a:cubicBezTo>
                    <a:pt x="3775" y="1991"/>
                    <a:pt x="3775" y="1991"/>
                    <a:pt x="3775" y="1991"/>
                  </a:cubicBezTo>
                  <a:cubicBezTo>
                    <a:pt x="3880" y="1991"/>
                    <a:pt x="3880" y="1991"/>
                    <a:pt x="3880" y="1991"/>
                  </a:cubicBezTo>
                  <a:cubicBezTo>
                    <a:pt x="3880" y="1803"/>
                    <a:pt x="3880" y="1803"/>
                    <a:pt x="3880" y="1803"/>
                  </a:cubicBezTo>
                  <a:cubicBezTo>
                    <a:pt x="3880" y="1712"/>
                    <a:pt x="3860" y="1641"/>
                    <a:pt x="3754" y="1641"/>
                  </a:cubicBezTo>
                  <a:close/>
                </a:path>
              </a:pathLst>
            </a:custGeom>
            <a:solidFill>
              <a:srgbClr val="002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</p:grpSp>
      <p:sp>
        <p:nvSpPr>
          <p:cNvPr id="19" name="Text Placeholder Gradient (PHJU)">
            <a:extLst>
              <a:ext uri="{FF2B5EF4-FFF2-40B4-BE49-F238E27FC236}">
                <a16:creationId xmlns:a16="http://schemas.microsoft.com/office/drawing/2014/main" id="{3A0369B1-2AE7-402B-8EE5-7047A0A99856}"/>
              </a:ext>
            </a:extLst>
          </p:cNvPr>
          <p:cNvSpPr>
            <a:spLocks noGrp="1" noSelect="1"/>
          </p:cNvSpPr>
          <p:nvPr>
            <p:ph type="body" sz="quarter" idx="16" hasCustomPrompt="1"/>
            <p:custDataLst>
              <p:custData r:id="rId1"/>
            </p:custDataLst>
          </p:nvPr>
        </p:nvSpPr>
        <p:spPr bwMode="gray">
          <a:xfrm>
            <a:off x="8737287" y="0"/>
            <a:ext cx="3451769" cy="4928318"/>
          </a:xfrm>
          <a:gradFill flip="none" rotWithShape="1">
            <a:gsLst>
              <a:gs pos="14000">
                <a:srgbClr val="FFFFFF">
                  <a:alpha val="50000"/>
                </a:srgbClr>
              </a:gs>
              <a:gs pos="28000">
                <a:srgbClr val="FFFFFF">
                  <a:alpha val="75000"/>
                </a:srgbClr>
              </a:gs>
              <a:gs pos="2000">
                <a:srgbClr val="FFFFFF">
                  <a:alpha val="2000"/>
                </a:srgbClr>
              </a:gs>
              <a:gs pos="0">
                <a:srgbClr val="FFFFFF">
                  <a:alpha val="1000"/>
                </a:srgbClr>
              </a:gs>
              <a:gs pos="72000">
                <a:srgbClr val="FFFFFF"/>
              </a:gs>
              <a:gs pos="40000">
                <a:srgbClr val="FFFFFF">
                  <a:alpha val="90000"/>
                </a:srgbClr>
              </a:gs>
              <a:gs pos="54000">
                <a:srgbClr val="FFFFFF"/>
              </a:gs>
            </a:gsLst>
            <a:lin ang="0" scaled="1"/>
            <a:tileRect/>
          </a:gra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lvl="0" indent="0" algn="l" defTabSz="1088610" rtl="0" eaLnBrk="1" latinLnBrk="0" hangingPunct="1">
              <a:spcBef>
                <a:spcPts val="0"/>
              </a:spcBef>
              <a:buFontTx/>
              <a:buNone/>
            </a:pPr>
            <a:r>
              <a:rPr lang="en-GB"/>
              <a:t> </a:t>
            </a:r>
          </a:p>
        </p:txBody>
      </p:sp>
      <p:sp>
        <p:nvSpPr>
          <p:cNvPr id="1847" name="Text Placeholder 1846 (PHJU)">
            <a:extLst>
              <a:ext uri="{FF2B5EF4-FFF2-40B4-BE49-F238E27FC236}">
                <a16:creationId xmlns:a16="http://schemas.microsoft.com/office/drawing/2014/main" id="{6261FB7D-5C61-4BEC-BA95-3BD641221814}"/>
              </a:ext>
            </a:extLst>
          </p:cNvPr>
          <p:cNvSpPr>
            <a:spLocks noGrp="1" noSelect="1"/>
          </p:cNvSpPr>
          <p:nvPr>
            <p:ph type="body" sz="quarter" idx="15" hasCustomPrompt="1"/>
            <p:custDataLst>
              <p:custData r:id="rId2"/>
            </p:custDataLst>
          </p:nvPr>
        </p:nvSpPr>
        <p:spPr bwMode="gray">
          <a:xfrm>
            <a:off x="7619099" y="-6480"/>
            <a:ext cx="4585206" cy="3366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lvl="0" indent="0" algn="l" defTabSz="1088610" rtl="0" eaLnBrk="1" latinLnBrk="0" hangingPunct="1">
              <a:spcBef>
                <a:spcPts val="0"/>
              </a:spcBef>
              <a:buFontTx/>
              <a:buNone/>
            </a:pPr>
            <a:r>
              <a:rPr lang="en-GB"/>
              <a:t> </a:t>
            </a:r>
          </a:p>
        </p:txBody>
      </p:sp>
      <p:pic>
        <p:nvPicPr>
          <p:cNvPr id="17" name="Tijdelijke aanduiding voor afbeelding 2">
            <a:extLst>
              <a:ext uri="{FF2B5EF4-FFF2-40B4-BE49-F238E27FC236}">
                <a16:creationId xmlns:a16="http://schemas.microsoft.com/office/drawing/2014/main" id="{F42D54B1-9B81-4193-8FFA-F8920DD9289E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5"/>
          <a:srcRect t="406" b="406"/>
          <a:stretch>
            <a:fillRect/>
          </a:stretch>
        </p:blipFill>
        <p:spPr bwMode="gray">
          <a:xfrm>
            <a:off x="-3" y="1621462"/>
            <a:ext cx="12188825" cy="31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12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patiënt bij b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441936" y="5093454"/>
            <a:ext cx="11301057" cy="682626"/>
          </a:xfrm>
        </p:spPr>
        <p:txBody>
          <a:bodyPr anchor="t" anchorCtr="0"/>
          <a:lstStyle>
            <a:lvl1pPr algn="l">
              <a:defRPr sz="4399"/>
            </a:lvl1pPr>
          </a:lstStyle>
          <a:p>
            <a:r>
              <a:rPr lang="en-GB" noProof="1"/>
              <a:t>[Titel]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441936" y="5903548"/>
            <a:ext cx="11301057" cy="612000"/>
          </a:xfrm>
        </p:spPr>
        <p:txBody>
          <a:bodyPr/>
          <a:lstStyle>
            <a:lvl1pPr marL="0" indent="0" algn="l">
              <a:buNone/>
              <a:defRPr sz="3999">
                <a:solidFill>
                  <a:schemeClr val="accent4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1"/>
              <a:t>[Subtitel/Name]</a:t>
            </a:r>
          </a:p>
        </p:txBody>
      </p:sp>
      <p:grpSp>
        <p:nvGrpSpPr>
          <p:cNvPr id="1835" name="Group 832">
            <a:extLst>
              <a:ext uri="{FF2B5EF4-FFF2-40B4-BE49-F238E27FC236}">
                <a16:creationId xmlns:a16="http://schemas.microsoft.com/office/drawing/2014/main" id="{C731A30A-9D82-4361-B98D-733FF680F15E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418991" y="434975"/>
            <a:ext cx="2113999" cy="827088"/>
            <a:chOff x="264" y="274"/>
            <a:chExt cx="1332" cy="521"/>
          </a:xfrm>
        </p:grpSpPr>
        <p:sp>
          <p:nvSpPr>
            <p:cNvPr id="1837" name="Freeform 833">
              <a:extLst>
                <a:ext uri="{FF2B5EF4-FFF2-40B4-BE49-F238E27FC236}">
                  <a16:creationId xmlns:a16="http://schemas.microsoft.com/office/drawing/2014/main" id="{65D81B6C-D6AD-432A-B914-3C761AF9F87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601"/>
              <a:ext cx="317" cy="194"/>
            </a:xfrm>
            <a:custGeom>
              <a:avLst/>
              <a:gdLst>
                <a:gd name="T0" fmla="*/ 1487 w 1587"/>
                <a:gd name="T1" fmla="*/ 692 h 972"/>
                <a:gd name="T2" fmla="*/ 1416 w 1587"/>
                <a:gd name="T3" fmla="*/ 695 h 972"/>
                <a:gd name="T4" fmla="*/ 1409 w 1587"/>
                <a:gd name="T5" fmla="*/ 695 h 972"/>
                <a:gd name="T6" fmla="*/ 959 w 1587"/>
                <a:gd name="T7" fmla="*/ 611 h 972"/>
                <a:gd name="T8" fmla="*/ 364 w 1587"/>
                <a:gd name="T9" fmla="*/ 112 h 972"/>
                <a:gd name="T10" fmla="*/ 364 w 1587"/>
                <a:gd name="T11" fmla="*/ 112 h 972"/>
                <a:gd name="T12" fmla="*/ 364 w 1587"/>
                <a:gd name="T13" fmla="*/ 112 h 972"/>
                <a:gd name="T14" fmla="*/ 246 w 1587"/>
                <a:gd name="T15" fmla="*/ 94 h 972"/>
                <a:gd name="T16" fmla="*/ 53 w 1587"/>
                <a:gd name="T17" fmla="*/ 32 h 972"/>
                <a:gd name="T18" fmla="*/ 0 w 1587"/>
                <a:gd name="T19" fmla="*/ 0 h 972"/>
                <a:gd name="T20" fmla="*/ 0 w 1587"/>
                <a:gd name="T21" fmla="*/ 321 h 972"/>
                <a:gd name="T22" fmla="*/ 1129 w 1587"/>
                <a:gd name="T23" fmla="*/ 972 h 972"/>
                <a:gd name="T24" fmla="*/ 1587 w 1587"/>
                <a:gd name="T25" fmla="*/ 708 h 972"/>
                <a:gd name="T26" fmla="*/ 1513 w 1587"/>
                <a:gd name="T27" fmla="*/ 691 h 972"/>
                <a:gd name="T28" fmla="*/ 1487 w 1587"/>
                <a:gd name="T29" fmla="*/ 69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7" h="972">
                  <a:moveTo>
                    <a:pt x="1487" y="692"/>
                  </a:moveTo>
                  <a:cubicBezTo>
                    <a:pt x="1463" y="694"/>
                    <a:pt x="1439" y="695"/>
                    <a:pt x="1416" y="695"/>
                  </a:cubicBezTo>
                  <a:cubicBezTo>
                    <a:pt x="1409" y="695"/>
                    <a:pt x="1409" y="695"/>
                    <a:pt x="1409" y="695"/>
                  </a:cubicBezTo>
                  <a:cubicBezTo>
                    <a:pt x="1250" y="694"/>
                    <a:pt x="1104" y="668"/>
                    <a:pt x="959" y="611"/>
                  </a:cubicBezTo>
                  <a:cubicBezTo>
                    <a:pt x="713" y="514"/>
                    <a:pt x="510" y="343"/>
                    <a:pt x="364" y="112"/>
                  </a:cubicBezTo>
                  <a:cubicBezTo>
                    <a:pt x="364" y="112"/>
                    <a:pt x="364" y="112"/>
                    <a:pt x="364" y="112"/>
                  </a:cubicBezTo>
                  <a:cubicBezTo>
                    <a:pt x="364" y="112"/>
                    <a:pt x="364" y="112"/>
                    <a:pt x="364" y="112"/>
                  </a:cubicBezTo>
                  <a:cubicBezTo>
                    <a:pt x="327" y="107"/>
                    <a:pt x="283" y="103"/>
                    <a:pt x="246" y="94"/>
                  </a:cubicBezTo>
                  <a:cubicBezTo>
                    <a:pt x="181" y="79"/>
                    <a:pt x="114" y="59"/>
                    <a:pt x="53" y="32"/>
                  </a:cubicBezTo>
                  <a:cubicBezTo>
                    <a:pt x="39" y="26"/>
                    <a:pt x="13" y="6"/>
                    <a:pt x="0" y="0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1129" y="972"/>
                    <a:pt x="1129" y="972"/>
                    <a:pt x="1129" y="972"/>
                  </a:cubicBezTo>
                  <a:cubicBezTo>
                    <a:pt x="1587" y="708"/>
                    <a:pt x="1587" y="708"/>
                    <a:pt x="1587" y="708"/>
                  </a:cubicBezTo>
                  <a:cubicBezTo>
                    <a:pt x="1572" y="686"/>
                    <a:pt x="1537" y="689"/>
                    <a:pt x="1513" y="691"/>
                  </a:cubicBezTo>
                  <a:cubicBezTo>
                    <a:pt x="1504" y="691"/>
                    <a:pt x="1495" y="692"/>
                    <a:pt x="1487" y="692"/>
                  </a:cubicBezTo>
                  <a:close/>
                </a:path>
              </a:pathLst>
            </a:custGeom>
            <a:solidFill>
              <a:srgbClr val="D9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38" name="Freeform 834">
              <a:extLst>
                <a:ext uri="{FF2B5EF4-FFF2-40B4-BE49-F238E27FC236}">
                  <a16:creationId xmlns:a16="http://schemas.microsoft.com/office/drawing/2014/main" id="{E1944E5E-6869-4936-A10E-1A553CE6861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30" y="306"/>
              <a:ext cx="185" cy="435"/>
            </a:xfrm>
            <a:custGeom>
              <a:avLst/>
              <a:gdLst>
                <a:gd name="T0" fmla="*/ 76 w 928"/>
                <a:gd name="T1" fmla="*/ 0 h 2175"/>
                <a:gd name="T2" fmla="*/ 63 w 928"/>
                <a:gd name="T3" fmla="*/ 16 h 2175"/>
                <a:gd name="T4" fmla="*/ 95 w 928"/>
                <a:gd name="T5" fmla="*/ 90 h 2175"/>
                <a:gd name="T6" fmla="*/ 130 w 928"/>
                <a:gd name="T7" fmla="*/ 161 h 2175"/>
                <a:gd name="T8" fmla="*/ 145 w 928"/>
                <a:gd name="T9" fmla="*/ 203 h 2175"/>
                <a:gd name="T10" fmla="*/ 197 w 928"/>
                <a:gd name="T11" fmla="*/ 626 h 2175"/>
                <a:gd name="T12" fmla="*/ 0 w 928"/>
                <a:gd name="T13" fmla="*/ 1162 h 2175"/>
                <a:gd name="T14" fmla="*/ 0 w 928"/>
                <a:gd name="T15" fmla="*/ 1162 h 2175"/>
                <a:gd name="T16" fmla="*/ 0 w 928"/>
                <a:gd name="T17" fmla="*/ 1162 h 2175"/>
                <a:gd name="T18" fmla="*/ 207 w 928"/>
                <a:gd name="T19" fmla="*/ 1539 h 2175"/>
                <a:gd name="T20" fmla="*/ 263 w 928"/>
                <a:gd name="T21" fmla="*/ 2115 h 2175"/>
                <a:gd name="T22" fmla="*/ 270 w 928"/>
                <a:gd name="T23" fmla="*/ 2175 h 2175"/>
                <a:gd name="T24" fmla="*/ 404 w 928"/>
                <a:gd name="T25" fmla="*/ 2098 h 2175"/>
                <a:gd name="T26" fmla="*/ 928 w 928"/>
                <a:gd name="T27" fmla="*/ 1796 h 2175"/>
                <a:gd name="T28" fmla="*/ 928 w 928"/>
                <a:gd name="T29" fmla="*/ 492 h 2175"/>
                <a:gd name="T30" fmla="*/ 76 w 928"/>
                <a:gd name="T31" fmla="*/ 0 h 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8" h="2175">
                  <a:moveTo>
                    <a:pt x="76" y="0"/>
                  </a:moveTo>
                  <a:cubicBezTo>
                    <a:pt x="79" y="5"/>
                    <a:pt x="60" y="11"/>
                    <a:pt x="63" y="16"/>
                  </a:cubicBezTo>
                  <a:cubicBezTo>
                    <a:pt x="75" y="39"/>
                    <a:pt x="84" y="66"/>
                    <a:pt x="95" y="90"/>
                  </a:cubicBezTo>
                  <a:cubicBezTo>
                    <a:pt x="106" y="113"/>
                    <a:pt x="121" y="136"/>
                    <a:pt x="130" y="161"/>
                  </a:cubicBezTo>
                  <a:cubicBezTo>
                    <a:pt x="136" y="174"/>
                    <a:pt x="141" y="189"/>
                    <a:pt x="145" y="203"/>
                  </a:cubicBezTo>
                  <a:cubicBezTo>
                    <a:pt x="193" y="346"/>
                    <a:pt x="208" y="485"/>
                    <a:pt x="197" y="626"/>
                  </a:cubicBezTo>
                  <a:cubicBezTo>
                    <a:pt x="181" y="819"/>
                    <a:pt x="111" y="1005"/>
                    <a:pt x="0" y="1162"/>
                  </a:cubicBezTo>
                  <a:cubicBezTo>
                    <a:pt x="0" y="1162"/>
                    <a:pt x="0" y="1162"/>
                    <a:pt x="0" y="1162"/>
                  </a:cubicBezTo>
                  <a:cubicBezTo>
                    <a:pt x="0" y="1162"/>
                    <a:pt x="0" y="1162"/>
                    <a:pt x="0" y="1162"/>
                  </a:cubicBezTo>
                  <a:cubicBezTo>
                    <a:pt x="85" y="1271"/>
                    <a:pt x="160" y="1400"/>
                    <a:pt x="207" y="1539"/>
                  </a:cubicBezTo>
                  <a:cubicBezTo>
                    <a:pt x="272" y="1733"/>
                    <a:pt x="290" y="1926"/>
                    <a:pt x="263" y="2115"/>
                  </a:cubicBezTo>
                  <a:cubicBezTo>
                    <a:pt x="260" y="2134"/>
                    <a:pt x="274" y="2156"/>
                    <a:pt x="270" y="2175"/>
                  </a:cubicBezTo>
                  <a:cubicBezTo>
                    <a:pt x="404" y="2098"/>
                    <a:pt x="404" y="2098"/>
                    <a:pt x="404" y="2098"/>
                  </a:cubicBezTo>
                  <a:cubicBezTo>
                    <a:pt x="928" y="1796"/>
                    <a:pt x="928" y="1796"/>
                    <a:pt x="928" y="1796"/>
                  </a:cubicBezTo>
                  <a:cubicBezTo>
                    <a:pt x="928" y="492"/>
                    <a:pt x="928" y="492"/>
                    <a:pt x="928" y="49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00A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39" name="Freeform 835">
              <a:extLst>
                <a:ext uri="{FF2B5EF4-FFF2-40B4-BE49-F238E27FC236}">
                  <a16:creationId xmlns:a16="http://schemas.microsoft.com/office/drawing/2014/main" id="{5FBECA1D-49B9-4371-80E0-A3C50B2AAE1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274"/>
              <a:ext cx="331" cy="357"/>
            </a:xfrm>
            <a:custGeom>
              <a:avLst/>
              <a:gdLst>
                <a:gd name="T0" fmla="*/ 812 w 1657"/>
                <a:gd name="T1" fmla="*/ 1694 h 1789"/>
                <a:gd name="T2" fmla="*/ 1467 w 1657"/>
                <a:gd name="T3" fmla="*/ 367 h 1789"/>
                <a:gd name="T4" fmla="*/ 1379 w 1657"/>
                <a:gd name="T5" fmla="*/ 161 h 1789"/>
                <a:gd name="T6" fmla="*/ 1129 w 1657"/>
                <a:gd name="T7" fmla="*/ 0 h 1789"/>
                <a:gd name="T8" fmla="*/ 0 w 1657"/>
                <a:gd name="T9" fmla="*/ 652 h 1789"/>
                <a:gd name="T10" fmla="*/ 0 w 1657"/>
                <a:gd name="T11" fmla="*/ 1662 h 1789"/>
                <a:gd name="T12" fmla="*/ 812 w 1657"/>
                <a:gd name="T13" fmla="*/ 1694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789">
                  <a:moveTo>
                    <a:pt x="812" y="1694"/>
                  </a:moveTo>
                  <a:cubicBezTo>
                    <a:pt x="1374" y="1505"/>
                    <a:pt x="1657" y="929"/>
                    <a:pt x="1467" y="367"/>
                  </a:cubicBezTo>
                  <a:cubicBezTo>
                    <a:pt x="1444" y="297"/>
                    <a:pt x="1415" y="223"/>
                    <a:pt x="1379" y="161"/>
                  </a:cubicBezTo>
                  <a:cubicBezTo>
                    <a:pt x="1129" y="0"/>
                    <a:pt x="1129" y="0"/>
                    <a:pt x="1129" y="0"/>
                  </a:cubicBezTo>
                  <a:cubicBezTo>
                    <a:pt x="0" y="652"/>
                    <a:pt x="0" y="652"/>
                    <a:pt x="0" y="652"/>
                  </a:cubicBezTo>
                  <a:cubicBezTo>
                    <a:pt x="0" y="1662"/>
                    <a:pt x="0" y="1662"/>
                    <a:pt x="0" y="1662"/>
                  </a:cubicBezTo>
                  <a:cubicBezTo>
                    <a:pt x="246" y="1785"/>
                    <a:pt x="530" y="1789"/>
                    <a:pt x="812" y="1694"/>
                  </a:cubicBezTo>
                  <a:close/>
                </a:path>
              </a:pathLst>
            </a:custGeom>
            <a:solidFill>
              <a:srgbClr val="E95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0" name="Freeform 836">
              <a:extLst>
                <a:ext uri="{FF2B5EF4-FFF2-40B4-BE49-F238E27FC236}">
                  <a16:creationId xmlns:a16="http://schemas.microsoft.com/office/drawing/2014/main" id="{4DC92723-800E-4A3D-91ED-46CD239677D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92" y="274"/>
              <a:ext cx="284" cy="355"/>
            </a:xfrm>
            <a:custGeom>
              <a:avLst/>
              <a:gdLst>
                <a:gd name="T0" fmla="*/ 1354 w 1418"/>
                <a:gd name="T1" fmla="*/ 359 h 1775"/>
                <a:gd name="T2" fmla="*/ 1338 w 1418"/>
                <a:gd name="T3" fmla="*/ 317 h 1775"/>
                <a:gd name="T4" fmla="*/ 1308 w 1418"/>
                <a:gd name="T5" fmla="*/ 245 h 1775"/>
                <a:gd name="T6" fmla="*/ 1263 w 1418"/>
                <a:gd name="T7" fmla="*/ 160 h 1775"/>
                <a:gd name="T8" fmla="*/ 986 w 1418"/>
                <a:gd name="T9" fmla="*/ 0 h 1775"/>
                <a:gd name="T10" fmla="*/ 154 w 1418"/>
                <a:gd name="T11" fmla="*/ 480 h 1775"/>
                <a:gd name="T12" fmla="*/ 17 w 1418"/>
                <a:gd name="T13" fmla="*/ 872 h 1775"/>
                <a:gd name="T14" fmla="*/ 19 w 1418"/>
                <a:gd name="T15" fmla="*/ 872 h 1775"/>
                <a:gd name="T16" fmla="*/ 0 w 1418"/>
                <a:gd name="T17" fmla="*/ 1081 h 1775"/>
                <a:gd name="T18" fmla="*/ 0 w 1418"/>
                <a:gd name="T19" fmla="*/ 1090 h 1775"/>
                <a:gd name="T20" fmla="*/ 7 w 1418"/>
                <a:gd name="T21" fmla="*/ 1208 h 1775"/>
                <a:gd name="T22" fmla="*/ 48 w 1418"/>
                <a:gd name="T23" fmla="*/ 1426 h 1775"/>
                <a:gd name="T24" fmla="*/ 67 w 1418"/>
                <a:gd name="T25" fmla="*/ 1491 h 1775"/>
                <a:gd name="T26" fmla="*/ 198 w 1418"/>
                <a:gd name="T27" fmla="*/ 1766 h 1775"/>
                <a:gd name="T28" fmla="*/ 336 w 1418"/>
                <a:gd name="T29" fmla="*/ 1775 h 1775"/>
                <a:gd name="T30" fmla="*/ 679 w 1418"/>
                <a:gd name="T31" fmla="*/ 1719 h 1775"/>
                <a:gd name="T32" fmla="*/ 1212 w 1418"/>
                <a:gd name="T33" fmla="*/ 1323 h 1775"/>
                <a:gd name="T34" fmla="*/ 1200 w 1418"/>
                <a:gd name="T35" fmla="*/ 1309 h 1775"/>
                <a:gd name="T36" fmla="*/ 1212 w 1418"/>
                <a:gd name="T37" fmla="*/ 1323 h 1775"/>
                <a:gd name="T38" fmla="*/ 1406 w 1418"/>
                <a:gd name="T39" fmla="*/ 788 h 1775"/>
                <a:gd name="T40" fmla="*/ 1354 w 1418"/>
                <a:gd name="T41" fmla="*/ 359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8" h="1775">
                  <a:moveTo>
                    <a:pt x="1354" y="359"/>
                  </a:moveTo>
                  <a:cubicBezTo>
                    <a:pt x="1349" y="344"/>
                    <a:pt x="1344" y="331"/>
                    <a:pt x="1338" y="317"/>
                  </a:cubicBezTo>
                  <a:cubicBezTo>
                    <a:pt x="1329" y="292"/>
                    <a:pt x="1319" y="269"/>
                    <a:pt x="1308" y="245"/>
                  </a:cubicBezTo>
                  <a:cubicBezTo>
                    <a:pt x="1294" y="216"/>
                    <a:pt x="1279" y="187"/>
                    <a:pt x="1263" y="160"/>
                  </a:cubicBezTo>
                  <a:cubicBezTo>
                    <a:pt x="986" y="0"/>
                    <a:pt x="986" y="0"/>
                    <a:pt x="986" y="0"/>
                  </a:cubicBezTo>
                  <a:cubicBezTo>
                    <a:pt x="154" y="480"/>
                    <a:pt x="154" y="480"/>
                    <a:pt x="154" y="480"/>
                  </a:cubicBezTo>
                  <a:cubicBezTo>
                    <a:pt x="92" y="594"/>
                    <a:pt x="42" y="743"/>
                    <a:pt x="17" y="872"/>
                  </a:cubicBezTo>
                  <a:cubicBezTo>
                    <a:pt x="18" y="872"/>
                    <a:pt x="18" y="872"/>
                    <a:pt x="19" y="872"/>
                  </a:cubicBezTo>
                  <a:cubicBezTo>
                    <a:pt x="7" y="940"/>
                    <a:pt x="0" y="1010"/>
                    <a:pt x="0" y="1081"/>
                  </a:cubicBezTo>
                  <a:cubicBezTo>
                    <a:pt x="0" y="1090"/>
                    <a:pt x="0" y="1090"/>
                    <a:pt x="0" y="1090"/>
                  </a:cubicBezTo>
                  <a:cubicBezTo>
                    <a:pt x="0" y="1129"/>
                    <a:pt x="3" y="1168"/>
                    <a:pt x="7" y="1208"/>
                  </a:cubicBezTo>
                  <a:cubicBezTo>
                    <a:pt x="14" y="1281"/>
                    <a:pt x="28" y="1354"/>
                    <a:pt x="48" y="1426"/>
                  </a:cubicBezTo>
                  <a:cubicBezTo>
                    <a:pt x="54" y="1448"/>
                    <a:pt x="60" y="1469"/>
                    <a:pt x="67" y="1491"/>
                  </a:cubicBezTo>
                  <a:cubicBezTo>
                    <a:pt x="100" y="1590"/>
                    <a:pt x="145" y="1682"/>
                    <a:pt x="198" y="1766"/>
                  </a:cubicBezTo>
                  <a:cubicBezTo>
                    <a:pt x="244" y="1772"/>
                    <a:pt x="290" y="1775"/>
                    <a:pt x="336" y="1775"/>
                  </a:cubicBezTo>
                  <a:cubicBezTo>
                    <a:pt x="450" y="1775"/>
                    <a:pt x="566" y="1757"/>
                    <a:pt x="679" y="1719"/>
                  </a:cubicBezTo>
                  <a:cubicBezTo>
                    <a:pt x="903" y="1643"/>
                    <a:pt x="1085" y="1502"/>
                    <a:pt x="1212" y="1323"/>
                  </a:cubicBezTo>
                  <a:cubicBezTo>
                    <a:pt x="1208" y="1318"/>
                    <a:pt x="1204" y="1314"/>
                    <a:pt x="1200" y="1309"/>
                  </a:cubicBezTo>
                  <a:cubicBezTo>
                    <a:pt x="1204" y="1314"/>
                    <a:pt x="1208" y="1318"/>
                    <a:pt x="1212" y="1323"/>
                  </a:cubicBezTo>
                  <a:cubicBezTo>
                    <a:pt x="1323" y="1167"/>
                    <a:pt x="1390" y="982"/>
                    <a:pt x="1406" y="788"/>
                  </a:cubicBezTo>
                  <a:cubicBezTo>
                    <a:pt x="1418" y="647"/>
                    <a:pt x="1402" y="501"/>
                    <a:pt x="1354" y="359"/>
                  </a:cubicBezTo>
                  <a:close/>
                </a:path>
              </a:pathLst>
            </a:custGeom>
            <a:solidFill>
              <a:srgbClr val="564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1" name="Freeform 837">
              <a:extLst>
                <a:ext uri="{FF2B5EF4-FFF2-40B4-BE49-F238E27FC236}">
                  <a16:creationId xmlns:a16="http://schemas.microsoft.com/office/drawing/2014/main" id="{3BC2CEF9-795B-4CDE-BB1D-9B7968DEB95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443"/>
              <a:ext cx="68" cy="184"/>
            </a:xfrm>
            <a:custGeom>
              <a:avLst/>
              <a:gdLst>
                <a:gd name="T0" fmla="*/ 40 w 341"/>
                <a:gd name="T1" fmla="*/ 833 h 919"/>
                <a:gd name="T2" fmla="*/ 0 w 341"/>
                <a:gd name="T3" fmla="*/ 815 h 919"/>
                <a:gd name="T4" fmla="*/ 0 w 341"/>
                <a:gd name="T5" fmla="*/ 36 h 919"/>
                <a:gd name="T6" fmla="*/ 166 w 341"/>
                <a:gd name="T7" fmla="*/ 0 h 919"/>
                <a:gd name="T8" fmla="*/ 143 w 341"/>
                <a:gd name="T9" fmla="*/ 234 h 919"/>
                <a:gd name="T10" fmla="*/ 143 w 341"/>
                <a:gd name="T11" fmla="*/ 243 h 919"/>
                <a:gd name="T12" fmla="*/ 150 w 341"/>
                <a:gd name="T13" fmla="*/ 361 h 919"/>
                <a:gd name="T14" fmla="*/ 191 w 341"/>
                <a:gd name="T15" fmla="*/ 579 h 919"/>
                <a:gd name="T16" fmla="*/ 210 w 341"/>
                <a:gd name="T17" fmla="*/ 644 h 919"/>
                <a:gd name="T18" fmla="*/ 341 w 341"/>
                <a:gd name="T19" fmla="*/ 919 h 919"/>
                <a:gd name="T20" fmla="*/ 231 w 341"/>
                <a:gd name="T21" fmla="*/ 898 h 919"/>
                <a:gd name="T22" fmla="*/ 40 w 341"/>
                <a:gd name="T23" fmla="*/ 833 h 919"/>
                <a:gd name="T24" fmla="*/ 0 w 341"/>
                <a:gd name="T25" fmla="*/ 815 h 919"/>
                <a:gd name="T26" fmla="*/ 0 w 341"/>
                <a:gd name="T27" fmla="*/ 815 h 919"/>
                <a:gd name="T28" fmla="*/ 40 w 341"/>
                <a:gd name="T29" fmla="*/ 833 h 919"/>
                <a:gd name="T30" fmla="*/ 0 w 341"/>
                <a:gd name="T31" fmla="*/ 815 h 919"/>
                <a:gd name="T32" fmla="*/ 341 w 341"/>
                <a:gd name="T33" fmla="*/ 919 h 919"/>
                <a:gd name="T34" fmla="*/ 341 w 341"/>
                <a:gd name="T35" fmla="*/ 919 h 919"/>
                <a:gd name="T36" fmla="*/ 231 w 341"/>
                <a:gd name="T37" fmla="*/ 898 h 919"/>
                <a:gd name="T38" fmla="*/ 341 w 341"/>
                <a:gd name="T39" fmla="*/ 91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1" h="919">
                  <a:moveTo>
                    <a:pt x="40" y="833"/>
                  </a:moveTo>
                  <a:cubicBezTo>
                    <a:pt x="26" y="827"/>
                    <a:pt x="13" y="821"/>
                    <a:pt x="0" y="81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55" y="20"/>
                    <a:pt x="110" y="8"/>
                    <a:pt x="166" y="0"/>
                  </a:cubicBezTo>
                  <a:cubicBezTo>
                    <a:pt x="151" y="76"/>
                    <a:pt x="143" y="155"/>
                    <a:pt x="143" y="234"/>
                  </a:cubicBezTo>
                  <a:cubicBezTo>
                    <a:pt x="143" y="243"/>
                    <a:pt x="143" y="243"/>
                    <a:pt x="143" y="243"/>
                  </a:cubicBezTo>
                  <a:cubicBezTo>
                    <a:pt x="143" y="282"/>
                    <a:pt x="146" y="321"/>
                    <a:pt x="150" y="361"/>
                  </a:cubicBezTo>
                  <a:cubicBezTo>
                    <a:pt x="157" y="434"/>
                    <a:pt x="171" y="507"/>
                    <a:pt x="191" y="579"/>
                  </a:cubicBezTo>
                  <a:cubicBezTo>
                    <a:pt x="197" y="601"/>
                    <a:pt x="203" y="622"/>
                    <a:pt x="210" y="644"/>
                  </a:cubicBezTo>
                  <a:cubicBezTo>
                    <a:pt x="243" y="743"/>
                    <a:pt x="288" y="835"/>
                    <a:pt x="341" y="919"/>
                  </a:cubicBezTo>
                  <a:cubicBezTo>
                    <a:pt x="304" y="914"/>
                    <a:pt x="267" y="907"/>
                    <a:pt x="231" y="898"/>
                  </a:cubicBezTo>
                  <a:cubicBezTo>
                    <a:pt x="165" y="882"/>
                    <a:pt x="101" y="860"/>
                    <a:pt x="40" y="833"/>
                  </a:cubicBezTo>
                  <a:close/>
                  <a:moveTo>
                    <a:pt x="0" y="815"/>
                  </a:moveTo>
                  <a:cubicBezTo>
                    <a:pt x="0" y="815"/>
                    <a:pt x="0" y="815"/>
                    <a:pt x="0" y="815"/>
                  </a:cubicBezTo>
                  <a:cubicBezTo>
                    <a:pt x="13" y="821"/>
                    <a:pt x="26" y="827"/>
                    <a:pt x="40" y="833"/>
                  </a:cubicBezTo>
                  <a:cubicBezTo>
                    <a:pt x="26" y="827"/>
                    <a:pt x="13" y="821"/>
                    <a:pt x="0" y="815"/>
                  </a:cubicBezTo>
                  <a:close/>
                  <a:moveTo>
                    <a:pt x="341" y="919"/>
                  </a:moveTo>
                  <a:cubicBezTo>
                    <a:pt x="341" y="919"/>
                    <a:pt x="341" y="919"/>
                    <a:pt x="341" y="919"/>
                  </a:cubicBezTo>
                  <a:cubicBezTo>
                    <a:pt x="304" y="914"/>
                    <a:pt x="267" y="907"/>
                    <a:pt x="231" y="898"/>
                  </a:cubicBezTo>
                  <a:cubicBezTo>
                    <a:pt x="267" y="907"/>
                    <a:pt x="304" y="914"/>
                    <a:pt x="341" y="919"/>
                  </a:cubicBezTo>
                  <a:close/>
                </a:path>
              </a:pathLst>
            </a:custGeom>
            <a:solidFill>
              <a:srgbClr val="C84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2" name="Freeform 838">
              <a:extLst>
                <a:ext uri="{FF2B5EF4-FFF2-40B4-BE49-F238E27FC236}">
                  <a16:creationId xmlns:a16="http://schemas.microsoft.com/office/drawing/2014/main" id="{E4917279-6B9E-4E41-BD8F-8A5B32E18B0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32" y="538"/>
              <a:ext cx="256" cy="207"/>
            </a:xfrm>
            <a:custGeom>
              <a:avLst/>
              <a:gdLst>
                <a:gd name="T0" fmla="*/ 1281 w 1281"/>
                <a:gd name="T1" fmla="*/ 776 h 1032"/>
                <a:gd name="T2" fmla="*/ 1259 w 1281"/>
                <a:gd name="T3" fmla="*/ 1012 h 1032"/>
                <a:gd name="T4" fmla="*/ 1246 w 1281"/>
                <a:gd name="T5" fmla="*/ 1020 h 1032"/>
                <a:gd name="T6" fmla="*/ 1172 w 1281"/>
                <a:gd name="T7" fmla="*/ 1028 h 1032"/>
                <a:gd name="T8" fmla="*/ 1146 w 1281"/>
                <a:gd name="T9" fmla="*/ 1029 h 1032"/>
                <a:gd name="T10" fmla="*/ 1075 w 1281"/>
                <a:gd name="T11" fmla="*/ 1032 h 1032"/>
                <a:gd name="T12" fmla="*/ 1068 w 1281"/>
                <a:gd name="T13" fmla="*/ 1032 h 1032"/>
                <a:gd name="T14" fmla="*/ 608 w 1281"/>
                <a:gd name="T15" fmla="*/ 944 h 1032"/>
                <a:gd name="T16" fmla="*/ 0 w 1281"/>
                <a:gd name="T17" fmla="*/ 443 h 1032"/>
                <a:gd name="T18" fmla="*/ 138 w 1281"/>
                <a:gd name="T19" fmla="*/ 452 h 1032"/>
                <a:gd name="T20" fmla="*/ 481 w 1281"/>
                <a:gd name="T21" fmla="*/ 396 h 1032"/>
                <a:gd name="T22" fmla="*/ 1014 w 1281"/>
                <a:gd name="T23" fmla="*/ 0 h 1032"/>
                <a:gd name="T24" fmla="*/ 1214 w 1281"/>
                <a:gd name="T25" fmla="*/ 374 h 1032"/>
                <a:gd name="T26" fmla="*/ 1281 w 1281"/>
                <a:gd name="T27" fmla="*/ 775 h 1032"/>
                <a:gd name="T28" fmla="*/ 1281 w 1281"/>
                <a:gd name="T29" fmla="*/ 776 h 1032"/>
                <a:gd name="T30" fmla="*/ 1075 w 1281"/>
                <a:gd name="T31" fmla="*/ 1032 h 1032"/>
                <a:gd name="T32" fmla="*/ 1146 w 1281"/>
                <a:gd name="T33" fmla="*/ 1029 h 1032"/>
                <a:gd name="T34" fmla="*/ 1075 w 1281"/>
                <a:gd name="T35" fmla="*/ 1032 h 1032"/>
                <a:gd name="T36" fmla="*/ 1068 w 1281"/>
                <a:gd name="T37" fmla="*/ 1032 h 1032"/>
                <a:gd name="T38" fmla="*/ 608 w 1281"/>
                <a:gd name="T39" fmla="*/ 944 h 1032"/>
                <a:gd name="T40" fmla="*/ 1068 w 1281"/>
                <a:gd name="T41" fmla="*/ 1032 h 1032"/>
                <a:gd name="T42" fmla="*/ 1075 w 1281"/>
                <a:gd name="T43" fmla="*/ 1032 h 1032"/>
                <a:gd name="T44" fmla="*/ 1246 w 1281"/>
                <a:gd name="T45" fmla="*/ 1020 h 1032"/>
                <a:gd name="T46" fmla="*/ 1246 w 1281"/>
                <a:gd name="T47" fmla="*/ 1020 h 1032"/>
                <a:gd name="T48" fmla="*/ 1172 w 1281"/>
                <a:gd name="T49" fmla="*/ 1028 h 1032"/>
                <a:gd name="T50" fmla="*/ 1246 w 1281"/>
                <a:gd name="T51" fmla="*/ 1020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1" h="1032">
                  <a:moveTo>
                    <a:pt x="1281" y="776"/>
                  </a:moveTo>
                  <a:cubicBezTo>
                    <a:pt x="1281" y="856"/>
                    <a:pt x="1274" y="935"/>
                    <a:pt x="1259" y="1012"/>
                  </a:cubicBezTo>
                  <a:cubicBezTo>
                    <a:pt x="1246" y="1020"/>
                    <a:pt x="1246" y="1020"/>
                    <a:pt x="1246" y="1020"/>
                  </a:cubicBezTo>
                  <a:cubicBezTo>
                    <a:pt x="1221" y="1023"/>
                    <a:pt x="1196" y="1026"/>
                    <a:pt x="1172" y="1028"/>
                  </a:cubicBezTo>
                  <a:cubicBezTo>
                    <a:pt x="1163" y="1028"/>
                    <a:pt x="1154" y="1029"/>
                    <a:pt x="1146" y="1029"/>
                  </a:cubicBezTo>
                  <a:cubicBezTo>
                    <a:pt x="1122" y="1031"/>
                    <a:pt x="1098" y="1032"/>
                    <a:pt x="1075" y="1032"/>
                  </a:cubicBezTo>
                  <a:cubicBezTo>
                    <a:pt x="1068" y="1032"/>
                    <a:pt x="1068" y="1032"/>
                    <a:pt x="1068" y="1032"/>
                  </a:cubicBezTo>
                  <a:cubicBezTo>
                    <a:pt x="909" y="1032"/>
                    <a:pt x="753" y="1001"/>
                    <a:pt x="608" y="944"/>
                  </a:cubicBezTo>
                  <a:cubicBezTo>
                    <a:pt x="361" y="847"/>
                    <a:pt x="146" y="674"/>
                    <a:pt x="0" y="443"/>
                  </a:cubicBezTo>
                  <a:cubicBezTo>
                    <a:pt x="46" y="449"/>
                    <a:pt x="92" y="452"/>
                    <a:pt x="138" y="452"/>
                  </a:cubicBezTo>
                  <a:cubicBezTo>
                    <a:pt x="252" y="452"/>
                    <a:pt x="368" y="434"/>
                    <a:pt x="481" y="396"/>
                  </a:cubicBezTo>
                  <a:cubicBezTo>
                    <a:pt x="705" y="320"/>
                    <a:pt x="887" y="179"/>
                    <a:pt x="1014" y="0"/>
                  </a:cubicBezTo>
                  <a:cubicBezTo>
                    <a:pt x="1099" y="110"/>
                    <a:pt x="1167" y="235"/>
                    <a:pt x="1214" y="374"/>
                  </a:cubicBezTo>
                  <a:cubicBezTo>
                    <a:pt x="1259" y="507"/>
                    <a:pt x="1281" y="642"/>
                    <a:pt x="1281" y="775"/>
                  </a:cubicBezTo>
                  <a:lnTo>
                    <a:pt x="1281" y="776"/>
                  </a:lnTo>
                  <a:close/>
                  <a:moveTo>
                    <a:pt x="1075" y="1032"/>
                  </a:moveTo>
                  <a:cubicBezTo>
                    <a:pt x="1098" y="1032"/>
                    <a:pt x="1122" y="1031"/>
                    <a:pt x="1146" y="1029"/>
                  </a:cubicBezTo>
                  <a:cubicBezTo>
                    <a:pt x="1122" y="1031"/>
                    <a:pt x="1098" y="1032"/>
                    <a:pt x="1075" y="1032"/>
                  </a:cubicBezTo>
                  <a:cubicBezTo>
                    <a:pt x="1068" y="1032"/>
                    <a:pt x="1068" y="1032"/>
                    <a:pt x="1068" y="1032"/>
                  </a:cubicBezTo>
                  <a:cubicBezTo>
                    <a:pt x="909" y="1032"/>
                    <a:pt x="753" y="1001"/>
                    <a:pt x="608" y="944"/>
                  </a:cubicBezTo>
                  <a:cubicBezTo>
                    <a:pt x="753" y="1001"/>
                    <a:pt x="909" y="1032"/>
                    <a:pt x="1068" y="1032"/>
                  </a:cubicBezTo>
                  <a:lnTo>
                    <a:pt x="1075" y="1032"/>
                  </a:lnTo>
                  <a:close/>
                  <a:moveTo>
                    <a:pt x="1246" y="1020"/>
                  </a:moveTo>
                  <a:cubicBezTo>
                    <a:pt x="1246" y="1020"/>
                    <a:pt x="1246" y="1020"/>
                    <a:pt x="1246" y="1020"/>
                  </a:cubicBezTo>
                  <a:cubicBezTo>
                    <a:pt x="1221" y="1023"/>
                    <a:pt x="1196" y="1026"/>
                    <a:pt x="1172" y="1028"/>
                  </a:cubicBezTo>
                  <a:cubicBezTo>
                    <a:pt x="1196" y="1026"/>
                    <a:pt x="1221" y="1023"/>
                    <a:pt x="1246" y="1020"/>
                  </a:cubicBezTo>
                  <a:close/>
                </a:path>
              </a:pathLst>
            </a:custGeom>
            <a:solidFill>
              <a:srgbClr val="009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3" name="Freeform 839">
              <a:extLst>
                <a:ext uri="{FF2B5EF4-FFF2-40B4-BE49-F238E27FC236}">
                  <a16:creationId xmlns:a16="http://schemas.microsoft.com/office/drawing/2014/main" id="{523B0A90-C122-4C60-8BE8-23109F03DEF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92" y="440"/>
              <a:ext cx="243" cy="189"/>
            </a:xfrm>
            <a:custGeom>
              <a:avLst/>
              <a:gdLst>
                <a:gd name="T0" fmla="*/ 1212 w 1212"/>
                <a:gd name="T1" fmla="*/ 490 h 942"/>
                <a:gd name="T2" fmla="*/ 679 w 1212"/>
                <a:gd name="T3" fmla="*/ 886 h 942"/>
                <a:gd name="T4" fmla="*/ 336 w 1212"/>
                <a:gd name="T5" fmla="*/ 942 h 942"/>
                <a:gd name="T6" fmla="*/ 198 w 1212"/>
                <a:gd name="T7" fmla="*/ 933 h 942"/>
                <a:gd name="T8" fmla="*/ 67 w 1212"/>
                <a:gd name="T9" fmla="*/ 658 h 942"/>
                <a:gd name="T10" fmla="*/ 48 w 1212"/>
                <a:gd name="T11" fmla="*/ 593 h 942"/>
                <a:gd name="T12" fmla="*/ 7 w 1212"/>
                <a:gd name="T13" fmla="*/ 375 h 942"/>
                <a:gd name="T14" fmla="*/ 0 w 1212"/>
                <a:gd name="T15" fmla="*/ 257 h 942"/>
                <a:gd name="T16" fmla="*/ 0 w 1212"/>
                <a:gd name="T17" fmla="*/ 248 h 942"/>
                <a:gd name="T18" fmla="*/ 23 w 1212"/>
                <a:gd name="T19" fmla="*/ 14 h 942"/>
                <a:gd name="T20" fmla="*/ 206 w 1212"/>
                <a:gd name="T21" fmla="*/ 0 h 942"/>
                <a:gd name="T22" fmla="*/ 214 w 1212"/>
                <a:gd name="T23" fmla="*/ 0 h 942"/>
                <a:gd name="T24" fmla="*/ 1212 w 1212"/>
                <a:gd name="T25" fmla="*/ 49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2" h="942">
                  <a:moveTo>
                    <a:pt x="1212" y="490"/>
                  </a:moveTo>
                  <a:cubicBezTo>
                    <a:pt x="1085" y="669"/>
                    <a:pt x="903" y="810"/>
                    <a:pt x="679" y="886"/>
                  </a:cubicBezTo>
                  <a:cubicBezTo>
                    <a:pt x="566" y="924"/>
                    <a:pt x="450" y="942"/>
                    <a:pt x="336" y="942"/>
                  </a:cubicBezTo>
                  <a:cubicBezTo>
                    <a:pt x="290" y="942"/>
                    <a:pt x="244" y="939"/>
                    <a:pt x="198" y="933"/>
                  </a:cubicBezTo>
                  <a:cubicBezTo>
                    <a:pt x="145" y="849"/>
                    <a:pt x="100" y="757"/>
                    <a:pt x="67" y="658"/>
                  </a:cubicBezTo>
                  <a:cubicBezTo>
                    <a:pt x="60" y="636"/>
                    <a:pt x="54" y="615"/>
                    <a:pt x="48" y="593"/>
                  </a:cubicBezTo>
                  <a:cubicBezTo>
                    <a:pt x="28" y="521"/>
                    <a:pt x="14" y="448"/>
                    <a:pt x="7" y="375"/>
                  </a:cubicBezTo>
                  <a:cubicBezTo>
                    <a:pt x="3" y="335"/>
                    <a:pt x="0" y="296"/>
                    <a:pt x="0" y="257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169"/>
                    <a:pt x="8" y="90"/>
                    <a:pt x="23" y="14"/>
                  </a:cubicBezTo>
                  <a:cubicBezTo>
                    <a:pt x="84" y="5"/>
                    <a:pt x="145" y="0"/>
                    <a:pt x="206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603" y="1"/>
                    <a:pt x="973" y="183"/>
                    <a:pt x="1212" y="490"/>
                  </a:cubicBezTo>
                  <a:close/>
                </a:path>
              </a:pathLst>
            </a:custGeom>
            <a:solidFill>
              <a:srgbClr val="4B3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4" name="Freeform 840">
              <a:extLst>
                <a:ext uri="{FF2B5EF4-FFF2-40B4-BE49-F238E27FC236}">
                  <a16:creationId xmlns:a16="http://schemas.microsoft.com/office/drawing/2014/main" id="{4FA26726-7DF3-4D2F-A3A9-3E0FE886B6A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20" y="332"/>
              <a:ext cx="776" cy="430"/>
            </a:xfrm>
            <a:custGeom>
              <a:avLst/>
              <a:gdLst>
                <a:gd name="T0" fmla="*/ 108 w 3880"/>
                <a:gd name="T1" fmla="*/ 253 h 2151"/>
                <a:gd name="T2" fmla="*/ 735 w 3880"/>
                <a:gd name="T3" fmla="*/ 366 h 2151"/>
                <a:gd name="T4" fmla="*/ 411 w 3880"/>
                <a:gd name="T5" fmla="*/ 367 h 2151"/>
                <a:gd name="T6" fmla="*/ 1092 w 3880"/>
                <a:gd name="T7" fmla="*/ 250 h 2151"/>
                <a:gd name="T8" fmla="*/ 1092 w 3880"/>
                <a:gd name="T9" fmla="*/ 473 h 2151"/>
                <a:gd name="T10" fmla="*/ 860 w 3880"/>
                <a:gd name="T11" fmla="*/ 366 h 2151"/>
                <a:gd name="T12" fmla="*/ 1501 w 3880"/>
                <a:gd name="T13" fmla="*/ 439 h 2151"/>
                <a:gd name="T14" fmla="*/ 1289 w 3880"/>
                <a:gd name="T15" fmla="*/ 337 h 2151"/>
                <a:gd name="T16" fmla="*/ 1801 w 3880"/>
                <a:gd name="T17" fmla="*/ 194 h 2151"/>
                <a:gd name="T18" fmla="*/ 2096 w 3880"/>
                <a:gd name="T19" fmla="*/ 326 h 2151"/>
                <a:gd name="T20" fmla="*/ 2151 w 3880"/>
                <a:gd name="T21" fmla="*/ 474 h 2151"/>
                <a:gd name="T22" fmla="*/ 2075 w 3880"/>
                <a:gd name="T23" fmla="*/ 326 h 2151"/>
                <a:gd name="T24" fmla="*/ 2096 w 3880"/>
                <a:gd name="T25" fmla="*/ 373 h 2151"/>
                <a:gd name="T26" fmla="*/ 2335 w 3880"/>
                <a:gd name="T27" fmla="*/ 248 h 2151"/>
                <a:gd name="T28" fmla="*/ 2208 w 3880"/>
                <a:gd name="T29" fmla="*/ 202 h 2151"/>
                <a:gd name="T30" fmla="*/ 2504 w 3880"/>
                <a:gd name="T31" fmla="*/ 202 h 2151"/>
                <a:gd name="T32" fmla="*/ 2815 w 3880"/>
                <a:gd name="T33" fmla="*/ 539 h 2151"/>
                <a:gd name="T34" fmla="*/ 2920 w 3880"/>
                <a:gd name="T35" fmla="*/ 439 h 2151"/>
                <a:gd name="T36" fmla="*/ 147 w 3880"/>
                <a:gd name="T37" fmla="*/ 880 h 2151"/>
                <a:gd name="T38" fmla="*/ 600 w 3880"/>
                <a:gd name="T39" fmla="*/ 1261 h 2151"/>
                <a:gd name="T40" fmla="*/ 38 w 3880"/>
                <a:gd name="T41" fmla="*/ 1261 h 2151"/>
                <a:gd name="T42" fmla="*/ 1011 w 3880"/>
                <a:gd name="T43" fmla="*/ 1202 h 2151"/>
                <a:gd name="T44" fmla="*/ 857 w 3880"/>
                <a:gd name="T45" fmla="*/ 987 h 2151"/>
                <a:gd name="T46" fmla="*/ 1343 w 3880"/>
                <a:gd name="T47" fmla="*/ 956 h 2151"/>
                <a:gd name="T48" fmla="*/ 1246 w 3880"/>
                <a:gd name="T49" fmla="*/ 1269 h 2151"/>
                <a:gd name="T50" fmla="*/ 1587 w 3880"/>
                <a:gd name="T51" fmla="*/ 873 h 2151"/>
                <a:gd name="T52" fmla="*/ 1535 w 3880"/>
                <a:gd name="T53" fmla="*/ 920 h 2151"/>
                <a:gd name="T54" fmla="*/ 1830 w 3880"/>
                <a:gd name="T55" fmla="*/ 1269 h 2151"/>
                <a:gd name="T56" fmla="*/ 1704 w 3880"/>
                <a:gd name="T57" fmla="*/ 1026 h 2151"/>
                <a:gd name="T58" fmla="*/ 2342 w 3880"/>
                <a:gd name="T59" fmla="*/ 1224 h 2151"/>
                <a:gd name="T60" fmla="*/ 2708 w 3880"/>
                <a:gd name="T61" fmla="*/ 1261 h 2151"/>
                <a:gd name="T62" fmla="*/ 2380 w 3880"/>
                <a:gd name="T63" fmla="*/ 1261 h 2151"/>
                <a:gd name="T64" fmla="*/ 283 w 3880"/>
                <a:gd name="T65" fmla="*/ 1615 h 2151"/>
                <a:gd name="T66" fmla="*/ 0 w 3880"/>
                <a:gd name="T67" fmla="*/ 1941 h 2151"/>
                <a:gd name="T68" fmla="*/ 543 w 3880"/>
                <a:gd name="T69" fmla="*/ 1955 h 2151"/>
                <a:gd name="T70" fmla="*/ 640 w 3880"/>
                <a:gd name="T71" fmla="*/ 1641 h 2151"/>
                <a:gd name="T72" fmla="*/ 1209 w 3880"/>
                <a:gd name="T73" fmla="*/ 1820 h 2151"/>
                <a:gd name="T74" fmla="*/ 860 w 3880"/>
                <a:gd name="T75" fmla="*/ 1820 h 2151"/>
                <a:gd name="T76" fmla="*/ 1452 w 3880"/>
                <a:gd name="T77" fmla="*/ 1734 h 2151"/>
                <a:gd name="T78" fmla="*/ 1504 w 3880"/>
                <a:gd name="T79" fmla="*/ 1881 h 2151"/>
                <a:gd name="T80" fmla="*/ 1727 w 3880"/>
                <a:gd name="T81" fmla="*/ 1542 h 2151"/>
                <a:gd name="T82" fmla="*/ 2106 w 3880"/>
                <a:gd name="T83" fmla="*/ 1818 h 2151"/>
                <a:gd name="T84" fmla="*/ 2009 w 3880"/>
                <a:gd name="T85" fmla="*/ 1774 h 2151"/>
                <a:gd name="T86" fmla="*/ 1983 w 3880"/>
                <a:gd name="T87" fmla="*/ 1842 h 2151"/>
                <a:gd name="T88" fmla="*/ 2278 w 3880"/>
                <a:gd name="T89" fmla="*/ 1460 h 2151"/>
                <a:gd name="T90" fmla="*/ 2408 w 3880"/>
                <a:gd name="T91" fmla="*/ 1481 h 2151"/>
                <a:gd name="T92" fmla="*/ 2669 w 3880"/>
                <a:gd name="T93" fmla="*/ 1721 h 2151"/>
                <a:gd name="T94" fmla="*/ 2580 w 3880"/>
                <a:gd name="T95" fmla="*/ 1882 h 2151"/>
                <a:gd name="T96" fmla="*/ 2897 w 3880"/>
                <a:gd name="T97" fmla="*/ 1650 h 2151"/>
                <a:gd name="T98" fmla="*/ 3095 w 3880"/>
                <a:gd name="T99" fmla="*/ 1901 h 2151"/>
                <a:gd name="T100" fmla="*/ 3002 w 3880"/>
                <a:gd name="T101" fmla="*/ 1549 h 2151"/>
                <a:gd name="T102" fmla="*/ 3327 w 3880"/>
                <a:gd name="T103" fmla="*/ 2000 h 2151"/>
                <a:gd name="T104" fmla="*/ 3382 w 3880"/>
                <a:gd name="T105" fmla="*/ 1782 h 2151"/>
                <a:gd name="T106" fmla="*/ 3657 w 3880"/>
                <a:gd name="T107" fmla="*/ 1991 h 2151"/>
                <a:gd name="T108" fmla="*/ 3754 w 3880"/>
                <a:gd name="T109" fmla="*/ 1641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80" h="2151">
                  <a:moveTo>
                    <a:pt x="108" y="531"/>
                  </a:moveTo>
                  <a:cubicBezTo>
                    <a:pt x="49" y="531"/>
                    <a:pt x="49" y="531"/>
                    <a:pt x="49" y="53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357" y="34"/>
                    <a:pt x="357" y="34"/>
                    <a:pt x="357" y="34"/>
                  </a:cubicBezTo>
                  <a:cubicBezTo>
                    <a:pt x="357" y="88"/>
                    <a:pt x="357" y="88"/>
                    <a:pt x="357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8" y="253"/>
                    <a:pt x="108" y="253"/>
                    <a:pt x="108" y="253"/>
                  </a:cubicBezTo>
                  <a:cubicBezTo>
                    <a:pt x="340" y="253"/>
                    <a:pt x="340" y="253"/>
                    <a:pt x="340" y="253"/>
                  </a:cubicBezTo>
                  <a:cubicBezTo>
                    <a:pt x="340" y="308"/>
                    <a:pt x="340" y="308"/>
                    <a:pt x="340" y="308"/>
                  </a:cubicBezTo>
                  <a:cubicBezTo>
                    <a:pt x="108" y="308"/>
                    <a:pt x="108" y="308"/>
                    <a:pt x="108" y="308"/>
                  </a:cubicBezTo>
                  <a:lnTo>
                    <a:pt x="108" y="531"/>
                  </a:lnTo>
                  <a:close/>
                  <a:moveTo>
                    <a:pt x="411" y="367"/>
                  </a:moveTo>
                  <a:cubicBezTo>
                    <a:pt x="411" y="265"/>
                    <a:pt x="482" y="194"/>
                    <a:pt x="579" y="194"/>
                  </a:cubicBezTo>
                  <a:cubicBezTo>
                    <a:pt x="672" y="194"/>
                    <a:pt x="735" y="257"/>
                    <a:pt x="735" y="366"/>
                  </a:cubicBezTo>
                  <a:cubicBezTo>
                    <a:pt x="735" y="383"/>
                    <a:pt x="735" y="383"/>
                    <a:pt x="735" y="383"/>
                  </a:cubicBezTo>
                  <a:cubicBezTo>
                    <a:pt x="470" y="383"/>
                    <a:pt x="470" y="383"/>
                    <a:pt x="470" y="383"/>
                  </a:cubicBezTo>
                  <a:cubicBezTo>
                    <a:pt x="474" y="440"/>
                    <a:pt x="517" y="489"/>
                    <a:pt x="577" y="489"/>
                  </a:cubicBezTo>
                  <a:cubicBezTo>
                    <a:pt x="624" y="489"/>
                    <a:pt x="656" y="472"/>
                    <a:pt x="682" y="439"/>
                  </a:cubicBezTo>
                  <a:cubicBezTo>
                    <a:pt x="723" y="471"/>
                    <a:pt x="723" y="471"/>
                    <a:pt x="723" y="471"/>
                  </a:cubicBezTo>
                  <a:cubicBezTo>
                    <a:pt x="685" y="521"/>
                    <a:pt x="638" y="539"/>
                    <a:pt x="577" y="539"/>
                  </a:cubicBezTo>
                  <a:cubicBezTo>
                    <a:pt x="474" y="539"/>
                    <a:pt x="411" y="462"/>
                    <a:pt x="411" y="367"/>
                  </a:cubicBezTo>
                  <a:close/>
                  <a:moveTo>
                    <a:pt x="470" y="337"/>
                  </a:moveTo>
                  <a:cubicBezTo>
                    <a:pt x="676" y="337"/>
                    <a:pt x="676" y="337"/>
                    <a:pt x="676" y="337"/>
                  </a:cubicBezTo>
                  <a:cubicBezTo>
                    <a:pt x="674" y="282"/>
                    <a:pt x="637" y="244"/>
                    <a:pt x="577" y="244"/>
                  </a:cubicBezTo>
                  <a:cubicBezTo>
                    <a:pt x="517" y="244"/>
                    <a:pt x="477" y="282"/>
                    <a:pt x="470" y="337"/>
                  </a:cubicBezTo>
                  <a:close/>
                  <a:moveTo>
                    <a:pt x="801" y="366"/>
                  </a:moveTo>
                  <a:cubicBezTo>
                    <a:pt x="801" y="267"/>
                    <a:pt x="871" y="194"/>
                    <a:pt x="974" y="194"/>
                  </a:cubicBezTo>
                  <a:cubicBezTo>
                    <a:pt x="1022" y="194"/>
                    <a:pt x="1062" y="215"/>
                    <a:pt x="1092" y="250"/>
                  </a:cubicBezTo>
                  <a:cubicBezTo>
                    <a:pt x="1093" y="250"/>
                    <a:pt x="1093" y="250"/>
                    <a:pt x="1093" y="250"/>
                  </a:cubicBezTo>
                  <a:cubicBezTo>
                    <a:pt x="1093" y="0"/>
                    <a:pt x="1093" y="0"/>
                    <a:pt x="1093" y="0"/>
                  </a:cubicBezTo>
                  <a:cubicBezTo>
                    <a:pt x="1148" y="0"/>
                    <a:pt x="1148" y="0"/>
                    <a:pt x="1148" y="0"/>
                  </a:cubicBezTo>
                  <a:cubicBezTo>
                    <a:pt x="1148" y="531"/>
                    <a:pt x="1148" y="531"/>
                    <a:pt x="1148" y="531"/>
                  </a:cubicBezTo>
                  <a:cubicBezTo>
                    <a:pt x="1093" y="531"/>
                    <a:pt x="1093" y="531"/>
                    <a:pt x="1093" y="531"/>
                  </a:cubicBezTo>
                  <a:cubicBezTo>
                    <a:pt x="1093" y="473"/>
                    <a:pt x="1093" y="473"/>
                    <a:pt x="1093" y="473"/>
                  </a:cubicBezTo>
                  <a:cubicBezTo>
                    <a:pt x="1092" y="473"/>
                    <a:pt x="1092" y="473"/>
                    <a:pt x="1092" y="473"/>
                  </a:cubicBezTo>
                  <a:cubicBezTo>
                    <a:pt x="1072" y="510"/>
                    <a:pt x="1025" y="539"/>
                    <a:pt x="966" y="539"/>
                  </a:cubicBezTo>
                  <a:cubicBezTo>
                    <a:pt x="874" y="539"/>
                    <a:pt x="801" y="465"/>
                    <a:pt x="801" y="366"/>
                  </a:cubicBezTo>
                  <a:close/>
                  <a:moveTo>
                    <a:pt x="860" y="366"/>
                  </a:moveTo>
                  <a:cubicBezTo>
                    <a:pt x="860" y="435"/>
                    <a:pt x="906" y="489"/>
                    <a:pt x="977" y="489"/>
                  </a:cubicBezTo>
                  <a:cubicBezTo>
                    <a:pt x="1048" y="489"/>
                    <a:pt x="1093" y="435"/>
                    <a:pt x="1093" y="366"/>
                  </a:cubicBezTo>
                  <a:cubicBezTo>
                    <a:pt x="1093" y="298"/>
                    <a:pt x="1048" y="244"/>
                    <a:pt x="977" y="244"/>
                  </a:cubicBezTo>
                  <a:cubicBezTo>
                    <a:pt x="906" y="244"/>
                    <a:pt x="860" y="298"/>
                    <a:pt x="860" y="366"/>
                  </a:cubicBezTo>
                  <a:close/>
                  <a:moveTo>
                    <a:pt x="1230" y="367"/>
                  </a:moveTo>
                  <a:cubicBezTo>
                    <a:pt x="1230" y="265"/>
                    <a:pt x="1302" y="194"/>
                    <a:pt x="1399" y="194"/>
                  </a:cubicBezTo>
                  <a:cubicBezTo>
                    <a:pt x="1492" y="194"/>
                    <a:pt x="1555" y="257"/>
                    <a:pt x="1555" y="366"/>
                  </a:cubicBezTo>
                  <a:cubicBezTo>
                    <a:pt x="1555" y="383"/>
                    <a:pt x="1555" y="383"/>
                    <a:pt x="1555" y="383"/>
                  </a:cubicBezTo>
                  <a:cubicBezTo>
                    <a:pt x="1289" y="383"/>
                    <a:pt x="1289" y="383"/>
                    <a:pt x="1289" y="383"/>
                  </a:cubicBezTo>
                  <a:cubicBezTo>
                    <a:pt x="1294" y="440"/>
                    <a:pt x="1337" y="489"/>
                    <a:pt x="1397" y="489"/>
                  </a:cubicBezTo>
                  <a:cubicBezTo>
                    <a:pt x="1444" y="489"/>
                    <a:pt x="1476" y="472"/>
                    <a:pt x="1501" y="439"/>
                  </a:cubicBezTo>
                  <a:cubicBezTo>
                    <a:pt x="1543" y="471"/>
                    <a:pt x="1543" y="471"/>
                    <a:pt x="1543" y="471"/>
                  </a:cubicBezTo>
                  <a:cubicBezTo>
                    <a:pt x="1504" y="521"/>
                    <a:pt x="1458" y="539"/>
                    <a:pt x="1397" y="539"/>
                  </a:cubicBezTo>
                  <a:cubicBezTo>
                    <a:pt x="1294" y="539"/>
                    <a:pt x="1230" y="462"/>
                    <a:pt x="1230" y="367"/>
                  </a:cubicBezTo>
                  <a:close/>
                  <a:moveTo>
                    <a:pt x="1289" y="337"/>
                  </a:moveTo>
                  <a:cubicBezTo>
                    <a:pt x="1496" y="337"/>
                    <a:pt x="1496" y="337"/>
                    <a:pt x="1496" y="337"/>
                  </a:cubicBezTo>
                  <a:cubicBezTo>
                    <a:pt x="1494" y="282"/>
                    <a:pt x="1457" y="244"/>
                    <a:pt x="1397" y="244"/>
                  </a:cubicBezTo>
                  <a:cubicBezTo>
                    <a:pt x="1336" y="244"/>
                    <a:pt x="1296" y="282"/>
                    <a:pt x="1289" y="337"/>
                  </a:cubicBezTo>
                  <a:close/>
                  <a:moveTo>
                    <a:pt x="1640" y="531"/>
                  </a:moveTo>
                  <a:cubicBezTo>
                    <a:pt x="1695" y="531"/>
                    <a:pt x="1695" y="531"/>
                    <a:pt x="1695" y="531"/>
                  </a:cubicBezTo>
                  <a:cubicBezTo>
                    <a:pt x="1695" y="371"/>
                    <a:pt x="1695" y="371"/>
                    <a:pt x="1695" y="371"/>
                  </a:cubicBezTo>
                  <a:cubicBezTo>
                    <a:pt x="1695" y="296"/>
                    <a:pt x="1724" y="249"/>
                    <a:pt x="1791" y="249"/>
                  </a:cubicBezTo>
                  <a:cubicBezTo>
                    <a:pt x="1801" y="249"/>
                    <a:pt x="1811" y="250"/>
                    <a:pt x="1820" y="253"/>
                  </a:cubicBezTo>
                  <a:cubicBezTo>
                    <a:pt x="1824" y="197"/>
                    <a:pt x="1824" y="197"/>
                    <a:pt x="1824" y="197"/>
                  </a:cubicBezTo>
                  <a:cubicBezTo>
                    <a:pt x="1816" y="194"/>
                    <a:pt x="1809" y="194"/>
                    <a:pt x="1801" y="194"/>
                  </a:cubicBezTo>
                  <a:cubicBezTo>
                    <a:pt x="1747" y="194"/>
                    <a:pt x="1707" y="224"/>
                    <a:pt x="1692" y="256"/>
                  </a:cubicBezTo>
                  <a:cubicBezTo>
                    <a:pt x="1690" y="256"/>
                    <a:pt x="1690" y="256"/>
                    <a:pt x="1690" y="256"/>
                  </a:cubicBezTo>
                  <a:cubicBezTo>
                    <a:pt x="1690" y="238"/>
                    <a:pt x="1689" y="220"/>
                    <a:pt x="1689" y="202"/>
                  </a:cubicBezTo>
                  <a:cubicBezTo>
                    <a:pt x="1637" y="202"/>
                    <a:pt x="1637" y="202"/>
                    <a:pt x="1637" y="202"/>
                  </a:cubicBezTo>
                  <a:cubicBezTo>
                    <a:pt x="1637" y="224"/>
                    <a:pt x="1640" y="250"/>
                    <a:pt x="1640" y="280"/>
                  </a:cubicBezTo>
                  <a:lnTo>
                    <a:pt x="1640" y="531"/>
                  </a:lnTo>
                  <a:close/>
                  <a:moveTo>
                    <a:pt x="2096" y="326"/>
                  </a:moveTo>
                  <a:cubicBezTo>
                    <a:pt x="2096" y="317"/>
                    <a:pt x="2096" y="317"/>
                    <a:pt x="2096" y="317"/>
                  </a:cubicBezTo>
                  <a:cubicBezTo>
                    <a:pt x="2096" y="269"/>
                    <a:pt x="2066" y="244"/>
                    <a:pt x="2015" y="244"/>
                  </a:cubicBezTo>
                  <a:cubicBezTo>
                    <a:pt x="1980" y="244"/>
                    <a:pt x="1943" y="256"/>
                    <a:pt x="1917" y="280"/>
                  </a:cubicBezTo>
                  <a:cubicBezTo>
                    <a:pt x="1883" y="244"/>
                    <a:pt x="1883" y="244"/>
                    <a:pt x="1883" y="244"/>
                  </a:cubicBezTo>
                  <a:cubicBezTo>
                    <a:pt x="1917" y="210"/>
                    <a:pt x="1966" y="194"/>
                    <a:pt x="2014" y="194"/>
                  </a:cubicBezTo>
                  <a:cubicBezTo>
                    <a:pt x="2111" y="194"/>
                    <a:pt x="2151" y="240"/>
                    <a:pt x="2151" y="333"/>
                  </a:cubicBezTo>
                  <a:cubicBezTo>
                    <a:pt x="2151" y="474"/>
                    <a:pt x="2151" y="474"/>
                    <a:pt x="2151" y="474"/>
                  </a:cubicBezTo>
                  <a:cubicBezTo>
                    <a:pt x="2151" y="493"/>
                    <a:pt x="2153" y="514"/>
                    <a:pt x="2156" y="531"/>
                  </a:cubicBezTo>
                  <a:cubicBezTo>
                    <a:pt x="2103" y="531"/>
                    <a:pt x="2103" y="531"/>
                    <a:pt x="2103" y="531"/>
                  </a:cubicBezTo>
                  <a:cubicBezTo>
                    <a:pt x="2100" y="516"/>
                    <a:pt x="2100" y="496"/>
                    <a:pt x="2100" y="482"/>
                  </a:cubicBezTo>
                  <a:cubicBezTo>
                    <a:pt x="2099" y="482"/>
                    <a:pt x="2099" y="482"/>
                    <a:pt x="2099" y="482"/>
                  </a:cubicBezTo>
                  <a:cubicBezTo>
                    <a:pt x="2077" y="515"/>
                    <a:pt x="2040" y="539"/>
                    <a:pt x="1990" y="539"/>
                  </a:cubicBezTo>
                  <a:cubicBezTo>
                    <a:pt x="1924" y="539"/>
                    <a:pt x="1868" y="506"/>
                    <a:pt x="1868" y="442"/>
                  </a:cubicBezTo>
                  <a:cubicBezTo>
                    <a:pt x="1868" y="333"/>
                    <a:pt x="1995" y="326"/>
                    <a:pt x="2075" y="326"/>
                  </a:cubicBezTo>
                  <a:lnTo>
                    <a:pt x="2096" y="326"/>
                  </a:lnTo>
                  <a:close/>
                  <a:moveTo>
                    <a:pt x="2096" y="373"/>
                  </a:moveTo>
                  <a:cubicBezTo>
                    <a:pt x="2042" y="373"/>
                    <a:pt x="2042" y="373"/>
                    <a:pt x="2042" y="373"/>
                  </a:cubicBezTo>
                  <a:cubicBezTo>
                    <a:pt x="1972" y="373"/>
                    <a:pt x="1927" y="392"/>
                    <a:pt x="1927" y="436"/>
                  </a:cubicBezTo>
                  <a:cubicBezTo>
                    <a:pt x="1927" y="478"/>
                    <a:pt x="1958" y="493"/>
                    <a:pt x="2000" y="493"/>
                  </a:cubicBezTo>
                  <a:cubicBezTo>
                    <a:pt x="2063" y="493"/>
                    <a:pt x="2095" y="447"/>
                    <a:pt x="2096" y="394"/>
                  </a:cubicBezTo>
                  <a:lnTo>
                    <a:pt x="2096" y="373"/>
                  </a:lnTo>
                  <a:close/>
                  <a:moveTo>
                    <a:pt x="2280" y="429"/>
                  </a:moveTo>
                  <a:cubicBezTo>
                    <a:pt x="2280" y="497"/>
                    <a:pt x="2292" y="539"/>
                    <a:pt x="2370" y="539"/>
                  </a:cubicBezTo>
                  <a:cubicBezTo>
                    <a:pt x="2391" y="539"/>
                    <a:pt x="2415" y="536"/>
                    <a:pt x="2434" y="527"/>
                  </a:cubicBezTo>
                  <a:cubicBezTo>
                    <a:pt x="2432" y="477"/>
                    <a:pt x="2432" y="477"/>
                    <a:pt x="2432" y="477"/>
                  </a:cubicBezTo>
                  <a:cubicBezTo>
                    <a:pt x="2418" y="485"/>
                    <a:pt x="2400" y="489"/>
                    <a:pt x="2384" y="489"/>
                  </a:cubicBezTo>
                  <a:cubicBezTo>
                    <a:pt x="2335" y="489"/>
                    <a:pt x="2335" y="455"/>
                    <a:pt x="2335" y="413"/>
                  </a:cubicBezTo>
                  <a:cubicBezTo>
                    <a:pt x="2335" y="248"/>
                    <a:pt x="2335" y="248"/>
                    <a:pt x="2335" y="248"/>
                  </a:cubicBezTo>
                  <a:cubicBezTo>
                    <a:pt x="2432" y="248"/>
                    <a:pt x="2432" y="248"/>
                    <a:pt x="2432" y="248"/>
                  </a:cubicBezTo>
                  <a:cubicBezTo>
                    <a:pt x="2432" y="202"/>
                    <a:pt x="2432" y="202"/>
                    <a:pt x="2432" y="202"/>
                  </a:cubicBezTo>
                  <a:cubicBezTo>
                    <a:pt x="2335" y="202"/>
                    <a:pt x="2335" y="202"/>
                    <a:pt x="2335" y="202"/>
                  </a:cubicBezTo>
                  <a:cubicBezTo>
                    <a:pt x="2335" y="109"/>
                    <a:pt x="2335" y="109"/>
                    <a:pt x="2335" y="109"/>
                  </a:cubicBezTo>
                  <a:cubicBezTo>
                    <a:pt x="2280" y="109"/>
                    <a:pt x="2280" y="109"/>
                    <a:pt x="2280" y="109"/>
                  </a:cubicBezTo>
                  <a:cubicBezTo>
                    <a:pt x="2280" y="202"/>
                    <a:pt x="2280" y="202"/>
                    <a:pt x="2280" y="202"/>
                  </a:cubicBezTo>
                  <a:cubicBezTo>
                    <a:pt x="2208" y="202"/>
                    <a:pt x="2208" y="202"/>
                    <a:pt x="2208" y="202"/>
                  </a:cubicBezTo>
                  <a:cubicBezTo>
                    <a:pt x="2208" y="248"/>
                    <a:pt x="2208" y="248"/>
                    <a:pt x="2208" y="248"/>
                  </a:cubicBezTo>
                  <a:cubicBezTo>
                    <a:pt x="2280" y="248"/>
                    <a:pt x="2280" y="248"/>
                    <a:pt x="2280" y="248"/>
                  </a:cubicBezTo>
                  <a:lnTo>
                    <a:pt x="2280" y="429"/>
                  </a:lnTo>
                  <a:close/>
                  <a:moveTo>
                    <a:pt x="2504" y="531"/>
                  </a:moveTo>
                  <a:cubicBezTo>
                    <a:pt x="2559" y="531"/>
                    <a:pt x="2559" y="531"/>
                    <a:pt x="2559" y="531"/>
                  </a:cubicBezTo>
                  <a:cubicBezTo>
                    <a:pt x="2559" y="202"/>
                    <a:pt x="2559" y="202"/>
                    <a:pt x="2559" y="202"/>
                  </a:cubicBezTo>
                  <a:cubicBezTo>
                    <a:pt x="2504" y="202"/>
                    <a:pt x="2504" y="202"/>
                    <a:pt x="2504" y="202"/>
                  </a:cubicBezTo>
                  <a:lnTo>
                    <a:pt x="2504" y="531"/>
                  </a:lnTo>
                  <a:close/>
                  <a:moveTo>
                    <a:pt x="2531" y="114"/>
                  </a:moveTo>
                  <a:cubicBezTo>
                    <a:pt x="2554" y="114"/>
                    <a:pt x="2571" y="97"/>
                    <a:pt x="2571" y="74"/>
                  </a:cubicBezTo>
                  <a:cubicBezTo>
                    <a:pt x="2571" y="52"/>
                    <a:pt x="2554" y="34"/>
                    <a:pt x="2531" y="34"/>
                  </a:cubicBezTo>
                  <a:cubicBezTo>
                    <a:pt x="2509" y="34"/>
                    <a:pt x="2491" y="52"/>
                    <a:pt x="2491" y="74"/>
                  </a:cubicBezTo>
                  <a:cubicBezTo>
                    <a:pt x="2491" y="97"/>
                    <a:pt x="2508" y="114"/>
                    <a:pt x="2531" y="114"/>
                  </a:cubicBezTo>
                  <a:close/>
                  <a:moveTo>
                    <a:pt x="2815" y="539"/>
                  </a:moveTo>
                  <a:cubicBezTo>
                    <a:pt x="2712" y="539"/>
                    <a:pt x="2649" y="462"/>
                    <a:pt x="2649" y="367"/>
                  </a:cubicBezTo>
                  <a:cubicBezTo>
                    <a:pt x="2649" y="265"/>
                    <a:pt x="2720" y="194"/>
                    <a:pt x="2817" y="194"/>
                  </a:cubicBezTo>
                  <a:cubicBezTo>
                    <a:pt x="2910" y="194"/>
                    <a:pt x="2973" y="257"/>
                    <a:pt x="2973" y="366"/>
                  </a:cubicBezTo>
                  <a:cubicBezTo>
                    <a:pt x="2973" y="383"/>
                    <a:pt x="2973" y="383"/>
                    <a:pt x="2973" y="383"/>
                  </a:cubicBezTo>
                  <a:cubicBezTo>
                    <a:pt x="2708" y="383"/>
                    <a:pt x="2708" y="383"/>
                    <a:pt x="2708" y="383"/>
                  </a:cubicBezTo>
                  <a:cubicBezTo>
                    <a:pt x="2712" y="440"/>
                    <a:pt x="2755" y="489"/>
                    <a:pt x="2815" y="489"/>
                  </a:cubicBezTo>
                  <a:cubicBezTo>
                    <a:pt x="2862" y="489"/>
                    <a:pt x="2894" y="472"/>
                    <a:pt x="2920" y="439"/>
                  </a:cubicBezTo>
                  <a:cubicBezTo>
                    <a:pt x="2961" y="471"/>
                    <a:pt x="2961" y="471"/>
                    <a:pt x="2961" y="471"/>
                  </a:cubicBezTo>
                  <a:cubicBezTo>
                    <a:pt x="2923" y="521"/>
                    <a:pt x="2876" y="539"/>
                    <a:pt x="2815" y="539"/>
                  </a:cubicBezTo>
                  <a:close/>
                  <a:moveTo>
                    <a:pt x="2708" y="337"/>
                  </a:moveTo>
                  <a:cubicBezTo>
                    <a:pt x="2914" y="337"/>
                    <a:pt x="2914" y="337"/>
                    <a:pt x="2914" y="337"/>
                  </a:cubicBezTo>
                  <a:cubicBezTo>
                    <a:pt x="2912" y="282"/>
                    <a:pt x="2875" y="244"/>
                    <a:pt x="2815" y="244"/>
                  </a:cubicBezTo>
                  <a:cubicBezTo>
                    <a:pt x="2755" y="244"/>
                    <a:pt x="2715" y="282"/>
                    <a:pt x="2708" y="337"/>
                  </a:cubicBezTo>
                  <a:close/>
                  <a:moveTo>
                    <a:pt x="147" y="880"/>
                  </a:moveTo>
                  <a:cubicBezTo>
                    <a:pt x="149" y="880"/>
                    <a:pt x="149" y="880"/>
                    <a:pt x="149" y="880"/>
                  </a:cubicBezTo>
                  <a:cubicBezTo>
                    <a:pt x="274" y="1261"/>
                    <a:pt x="274" y="1261"/>
                    <a:pt x="274" y="1261"/>
                  </a:cubicBezTo>
                  <a:cubicBezTo>
                    <a:pt x="358" y="1261"/>
                    <a:pt x="358" y="1261"/>
                    <a:pt x="358" y="1261"/>
                  </a:cubicBezTo>
                  <a:cubicBezTo>
                    <a:pt x="489" y="880"/>
                    <a:pt x="489" y="880"/>
                    <a:pt x="489" y="880"/>
                  </a:cubicBezTo>
                  <a:cubicBezTo>
                    <a:pt x="490" y="880"/>
                    <a:pt x="490" y="880"/>
                    <a:pt x="490" y="880"/>
                  </a:cubicBezTo>
                  <a:cubicBezTo>
                    <a:pt x="490" y="1261"/>
                    <a:pt x="490" y="1261"/>
                    <a:pt x="490" y="1261"/>
                  </a:cubicBezTo>
                  <a:cubicBezTo>
                    <a:pt x="600" y="1261"/>
                    <a:pt x="600" y="1261"/>
                    <a:pt x="600" y="1261"/>
                  </a:cubicBezTo>
                  <a:cubicBezTo>
                    <a:pt x="600" y="764"/>
                    <a:pt x="600" y="764"/>
                    <a:pt x="600" y="764"/>
                  </a:cubicBezTo>
                  <a:cubicBezTo>
                    <a:pt x="434" y="764"/>
                    <a:pt x="434" y="764"/>
                    <a:pt x="434" y="764"/>
                  </a:cubicBezTo>
                  <a:cubicBezTo>
                    <a:pt x="319" y="1088"/>
                    <a:pt x="319" y="1088"/>
                    <a:pt x="319" y="1088"/>
                  </a:cubicBezTo>
                  <a:cubicBezTo>
                    <a:pt x="318" y="1088"/>
                    <a:pt x="318" y="1088"/>
                    <a:pt x="318" y="1088"/>
                  </a:cubicBezTo>
                  <a:cubicBezTo>
                    <a:pt x="203" y="764"/>
                    <a:pt x="203" y="764"/>
                    <a:pt x="203" y="764"/>
                  </a:cubicBezTo>
                  <a:cubicBezTo>
                    <a:pt x="38" y="764"/>
                    <a:pt x="38" y="764"/>
                    <a:pt x="38" y="764"/>
                  </a:cubicBezTo>
                  <a:cubicBezTo>
                    <a:pt x="38" y="1261"/>
                    <a:pt x="38" y="1261"/>
                    <a:pt x="38" y="1261"/>
                  </a:cubicBezTo>
                  <a:cubicBezTo>
                    <a:pt x="147" y="1261"/>
                    <a:pt x="147" y="1261"/>
                    <a:pt x="147" y="1261"/>
                  </a:cubicBezTo>
                  <a:lnTo>
                    <a:pt x="147" y="880"/>
                  </a:lnTo>
                  <a:close/>
                  <a:moveTo>
                    <a:pt x="1027" y="1123"/>
                  </a:moveTo>
                  <a:cubicBezTo>
                    <a:pt x="782" y="1123"/>
                    <a:pt x="782" y="1123"/>
                    <a:pt x="782" y="1123"/>
                  </a:cubicBezTo>
                  <a:cubicBezTo>
                    <a:pt x="791" y="1163"/>
                    <a:pt x="821" y="1189"/>
                    <a:pt x="862" y="1189"/>
                  </a:cubicBezTo>
                  <a:cubicBezTo>
                    <a:pt x="896" y="1189"/>
                    <a:pt x="919" y="1172"/>
                    <a:pt x="937" y="1148"/>
                  </a:cubicBezTo>
                  <a:cubicBezTo>
                    <a:pt x="1011" y="1202"/>
                    <a:pt x="1011" y="1202"/>
                    <a:pt x="1011" y="1202"/>
                  </a:cubicBezTo>
                  <a:cubicBezTo>
                    <a:pt x="977" y="1245"/>
                    <a:pt x="921" y="1269"/>
                    <a:pt x="867" y="1269"/>
                  </a:cubicBezTo>
                  <a:cubicBezTo>
                    <a:pt x="761" y="1269"/>
                    <a:pt x="677" y="1199"/>
                    <a:pt x="677" y="1090"/>
                  </a:cubicBezTo>
                  <a:cubicBezTo>
                    <a:pt x="677" y="981"/>
                    <a:pt x="761" y="911"/>
                    <a:pt x="867" y="911"/>
                  </a:cubicBezTo>
                  <a:cubicBezTo>
                    <a:pt x="965" y="911"/>
                    <a:pt x="1027" y="981"/>
                    <a:pt x="1027" y="1090"/>
                  </a:cubicBezTo>
                  <a:lnTo>
                    <a:pt x="1027" y="1123"/>
                  </a:lnTo>
                  <a:close/>
                  <a:moveTo>
                    <a:pt x="921" y="1052"/>
                  </a:moveTo>
                  <a:cubicBezTo>
                    <a:pt x="922" y="1017"/>
                    <a:pt x="895" y="987"/>
                    <a:pt x="857" y="987"/>
                  </a:cubicBezTo>
                  <a:cubicBezTo>
                    <a:pt x="810" y="987"/>
                    <a:pt x="785" y="1019"/>
                    <a:pt x="782" y="1052"/>
                  </a:cubicBezTo>
                  <a:lnTo>
                    <a:pt x="921" y="1052"/>
                  </a:lnTo>
                  <a:close/>
                  <a:moveTo>
                    <a:pt x="1246" y="1269"/>
                  </a:moveTo>
                  <a:cubicBezTo>
                    <a:pt x="1145" y="1269"/>
                    <a:pt x="1078" y="1196"/>
                    <a:pt x="1078" y="1093"/>
                  </a:cubicBezTo>
                  <a:cubicBezTo>
                    <a:pt x="1078" y="998"/>
                    <a:pt x="1137" y="911"/>
                    <a:pt x="1234" y="911"/>
                  </a:cubicBezTo>
                  <a:cubicBezTo>
                    <a:pt x="1277" y="911"/>
                    <a:pt x="1318" y="923"/>
                    <a:pt x="1342" y="956"/>
                  </a:cubicBezTo>
                  <a:cubicBezTo>
                    <a:pt x="1343" y="956"/>
                    <a:pt x="1343" y="956"/>
                    <a:pt x="1343" y="956"/>
                  </a:cubicBezTo>
                  <a:cubicBezTo>
                    <a:pt x="1343" y="730"/>
                    <a:pt x="1343" y="730"/>
                    <a:pt x="1343" y="730"/>
                  </a:cubicBezTo>
                  <a:cubicBezTo>
                    <a:pt x="1449" y="730"/>
                    <a:pt x="1449" y="730"/>
                    <a:pt x="1449" y="730"/>
                  </a:cubicBezTo>
                  <a:cubicBezTo>
                    <a:pt x="1449" y="1261"/>
                    <a:pt x="1449" y="1261"/>
                    <a:pt x="1449" y="1261"/>
                  </a:cubicBezTo>
                  <a:cubicBezTo>
                    <a:pt x="1352" y="1261"/>
                    <a:pt x="1352" y="1261"/>
                    <a:pt x="1352" y="1261"/>
                  </a:cubicBezTo>
                  <a:cubicBezTo>
                    <a:pt x="1352" y="1216"/>
                    <a:pt x="1352" y="1216"/>
                    <a:pt x="1352" y="1216"/>
                  </a:cubicBezTo>
                  <a:cubicBezTo>
                    <a:pt x="1350" y="1216"/>
                    <a:pt x="1350" y="1216"/>
                    <a:pt x="1350" y="1216"/>
                  </a:cubicBezTo>
                  <a:cubicBezTo>
                    <a:pt x="1334" y="1241"/>
                    <a:pt x="1294" y="1269"/>
                    <a:pt x="1246" y="1269"/>
                  </a:cubicBezTo>
                  <a:close/>
                  <a:moveTo>
                    <a:pt x="1352" y="1090"/>
                  </a:moveTo>
                  <a:cubicBezTo>
                    <a:pt x="1352" y="1039"/>
                    <a:pt x="1320" y="1004"/>
                    <a:pt x="1268" y="1004"/>
                  </a:cubicBezTo>
                  <a:cubicBezTo>
                    <a:pt x="1215" y="1004"/>
                    <a:pt x="1183" y="1039"/>
                    <a:pt x="1183" y="1090"/>
                  </a:cubicBezTo>
                  <a:cubicBezTo>
                    <a:pt x="1183" y="1142"/>
                    <a:pt x="1215" y="1177"/>
                    <a:pt x="1268" y="1177"/>
                  </a:cubicBezTo>
                  <a:cubicBezTo>
                    <a:pt x="1320" y="1177"/>
                    <a:pt x="1352" y="1142"/>
                    <a:pt x="1352" y="1090"/>
                  </a:cubicBezTo>
                  <a:close/>
                  <a:moveTo>
                    <a:pt x="1526" y="812"/>
                  </a:moveTo>
                  <a:cubicBezTo>
                    <a:pt x="1526" y="846"/>
                    <a:pt x="1554" y="873"/>
                    <a:pt x="1587" y="873"/>
                  </a:cubicBezTo>
                  <a:cubicBezTo>
                    <a:pt x="1621" y="873"/>
                    <a:pt x="1648" y="846"/>
                    <a:pt x="1648" y="812"/>
                  </a:cubicBezTo>
                  <a:cubicBezTo>
                    <a:pt x="1648" y="778"/>
                    <a:pt x="1621" y="751"/>
                    <a:pt x="1587" y="751"/>
                  </a:cubicBezTo>
                  <a:cubicBezTo>
                    <a:pt x="1554" y="751"/>
                    <a:pt x="1526" y="778"/>
                    <a:pt x="1526" y="812"/>
                  </a:cubicBezTo>
                  <a:close/>
                  <a:moveTo>
                    <a:pt x="1535" y="1261"/>
                  </a:moveTo>
                  <a:cubicBezTo>
                    <a:pt x="1640" y="1261"/>
                    <a:pt x="1640" y="1261"/>
                    <a:pt x="1640" y="1261"/>
                  </a:cubicBezTo>
                  <a:cubicBezTo>
                    <a:pt x="1640" y="920"/>
                    <a:pt x="1640" y="920"/>
                    <a:pt x="1640" y="920"/>
                  </a:cubicBezTo>
                  <a:cubicBezTo>
                    <a:pt x="1535" y="920"/>
                    <a:pt x="1535" y="920"/>
                    <a:pt x="1535" y="920"/>
                  </a:cubicBezTo>
                  <a:lnTo>
                    <a:pt x="1535" y="1261"/>
                  </a:lnTo>
                  <a:close/>
                  <a:moveTo>
                    <a:pt x="1704" y="1026"/>
                  </a:moveTo>
                  <a:cubicBezTo>
                    <a:pt x="1704" y="1156"/>
                    <a:pt x="1882" y="1110"/>
                    <a:pt x="1882" y="1165"/>
                  </a:cubicBezTo>
                  <a:cubicBezTo>
                    <a:pt x="1882" y="1183"/>
                    <a:pt x="1858" y="1189"/>
                    <a:pt x="1834" y="1189"/>
                  </a:cubicBezTo>
                  <a:cubicBezTo>
                    <a:pt x="1802" y="1189"/>
                    <a:pt x="1779" y="1176"/>
                    <a:pt x="1759" y="1152"/>
                  </a:cubicBezTo>
                  <a:cubicBezTo>
                    <a:pt x="1695" y="1223"/>
                    <a:pt x="1695" y="1223"/>
                    <a:pt x="1695" y="1223"/>
                  </a:cubicBezTo>
                  <a:cubicBezTo>
                    <a:pt x="1729" y="1258"/>
                    <a:pt x="1782" y="1269"/>
                    <a:pt x="1830" y="1269"/>
                  </a:cubicBezTo>
                  <a:cubicBezTo>
                    <a:pt x="1903" y="1269"/>
                    <a:pt x="1987" y="1244"/>
                    <a:pt x="1987" y="1157"/>
                  </a:cubicBezTo>
                  <a:cubicBezTo>
                    <a:pt x="1987" y="1027"/>
                    <a:pt x="1809" y="1070"/>
                    <a:pt x="1809" y="1019"/>
                  </a:cubicBezTo>
                  <a:cubicBezTo>
                    <a:pt x="1809" y="999"/>
                    <a:pt x="1830" y="991"/>
                    <a:pt x="1848" y="991"/>
                  </a:cubicBezTo>
                  <a:cubicBezTo>
                    <a:pt x="1873" y="991"/>
                    <a:pt x="1894" y="1001"/>
                    <a:pt x="1909" y="1020"/>
                  </a:cubicBezTo>
                  <a:cubicBezTo>
                    <a:pt x="1974" y="956"/>
                    <a:pt x="1974" y="956"/>
                    <a:pt x="1974" y="956"/>
                  </a:cubicBezTo>
                  <a:cubicBezTo>
                    <a:pt x="1942" y="922"/>
                    <a:pt x="1892" y="911"/>
                    <a:pt x="1847" y="911"/>
                  </a:cubicBezTo>
                  <a:cubicBezTo>
                    <a:pt x="1776" y="911"/>
                    <a:pt x="1704" y="946"/>
                    <a:pt x="1704" y="1026"/>
                  </a:cubicBezTo>
                  <a:close/>
                  <a:moveTo>
                    <a:pt x="2220" y="1004"/>
                  </a:moveTo>
                  <a:cubicBezTo>
                    <a:pt x="2242" y="1004"/>
                    <a:pt x="2262" y="1015"/>
                    <a:pt x="2272" y="1030"/>
                  </a:cubicBezTo>
                  <a:cubicBezTo>
                    <a:pt x="2342" y="957"/>
                    <a:pt x="2342" y="957"/>
                    <a:pt x="2342" y="957"/>
                  </a:cubicBezTo>
                  <a:cubicBezTo>
                    <a:pt x="2309" y="923"/>
                    <a:pt x="2260" y="911"/>
                    <a:pt x="2220" y="911"/>
                  </a:cubicBezTo>
                  <a:cubicBezTo>
                    <a:pt x="2115" y="911"/>
                    <a:pt x="2030" y="981"/>
                    <a:pt x="2030" y="1090"/>
                  </a:cubicBezTo>
                  <a:cubicBezTo>
                    <a:pt x="2030" y="1199"/>
                    <a:pt x="2115" y="1269"/>
                    <a:pt x="2220" y="1269"/>
                  </a:cubicBezTo>
                  <a:cubicBezTo>
                    <a:pt x="2260" y="1269"/>
                    <a:pt x="2309" y="1258"/>
                    <a:pt x="2342" y="1224"/>
                  </a:cubicBezTo>
                  <a:cubicBezTo>
                    <a:pt x="2272" y="1151"/>
                    <a:pt x="2272" y="1151"/>
                    <a:pt x="2272" y="1151"/>
                  </a:cubicBezTo>
                  <a:cubicBezTo>
                    <a:pt x="2260" y="1165"/>
                    <a:pt x="2243" y="1177"/>
                    <a:pt x="2220" y="1177"/>
                  </a:cubicBezTo>
                  <a:cubicBezTo>
                    <a:pt x="2167" y="1177"/>
                    <a:pt x="2136" y="1142"/>
                    <a:pt x="2136" y="1090"/>
                  </a:cubicBezTo>
                  <a:cubicBezTo>
                    <a:pt x="2136" y="1039"/>
                    <a:pt x="2167" y="1004"/>
                    <a:pt x="2220" y="1004"/>
                  </a:cubicBezTo>
                  <a:close/>
                  <a:moveTo>
                    <a:pt x="2603" y="1094"/>
                  </a:moveTo>
                  <a:cubicBezTo>
                    <a:pt x="2603" y="1261"/>
                    <a:pt x="2603" y="1261"/>
                    <a:pt x="2603" y="1261"/>
                  </a:cubicBezTo>
                  <a:cubicBezTo>
                    <a:pt x="2708" y="1261"/>
                    <a:pt x="2708" y="1261"/>
                    <a:pt x="2708" y="1261"/>
                  </a:cubicBezTo>
                  <a:cubicBezTo>
                    <a:pt x="2708" y="1073"/>
                    <a:pt x="2708" y="1073"/>
                    <a:pt x="2708" y="1073"/>
                  </a:cubicBezTo>
                  <a:cubicBezTo>
                    <a:pt x="2708" y="981"/>
                    <a:pt x="2689" y="911"/>
                    <a:pt x="2582" y="911"/>
                  </a:cubicBezTo>
                  <a:cubicBezTo>
                    <a:pt x="2531" y="911"/>
                    <a:pt x="2496" y="939"/>
                    <a:pt x="2486" y="966"/>
                  </a:cubicBezTo>
                  <a:cubicBezTo>
                    <a:pt x="2485" y="966"/>
                    <a:pt x="2485" y="966"/>
                    <a:pt x="2485" y="966"/>
                  </a:cubicBezTo>
                  <a:cubicBezTo>
                    <a:pt x="2485" y="730"/>
                    <a:pt x="2485" y="730"/>
                    <a:pt x="2485" y="730"/>
                  </a:cubicBezTo>
                  <a:cubicBezTo>
                    <a:pt x="2380" y="730"/>
                    <a:pt x="2380" y="730"/>
                    <a:pt x="2380" y="730"/>
                  </a:cubicBezTo>
                  <a:cubicBezTo>
                    <a:pt x="2380" y="1261"/>
                    <a:pt x="2380" y="1261"/>
                    <a:pt x="2380" y="1261"/>
                  </a:cubicBezTo>
                  <a:cubicBezTo>
                    <a:pt x="2485" y="1261"/>
                    <a:pt x="2485" y="1261"/>
                    <a:pt x="2485" y="1261"/>
                  </a:cubicBezTo>
                  <a:cubicBezTo>
                    <a:pt x="2485" y="1091"/>
                    <a:pt x="2485" y="1091"/>
                    <a:pt x="2485" y="1091"/>
                  </a:cubicBezTo>
                  <a:cubicBezTo>
                    <a:pt x="2485" y="1047"/>
                    <a:pt x="2493" y="1004"/>
                    <a:pt x="2548" y="1004"/>
                  </a:cubicBezTo>
                  <a:cubicBezTo>
                    <a:pt x="2602" y="1004"/>
                    <a:pt x="2603" y="1054"/>
                    <a:pt x="2603" y="1094"/>
                  </a:cubicBezTo>
                  <a:close/>
                  <a:moveTo>
                    <a:pt x="130" y="1634"/>
                  </a:moveTo>
                  <a:cubicBezTo>
                    <a:pt x="130" y="1596"/>
                    <a:pt x="173" y="1582"/>
                    <a:pt x="204" y="1582"/>
                  </a:cubicBezTo>
                  <a:cubicBezTo>
                    <a:pt x="231" y="1582"/>
                    <a:pt x="266" y="1593"/>
                    <a:pt x="283" y="1615"/>
                  </a:cubicBezTo>
                  <a:cubicBezTo>
                    <a:pt x="359" y="1533"/>
                    <a:pt x="359" y="1533"/>
                    <a:pt x="359" y="1533"/>
                  </a:cubicBezTo>
                  <a:cubicBezTo>
                    <a:pt x="317" y="1496"/>
                    <a:pt x="262" y="1481"/>
                    <a:pt x="206" y="1481"/>
                  </a:cubicBezTo>
                  <a:cubicBezTo>
                    <a:pt x="109" y="1481"/>
                    <a:pt x="17" y="1537"/>
                    <a:pt x="17" y="1643"/>
                  </a:cubicBezTo>
                  <a:cubicBezTo>
                    <a:pt x="17" y="1809"/>
                    <a:pt x="250" y="1759"/>
                    <a:pt x="250" y="1851"/>
                  </a:cubicBezTo>
                  <a:cubicBezTo>
                    <a:pt x="250" y="1886"/>
                    <a:pt x="210" y="1903"/>
                    <a:pt x="174" y="1903"/>
                  </a:cubicBezTo>
                  <a:cubicBezTo>
                    <a:pt x="137" y="1903"/>
                    <a:pt x="101" y="1885"/>
                    <a:pt x="78" y="1856"/>
                  </a:cubicBezTo>
                  <a:cubicBezTo>
                    <a:pt x="0" y="1941"/>
                    <a:pt x="0" y="1941"/>
                    <a:pt x="0" y="1941"/>
                  </a:cubicBezTo>
                  <a:cubicBezTo>
                    <a:pt x="47" y="1985"/>
                    <a:pt x="104" y="2004"/>
                    <a:pt x="168" y="2004"/>
                  </a:cubicBezTo>
                  <a:cubicBezTo>
                    <a:pt x="270" y="2004"/>
                    <a:pt x="359" y="1951"/>
                    <a:pt x="359" y="1840"/>
                  </a:cubicBezTo>
                  <a:cubicBezTo>
                    <a:pt x="359" y="1666"/>
                    <a:pt x="130" y="1724"/>
                    <a:pt x="130" y="1634"/>
                  </a:cubicBezTo>
                  <a:close/>
                  <a:moveTo>
                    <a:pt x="808" y="1818"/>
                  </a:moveTo>
                  <a:cubicBezTo>
                    <a:pt x="808" y="1912"/>
                    <a:pt x="749" y="2000"/>
                    <a:pt x="652" y="2000"/>
                  </a:cubicBezTo>
                  <a:cubicBezTo>
                    <a:pt x="609" y="2000"/>
                    <a:pt x="568" y="1988"/>
                    <a:pt x="544" y="1955"/>
                  </a:cubicBezTo>
                  <a:cubicBezTo>
                    <a:pt x="543" y="1955"/>
                    <a:pt x="543" y="1955"/>
                    <a:pt x="543" y="1955"/>
                  </a:cubicBezTo>
                  <a:cubicBezTo>
                    <a:pt x="543" y="2151"/>
                    <a:pt x="543" y="2151"/>
                    <a:pt x="543" y="2151"/>
                  </a:cubicBezTo>
                  <a:cubicBezTo>
                    <a:pt x="437" y="2151"/>
                    <a:pt x="437" y="2151"/>
                    <a:pt x="437" y="2151"/>
                  </a:cubicBezTo>
                  <a:cubicBezTo>
                    <a:pt x="437" y="1650"/>
                    <a:pt x="437" y="1650"/>
                    <a:pt x="437" y="1650"/>
                  </a:cubicBezTo>
                  <a:cubicBezTo>
                    <a:pt x="534" y="1650"/>
                    <a:pt x="534" y="1650"/>
                    <a:pt x="534" y="1650"/>
                  </a:cubicBezTo>
                  <a:cubicBezTo>
                    <a:pt x="534" y="1695"/>
                    <a:pt x="534" y="1695"/>
                    <a:pt x="534" y="1695"/>
                  </a:cubicBezTo>
                  <a:cubicBezTo>
                    <a:pt x="536" y="1695"/>
                    <a:pt x="536" y="1695"/>
                    <a:pt x="536" y="1695"/>
                  </a:cubicBezTo>
                  <a:cubicBezTo>
                    <a:pt x="552" y="1670"/>
                    <a:pt x="593" y="1641"/>
                    <a:pt x="640" y="1641"/>
                  </a:cubicBezTo>
                  <a:cubicBezTo>
                    <a:pt x="741" y="1641"/>
                    <a:pt x="808" y="1714"/>
                    <a:pt x="808" y="1818"/>
                  </a:cubicBezTo>
                  <a:close/>
                  <a:moveTo>
                    <a:pt x="703" y="1820"/>
                  </a:moveTo>
                  <a:cubicBezTo>
                    <a:pt x="703" y="1769"/>
                    <a:pt x="671" y="1734"/>
                    <a:pt x="619" y="1734"/>
                  </a:cubicBezTo>
                  <a:cubicBezTo>
                    <a:pt x="566" y="1734"/>
                    <a:pt x="534" y="1769"/>
                    <a:pt x="534" y="1820"/>
                  </a:cubicBezTo>
                  <a:cubicBezTo>
                    <a:pt x="534" y="1872"/>
                    <a:pt x="566" y="1907"/>
                    <a:pt x="619" y="1907"/>
                  </a:cubicBezTo>
                  <a:cubicBezTo>
                    <a:pt x="671" y="1907"/>
                    <a:pt x="703" y="1872"/>
                    <a:pt x="703" y="1820"/>
                  </a:cubicBezTo>
                  <a:close/>
                  <a:moveTo>
                    <a:pt x="1209" y="1820"/>
                  </a:moveTo>
                  <a:cubicBezTo>
                    <a:pt x="1209" y="1853"/>
                    <a:pt x="1209" y="1853"/>
                    <a:pt x="1209" y="1853"/>
                  </a:cubicBezTo>
                  <a:cubicBezTo>
                    <a:pt x="965" y="1853"/>
                    <a:pt x="965" y="1853"/>
                    <a:pt x="965" y="1853"/>
                  </a:cubicBezTo>
                  <a:cubicBezTo>
                    <a:pt x="973" y="1894"/>
                    <a:pt x="1004" y="1920"/>
                    <a:pt x="1044" y="1920"/>
                  </a:cubicBezTo>
                  <a:cubicBezTo>
                    <a:pt x="1079" y="1920"/>
                    <a:pt x="1102" y="1902"/>
                    <a:pt x="1119" y="1878"/>
                  </a:cubicBezTo>
                  <a:cubicBezTo>
                    <a:pt x="1193" y="1932"/>
                    <a:pt x="1193" y="1932"/>
                    <a:pt x="1193" y="1932"/>
                  </a:cubicBezTo>
                  <a:cubicBezTo>
                    <a:pt x="1159" y="1975"/>
                    <a:pt x="1104" y="2000"/>
                    <a:pt x="1049" y="2000"/>
                  </a:cubicBezTo>
                  <a:cubicBezTo>
                    <a:pt x="944" y="2000"/>
                    <a:pt x="860" y="1929"/>
                    <a:pt x="860" y="1820"/>
                  </a:cubicBezTo>
                  <a:cubicBezTo>
                    <a:pt x="860" y="1712"/>
                    <a:pt x="944" y="1641"/>
                    <a:pt x="1049" y="1641"/>
                  </a:cubicBezTo>
                  <a:cubicBezTo>
                    <a:pt x="1148" y="1641"/>
                    <a:pt x="1209" y="1712"/>
                    <a:pt x="1209" y="1820"/>
                  </a:cubicBezTo>
                  <a:close/>
                  <a:moveTo>
                    <a:pt x="1104" y="1782"/>
                  </a:moveTo>
                  <a:cubicBezTo>
                    <a:pt x="1105" y="1747"/>
                    <a:pt x="1077" y="1717"/>
                    <a:pt x="1039" y="1717"/>
                  </a:cubicBezTo>
                  <a:cubicBezTo>
                    <a:pt x="993" y="1717"/>
                    <a:pt x="968" y="1749"/>
                    <a:pt x="965" y="1782"/>
                  </a:cubicBezTo>
                  <a:lnTo>
                    <a:pt x="1104" y="1782"/>
                  </a:lnTo>
                  <a:close/>
                  <a:moveTo>
                    <a:pt x="1452" y="1734"/>
                  </a:moveTo>
                  <a:cubicBezTo>
                    <a:pt x="1474" y="1734"/>
                    <a:pt x="1494" y="1745"/>
                    <a:pt x="1504" y="1760"/>
                  </a:cubicBezTo>
                  <a:cubicBezTo>
                    <a:pt x="1574" y="1687"/>
                    <a:pt x="1574" y="1687"/>
                    <a:pt x="1574" y="1687"/>
                  </a:cubicBezTo>
                  <a:cubicBezTo>
                    <a:pt x="1541" y="1653"/>
                    <a:pt x="1492" y="1641"/>
                    <a:pt x="1452" y="1641"/>
                  </a:cubicBezTo>
                  <a:cubicBezTo>
                    <a:pt x="1347" y="1641"/>
                    <a:pt x="1263" y="1712"/>
                    <a:pt x="1263" y="1820"/>
                  </a:cubicBezTo>
                  <a:cubicBezTo>
                    <a:pt x="1263" y="1929"/>
                    <a:pt x="1347" y="2000"/>
                    <a:pt x="1452" y="2000"/>
                  </a:cubicBezTo>
                  <a:cubicBezTo>
                    <a:pt x="1492" y="2000"/>
                    <a:pt x="1541" y="1988"/>
                    <a:pt x="1574" y="1954"/>
                  </a:cubicBezTo>
                  <a:cubicBezTo>
                    <a:pt x="1504" y="1881"/>
                    <a:pt x="1504" y="1881"/>
                    <a:pt x="1504" y="1881"/>
                  </a:cubicBezTo>
                  <a:cubicBezTo>
                    <a:pt x="1492" y="1895"/>
                    <a:pt x="1476" y="1907"/>
                    <a:pt x="1452" y="1907"/>
                  </a:cubicBezTo>
                  <a:cubicBezTo>
                    <a:pt x="1400" y="1907"/>
                    <a:pt x="1368" y="1872"/>
                    <a:pt x="1368" y="1820"/>
                  </a:cubicBezTo>
                  <a:cubicBezTo>
                    <a:pt x="1368" y="1769"/>
                    <a:pt x="1400" y="1734"/>
                    <a:pt x="1452" y="1734"/>
                  </a:cubicBezTo>
                  <a:close/>
                  <a:moveTo>
                    <a:pt x="1666" y="1481"/>
                  </a:moveTo>
                  <a:cubicBezTo>
                    <a:pt x="1632" y="1481"/>
                    <a:pt x="1605" y="1509"/>
                    <a:pt x="1605" y="1542"/>
                  </a:cubicBezTo>
                  <a:cubicBezTo>
                    <a:pt x="1605" y="1576"/>
                    <a:pt x="1632" y="1603"/>
                    <a:pt x="1666" y="1603"/>
                  </a:cubicBezTo>
                  <a:cubicBezTo>
                    <a:pt x="1700" y="1603"/>
                    <a:pt x="1727" y="1576"/>
                    <a:pt x="1727" y="1542"/>
                  </a:cubicBezTo>
                  <a:cubicBezTo>
                    <a:pt x="1727" y="1509"/>
                    <a:pt x="1700" y="1481"/>
                    <a:pt x="1666" y="1481"/>
                  </a:cubicBezTo>
                  <a:close/>
                  <a:moveTo>
                    <a:pt x="1613" y="1991"/>
                  </a:moveTo>
                  <a:cubicBezTo>
                    <a:pt x="1719" y="1991"/>
                    <a:pt x="1719" y="1991"/>
                    <a:pt x="1719" y="1991"/>
                  </a:cubicBezTo>
                  <a:cubicBezTo>
                    <a:pt x="1719" y="1650"/>
                    <a:pt x="1719" y="1650"/>
                    <a:pt x="1719" y="1650"/>
                  </a:cubicBezTo>
                  <a:cubicBezTo>
                    <a:pt x="1613" y="1650"/>
                    <a:pt x="1613" y="1650"/>
                    <a:pt x="1613" y="1650"/>
                  </a:cubicBezTo>
                  <a:lnTo>
                    <a:pt x="1613" y="1991"/>
                  </a:lnTo>
                  <a:close/>
                  <a:moveTo>
                    <a:pt x="2106" y="1818"/>
                  </a:moveTo>
                  <a:cubicBezTo>
                    <a:pt x="2106" y="1991"/>
                    <a:pt x="2106" y="1991"/>
                    <a:pt x="2106" y="1991"/>
                  </a:cubicBezTo>
                  <a:cubicBezTo>
                    <a:pt x="2009" y="1991"/>
                    <a:pt x="2009" y="1991"/>
                    <a:pt x="2009" y="1991"/>
                  </a:cubicBezTo>
                  <a:cubicBezTo>
                    <a:pt x="2009" y="1948"/>
                    <a:pt x="2009" y="1948"/>
                    <a:pt x="2009" y="1948"/>
                  </a:cubicBezTo>
                  <a:cubicBezTo>
                    <a:pt x="2007" y="1948"/>
                    <a:pt x="2007" y="1948"/>
                    <a:pt x="2007" y="1948"/>
                  </a:cubicBezTo>
                  <a:cubicBezTo>
                    <a:pt x="1984" y="1985"/>
                    <a:pt x="1942" y="2000"/>
                    <a:pt x="1899" y="2000"/>
                  </a:cubicBezTo>
                  <a:cubicBezTo>
                    <a:pt x="1835" y="2000"/>
                    <a:pt x="1778" y="1963"/>
                    <a:pt x="1778" y="1894"/>
                  </a:cubicBezTo>
                  <a:cubicBezTo>
                    <a:pt x="1778" y="1776"/>
                    <a:pt x="1921" y="1774"/>
                    <a:pt x="2009" y="1774"/>
                  </a:cubicBezTo>
                  <a:cubicBezTo>
                    <a:pt x="2009" y="1737"/>
                    <a:pt x="1978" y="1713"/>
                    <a:pt x="1941" y="1713"/>
                  </a:cubicBezTo>
                  <a:cubicBezTo>
                    <a:pt x="1907" y="1713"/>
                    <a:pt x="1878" y="1728"/>
                    <a:pt x="1856" y="1754"/>
                  </a:cubicBezTo>
                  <a:cubicBezTo>
                    <a:pt x="1799" y="1696"/>
                    <a:pt x="1799" y="1696"/>
                    <a:pt x="1799" y="1696"/>
                  </a:cubicBezTo>
                  <a:cubicBezTo>
                    <a:pt x="1838" y="1660"/>
                    <a:pt x="1894" y="1641"/>
                    <a:pt x="1950" y="1641"/>
                  </a:cubicBezTo>
                  <a:cubicBezTo>
                    <a:pt x="2073" y="1641"/>
                    <a:pt x="2106" y="1704"/>
                    <a:pt x="2106" y="1818"/>
                  </a:cubicBezTo>
                  <a:close/>
                  <a:moveTo>
                    <a:pt x="2009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50" y="1842"/>
                    <a:pt x="1879" y="1844"/>
                    <a:pt x="1879" y="1891"/>
                  </a:cubicBezTo>
                  <a:cubicBezTo>
                    <a:pt x="1879" y="1916"/>
                    <a:pt x="1905" y="1928"/>
                    <a:pt x="1929" y="1928"/>
                  </a:cubicBezTo>
                  <a:cubicBezTo>
                    <a:pt x="1970" y="1928"/>
                    <a:pt x="2009" y="1906"/>
                    <a:pt x="2009" y="1864"/>
                  </a:cubicBezTo>
                  <a:lnTo>
                    <a:pt x="2009" y="1842"/>
                  </a:lnTo>
                  <a:close/>
                  <a:moveTo>
                    <a:pt x="2173" y="1991"/>
                  </a:moveTo>
                  <a:cubicBezTo>
                    <a:pt x="2278" y="1991"/>
                    <a:pt x="2278" y="1991"/>
                    <a:pt x="2278" y="1991"/>
                  </a:cubicBezTo>
                  <a:cubicBezTo>
                    <a:pt x="2278" y="1460"/>
                    <a:pt x="2278" y="1460"/>
                    <a:pt x="2278" y="1460"/>
                  </a:cubicBezTo>
                  <a:cubicBezTo>
                    <a:pt x="2173" y="1460"/>
                    <a:pt x="2173" y="1460"/>
                    <a:pt x="2173" y="1460"/>
                  </a:cubicBezTo>
                  <a:lnTo>
                    <a:pt x="2173" y="1991"/>
                  </a:lnTo>
                  <a:close/>
                  <a:moveTo>
                    <a:pt x="2408" y="1481"/>
                  </a:moveTo>
                  <a:cubicBezTo>
                    <a:pt x="2375" y="1481"/>
                    <a:pt x="2347" y="1509"/>
                    <a:pt x="2347" y="1542"/>
                  </a:cubicBezTo>
                  <a:cubicBezTo>
                    <a:pt x="2347" y="1576"/>
                    <a:pt x="2375" y="1603"/>
                    <a:pt x="2408" y="1603"/>
                  </a:cubicBezTo>
                  <a:cubicBezTo>
                    <a:pt x="2442" y="1603"/>
                    <a:pt x="2469" y="1576"/>
                    <a:pt x="2469" y="1542"/>
                  </a:cubicBezTo>
                  <a:cubicBezTo>
                    <a:pt x="2469" y="1509"/>
                    <a:pt x="2442" y="1481"/>
                    <a:pt x="2408" y="1481"/>
                  </a:cubicBezTo>
                  <a:close/>
                  <a:moveTo>
                    <a:pt x="2356" y="1991"/>
                  </a:moveTo>
                  <a:cubicBezTo>
                    <a:pt x="2461" y="1991"/>
                    <a:pt x="2461" y="1991"/>
                    <a:pt x="2461" y="1991"/>
                  </a:cubicBezTo>
                  <a:cubicBezTo>
                    <a:pt x="2461" y="1650"/>
                    <a:pt x="2461" y="1650"/>
                    <a:pt x="2461" y="1650"/>
                  </a:cubicBezTo>
                  <a:cubicBezTo>
                    <a:pt x="2356" y="1650"/>
                    <a:pt x="2356" y="1650"/>
                    <a:pt x="2356" y="1650"/>
                  </a:cubicBezTo>
                  <a:lnTo>
                    <a:pt x="2356" y="1991"/>
                  </a:lnTo>
                  <a:close/>
                  <a:moveTo>
                    <a:pt x="2630" y="1750"/>
                  </a:moveTo>
                  <a:cubicBezTo>
                    <a:pt x="2630" y="1729"/>
                    <a:pt x="2651" y="1721"/>
                    <a:pt x="2669" y="1721"/>
                  </a:cubicBezTo>
                  <a:cubicBezTo>
                    <a:pt x="2694" y="1721"/>
                    <a:pt x="2715" y="1731"/>
                    <a:pt x="2730" y="1750"/>
                  </a:cubicBezTo>
                  <a:cubicBezTo>
                    <a:pt x="2795" y="1686"/>
                    <a:pt x="2795" y="1686"/>
                    <a:pt x="2795" y="1686"/>
                  </a:cubicBezTo>
                  <a:cubicBezTo>
                    <a:pt x="2763" y="1653"/>
                    <a:pt x="2713" y="1641"/>
                    <a:pt x="2668" y="1641"/>
                  </a:cubicBezTo>
                  <a:cubicBezTo>
                    <a:pt x="2597" y="1641"/>
                    <a:pt x="2525" y="1676"/>
                    <a:pt x="2525" y="1757"/>
                  </a:cubicBezTo>
                  <a:cubicBezTo>
                    <a:pt x="2525" y="1887"/>
                    <a:pt x="2703" y="1840"/>
                    <a:pt x="2703" y="1895"/>
                  </a:cubicBezTo>
                  <a:cubicBezTo>
                    <a:pt x="2703" y="1913"/>
                    <a:pt x="2679" y="1920"/>
                    <a:pt x="2655" y="1920"/>
                  </a:cubicBezTo>
                  <a:cubicBezTo>
                    <a:pt x="2623" y="1920"/>
                    <a:pt x="2600" y="1906"/>
                    <a:pt x="2580" y="1882"/>
                  </a:cubicBezTo>
                  <a:cubicBezTo>
                    <a:pt x="2517" y="1953"/>
                    <a:pt x="2517" y="1953"/>
                    <a:pt x="2517" y="1953"/>
                  </a:cubicBezTo>
                  <a:cubicBezTo>
                    <a:pt x="2550" y="1988"/>
                    <a:pt x="2603" y="2000"/>
                    <a:pt x="2651" y="2000"/>
                  </a:cubicBezTo>
                  <a:cubicBezTo>
                    <a:pt x="2724" y="2000"/>
                    <a:pt x="2808" y="1974"/>
                    <a:pt x="2808" y="1887"/>
                  </a:cubicBezTo>
                  <a:cubicBezTo>
                    <a:pt x="2808" y="1757"/>
                    <a:pt x="2630" y="1800"/>
                    <a:pt x="2630" y="1750"/>
                  </a:cubicBezTo>
                  <a:close/>
                  <a:moveTo>
                    <a:pt x="3002" y="1549"/>
                  </a:moveTo>
                  <a:cubicBezTo>
                    <a:pt x="2897" y="1549"/>
                    <a:pt x="2897" y="1549"/>
                    <a:pt x="2897" y="1549"/>
                  </a:cubicBezTo>
                  <a:cubicBezTo>
                    <a:pt x="2897" y="1650"/>
                    <a:pt x="2897" y="1650"/>
                    <a:pt x="2897" y="1650"/>
                  </a:cubicBezTo>
                  <a:cubicBezTo>
                    <a:pt x="2829" y="1650"/>
                    <a:pt x="2829" y="1650"/>
                    <a:pt x="2829" y="1650"/>
                  </a:cubicBezTo>
                  <a:cubicBezTo>
                    <a:pt x="2829" y="1734"/>
                    <a:pt x="2829" y="1734"/>
                    <a:pt x="2829" y="1734"/>
                  </a:cubicBezTo>
                  <a:cubicBezTo>
                    <a:pt x="2897" y="1734"/>
                    <a:pt x="2897" y="1734"/>
                    <a:pt x="2897" y="1734"/>
                  </a:cubicBezTo>
                  <a:cubicBezTo>
                    <a:pt x="2897" y="1896"/>
                    <a:pt x="2897" y="1896"/>
                    <a:pt x="2897" y="1896"/>
                  </a:cubicBezTo>
                  <a:cubicBezTo>
                    <a:pt x="2897" y="1971"/>
                    <a:pt x="2951" y="2000"/>
                    <a:pt x="3021" y="2000"/>
                  </a:cubicBezTo>
                  <a:cubicBezTo>
                    <a:pt x="3046" y="2000"/>
                    <a:pt x="3072" y="1997"/>
                    <a:pt x="3095" y="1989"/>
                  </a:cubicBezTo>
                  <a:cubicBezTo>
                    <a:pt x="3095" y="1901"/>
                    <a:pt x="3095" y="1901"/>
                    <a:pt x="3095" y="1901"/>
                  </a:cubicBezTo>
                  <a:cubicBezTo>
                    <a:pt x="3086" y="1910"/>
                    <a:pt x="3063" y="1911"/>
                    <a:pt x="3052" y="1911"/>
                  </a:cubicBezTo>
                  <a:cubicBezTo>
                    <a:pt x="3006" y="1911"/>
                    <a:pt x="3002" y="1884"/>
                    <a:pt x="3002" y="1848"/>
                  </a:cubicBezTo>
                  <a:cubicBezTo>
                    <a:pt x="3002" y="1734"/>
                    <a:pt x="3002" y="1734"/>
                    <a:pt x="3002" y="1734"/>
                  </a:cubicBezTo>
                  <a:cubicBezTo>
                    <a:pt x="3095" y="1734"/>
                    <a:pt x="3095" y="1734"/>
                    <a:pt x="3095" y="1734"/>
                  </a:cubicBezTo>
                  <a:cubicBezTo>
                    <a:pt x="3095" y="1650"/>
                    <a:pt x="3095" y="1650"/>
                    <a:pt x="3095" y="1650"/>
                  </a:cubicBezTo>
                  <a:cubicBezTo>
                    <a:pt x="3002" y="1650"/>
                    <a:pt x="3002" y="1650"/>
                    <a:pt x="3002" y="1650"/>
                  </a:cubicBezTo>
                  <a:lnTo>
                    <a:pt x="3002" y="1549"/>
                  </a:lnTo>
                  <a:close/>
                  <a:moveTo>
                    <a:pt x="3487" y="1820"/>
                  </a:moveTo>
                  <a:cubicBezTo>
                    <a:pt x="3487" y="1853"/>
                    <a:pt x="3487" y="1853"/>
                    <a:pt x="3487" y="1853"/>
                  </a:cubicBezTo>
                  <a:cubicBezTo>
                    <a:pt x="3243" y="1853"/>
                    <a:pt x="3243" y="1853"/>
                    <a:pt x="3243" y="1853"/>
                  </a:cubicBezTo>
                  <a:cubicBezTo>
                    <a:pt x="3251" y="1894"/>
                    <a:pt x="3282" y="1920"/>
                    <a:pt x="3322" y="1920"/>
                  </a:cubicBezTo>
                  <a:cubicBezTo>
                    <a:pt x="3357" y="1920"/>
                    <a:pt x="3380" y="1902"/>
                    <a:pt x="3397" y="1878"/>
                  </a:cubicBezTo>
                  <a:cubicBezTo>
                    <a:pt x="3471" y="1932"/>
                    <a:pt x="3471" y="1932"/>
                    <a:pt x="3471" y="1932"/>
                  </a:cubicBezTo>
                  <a:cubicBezTo>
                    <a:pt x="3437" y="1975"/>
                    <a:pt x="3382" y="2000"/>
                    <a:pt x="3327" y="2000"/>
                  </a:cubicBezTo>
                  <a:cubicBezTo>
                    <a:pt x="3222" y="2000"/>
                    <a:pt x="3138" y="1929"/>
                    <a:pt x="3138" y="1820"/>
                  </a:cubicBezTo>
                  <a:cubicBezTo>
                    <a:pt x="3138" y="1712"/>
                    <a:pt x="3222" y="1641"/>
                    <a:pt x="3327" y="1641"/>
                  </a:cubicBezTo>
                  <a:cubicBezTo>
                    <a:pt x="3426" y="1641"/>
                    <a:pt x="3487" y="1712"/>
                    <a:pt x="3487" y="1820"/>
                  </a:cubicBezTo>
                  <a:close/>
                  <a:moveTo>
                    <a:pt x="3382" y="1782"/>
                  </a:moveTo>
                  <a:cubicBezTo>
                    <a:pt x="3383" y="1747"/>
                    <a:pt x="3355" y="1717"/>
                    <a:pt x="3317" y="1717"/>
                  </a:cubicBezTo>
                  <a:cubicBezTo>
                    <a:pt x="3271" y="1717"/>
                    <a:pt x="3246" y="1749"/>
                    <a:pt x="3243" y="1782"/>
                  </a:cubicBezTo>
                  <a:lnTo>
                    <a:pt x="3382" y="1782"/>
                  </a:lnTo>
                  <a:close/>
                  <a:moveTo>
                    <a:pt x="3754" y="1641"/>
                  </a:moveTo>
                  <a:cubicBezTo>
                    <a:pt x="3702" y="1641"/>
                    <a:pt x="3668" y="1669"/>
                    <a:pt x="3654" y="1696"/>
                  </a:cubicBezTo>
                  <a:cubicBezTo>
                    <a:pt x="3652" y="1696"/>
                    <a:pt x="3652" y="1696"/>
                    <a:pt x="3652" y="1696"/>
                  </a:cubicBezTo>
                  <a:cubicBezTo>
                    <a:pt x="3652" y="1650"/>
                    <a:pt x="3652" y="1650"/>
                    <a:pt x="3652" y="1650"/>
                  </a:cubicBezTo>
                  <a:cubicBezTo>
                    <a:pt x="3551" y="1650"/>
                    <a:pt x="3551" y="1650"/>
                    <a:pt x="3551" y="1650"/>
                  </a:cubicBezTo>
                  <a:cubicBezTo>
                    <a:pt x="3551" y="1991"/>
                    <a:pt x="3551" y="1991"/>
                    <a:pt x="3551" y="1991"/>
                  </a:cubicBezTo>
                  <a:cubicBezTo>
                    <a:pt x="3657" y="1991"/>
                    <a:pt x="3657" y="1991"/>
                    <a:pt x="3657" y="1991"/>
                  </a:cubicBezTo>
                  <a:cubicBezTo>
                    <a:pt x="3657" y="1821"/>
                    <a:pt x="3657" y="1821"/>
                    <a:pt x="3657" y="1821"/>
                  </a:cubicBezTo>
                  <a:cubicBezTo>
                    <a:pt x="3657" y="1777"/>
                    <a:pt x="3665" y="1734"/>
                    <a:pt x="3720" y="1734"/>
                  </a:cubicBezTo>
                  <a:cubicBezTo>
                    <a:pt x="3774" y="1734"/>
                    <a:pt x="3775" y="1785"/>
                    <a:pt x="3775" y="1824"/>
                  </a:cubicBezTo>
                  <a:cubicBezTo>
                    <a:pt x="3775" y="1991"/>
                    <a:pt x="3775" y="1991"/>
                    <a:pt x="3775" y="1991"/>
                  </a:cubicBezTo>
                  <a:cubicBezTo>
                    <a:pt x="3880" y="1991"/>
                    <a:pt x="3880" y="1991"/>
                    <a:pt x="3880" y="1991"/>
                  </a:cubicBezTo>
                  <a:cubicBezTo>
                    <a:pt x="3880" y="1803"/>
                    <a:pt x="3880" y="1803"/>
                    <a:pt x="3880" y="1803"/>
                  </a:cubicBezTo>
                  <a:cubicBezTo>
                    <a:pt x="3880" y="1712"/>
                    <a:pt x="3860" y="1641"/>
                    <a:pt x="3754" y="1641"/>
                  </a:cubicBezTo>
                  <a:close/>
                </a:path>
              </a:pathLst>
            </a:custGeom>
            <a:solidFill>
              <a:srgbClr val="002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</p:grpSp>
      <p:sp>
        <p:nvSpPr>
          <p:cNvPr id="19" name="Text Placeholder Gradient (PHJU)">
            <a:extLst>
              <a:ext uri="{FF2B5EF4-FFF2-40B4-BE49-F238E27FC236}">
                <a16:creationId xmlns:a16="http://schemas.microsoft.com/office/drawing/2014/main" id="{3A0369B1-2AE7-402B-8EE5-7047A0A99856}"/>
              </a:ext>
            </a:extLst>
          </p:cNvPr>
          <p:cNvSpPr>
            <a:spLocks noGrp="1" noSelect="1"/>
          </p:cNvSpPr>
          <p:nvPr>
            <p:ph type="body" sz="quarter" idx="16" hasCustomPrompt="1"/>
            <p:custDataLst>
              <p:custData r:id="rId1"/>
            </p:custDataLst>
          </p:nvPr>
        </p:nvSpPr>
        <p:spPr bwMode="gray">
          <a:xfrm>
            <a:off x="8737287" y="0"/>
            <a:ext cx="3451769" cy="4928318"/>
          </a:xfrm>
          <a:gradFill flip="none" rotWithShape="1">
            <a:gsLst>
              <a:gs pos="14000">
                <a:srgbClr val="FFFFFF">
                  <a:alpha val="50000"/>
                </a:srgbClr>
              </a:gs>
              <a:gs pos="28000">
                <a:srgbClr val="FFFFFF">
                  <a:alpha val="75000"/>
                </a:srgbClr>
              </a:gs>
              <a:gs pos="2000">
                <a:srgbClr val="FFFFFF">
                  <a:alpha val="2000"/>
                </a:srgbClr>
              </a:gs>
              <a:gs pos="0">
                <a:srgbClr val="FFFFFF">
                  <a:alpha val="1000"/>
                </a:srgbClr>
              </a:gs>
              <a:gs pos="72000">
                <a:srgbClr val="FFFFFF"/>
              </a:gs>
              <a:gs pos="40000">
                <a:srgbClr val="FFFFFF">
                  <a:alpha val="90000"/>
                </a:srgbClr>
              </a:gs>
              <a:gs pos="54000">
                <a:srgbClr val="FFFFFF"/>
              </a:gs>
            </a:gsLst>
            <a:lin ang="0" scaled="1"/>
            <a:tileRect/>
          </a:gra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lvl="0" indent="0" algn="l" defTabSz="1088610" rtl="0" eaLnBrk="1" latinLnBrk="0" hangingPunct="1">
              <a:spcBef>
                <a:spcPts val="0"/>
              </a:spcBef>
              <a:buFontTx/>
              <a:buNone/>
            </a:pPr>
            <a:r>
              <a:rPr lang="en-GB"/>
              <a:t> </a:t>
            </a:r>
          </a:p>
        </p:txBody>
      </p:sp>
      <p:sp>
        <p:nvSpPr>
          <p:cNvPr id="1847" name="Text Placeholder 1846 (PHJU)">
            <a:extLst>
              <a:ext uri="{FF2B5EF4-FFF2-40B4-BE49-F238E27FC236}">
                <a16:creationId xmlns:a16="http://schemas.microsoft.com/office/drawing/2014/main" id="{6261FB7D-5C61-4BEC-BA95-3BD641221814}"/>
              </a:ext>
            </a:extLst>
          </p:cNvPr>
          <p:cNvSpPr>
            <a:spLocks noGrp="1" noSelect="1"/>
          </p:cNvSpPr>
          <p:nvPr>
            <p:ph type="body" sz="quarter" idx="15" hasCustomPrompt="1"/>
            <p:custDataLst>
              <p:custData r:id="rId2"/>
            </p:custDataLst>
          </p:nvPr>
        </p:nvSpPr>
        <p:spPr bwMode="gray">
          <a:xfrm>
            <a:off x="7619099" y="-6480"/>
            <a:ext cx="4585206" cy="3366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lvl="0" indent="0" algn="l" defTabSz="1088610" rtl="0" eaLnBrk="1" latinLnBrk="0" hangingPunct="1">
              <a:spcBef>
                <a:spcPts val="0"/>
              </a:spcBef>
              <a:buFontTx/>
              <a:buNone/>
            </a:pPr>
            <a:r>
              <a:rPr lang="en-GB"/>
              <a:t> </a:t>
            </a:r>
          </a:p>
        </p:txBody>
      </p:sp>
      <p:pic>
        <p:nvPicPr>
          <p:cNvPr id="16" name="Tijdelijke aanduiding voor afbeelding 2">
            <a:extLst>
              <a:ext uri="{FF2B5EF4-FFF2-40B4-BE49-F238E27FC236}">
                <a16:creationId xmlns:a16="http://schemas.microsoft.com/office/drawing/2014/main" id="{F3344946-A94C-4205-A9D9-5B82EC885107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5"/>
          <a:srcRect t="406" b="406"/>
          <a:stretch>
            <a:fillRect/>
          </a:stretch>
        </p:blipFill>
        <p:spPr bwMode="gray">
          <a:xfrm>
            <a:off x="-3" y="1621462"/>
            <a:ext cx="12188825" cy="31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25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ziekenhuisg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441936" y="5093454"/>
            <a:ext cx="11301057" cy="682626"/>
          </a:xfrm>
        </p:spPr>
        <p:txBody>
          <a:bodyPr anchor="t" anchorCtr="0"/>
          <a:lstStyle>
            <a:lvl1pPr algn="l">
              <a:defRPr sz="4399"/>
            </a:lvl1pPr>
          </a:lstStyle>
          <a:p>
            <a:r>
              <a:rPr lang="en-GB" noProof="1"/>
              <a:t>[Titel]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441936" y="5903548"/>
            <a:ext cx="11301057" cy="612000"/>
          </a:xfrm>
        </p:spPr>
        <p:txBody>
          <a:bodyPr/>
          <a:lstStyle>
            <a:lvl1pPr marL="0" indent="0" algn="l">
              <a:buNone/>
              <a:defRPr sz="3999">
                <a:solidFill>
                  <a:schemeClr val="accent4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1"/>
              <a:t>[Subtitel/Name]</a:t>
            </a:r>
          </a:p>
        </p:txBody>
      </p:sp>
      <p:grpSp>
        <p:nvGrpSpPr>
          <p:cNvPr id="1835" name="Group 832">
            <a:extLst>
              <a:ext uri="{FF2B5EF4-FFF2-40B4-BE49-F238E27FC236}">
                <a16:creationId xmlns:a16="http://schemas.microsoft.com/office/drawing/2014/main" id="{C731A30A-9D82-4361-B98D-733FF680F15E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418991" y="434975"/>
            <a:ext cx="2113999" cy="827088"/>
            <a:chOff x="264" y="274"/>
            <a:chExt cx="1332" cy="521"/>
          </a:xfrm>
        </p:grpSpPr>
        <p:sp>
          <p:nvSpPr>
            <p:cNvPr id="1837" name="Freeform 833">
              <a:extLst>
                <a:ext uri="{FF2B5EF4-FFF2-40B4-BE49-F238E27FC236}">
                  <a16:creationId xmlns:a16="http://schemas.microsoft.com/office/drawing/2014/main" id="{65D81B6C-D6AD-432A-B914-3C761AF9F87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601"/>
              <a:ext cx="317" cy="194"/>
            </a:xfrm>
            <a:custGeom>
              <a:avLst/>
              <a:gdLst>
                <a:gd name="T0" fmla="*/ 1487 w 1587"/>
                <a:gd name="T1" fmla="*/ 692 h 972"/>
                <a:gd name="T2" fmla="*/ 1416 w 1587"/>
                <a:gd name="T3" fmla="*/ 695 h 972"/>
                <a:gd name="T4" fmla="*/ 1409 w 1587"/>
                <a:gd name="T5" fmla="*/ 695 h 972"/>
                <a:gd name="T6" fmla="*/ 959 w 1587"/>
                <a:gd name="T7" fmla="*/ 611 h 972"/>
                <a:gd name="T8" fmla="*/ 364 w 1587"/>
                <a:gd name="T9" fmla="*/ 112 h 972"/>
                <a:gd name="T10" fmla="*/ 364 w 1587"/>
                <a:gd name="T11" fmla="*/ 112 h 972"/>
                <a:gd name="T12" fmla="*/ 364 w 1587"/>
                <a:gd name="T13" fmla="*/ 112 h 972"/>
                <a:gd name="T14" fmla="*/ 246 w 1587"/>
                <a:gd name="T15" fmla="*/ 94 h 972"/>
                <a:gd name="T16" fmla="*/ 53 w 1587"/>
                <a:gd name="T17" fmla="*/ 32 h 972"/>
                <a:gd name="T18" fmla="*/ 0 w 1587"/>
                <a:gd name="T19" fmla="*/ 0 h 972"/>
                <a:gd name="T20" fmla="*/ 0 w 1587"/>
                <a:gd name="T21" fmla="*/ 321 h 972"/>
                <a:gd name="T22" fmla="*/ 1129 w 1587"/>
                <a:gd name="T23" fmla="*/ 972 h 972"/>
                <a:gd name="T24" fmla="*/ 1587 w 1587"/>
                <a:gd name="T25" fmla="*/ 708 h 972"/>
                <a:gd name="T26" fmla="*/ 1513 w 1587"/>
                <a:gd name="T27" fmla="*/ 691 h 972"/>
                <a:gd name="T28" fmla="*/ 1487 w 1587"/>
                <a:gd name="T29" fmla="*/ 69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7" h="972">
                  <a:moveTo>
                    <a:pt x="1487" y="692"/>
                  </a:moveTo>
                  <a:cubicBezTo>
                    <a:pt x="1463" y="694"/>
                    <a:pt x="1439" y="695"/>
                    <a:pt x="1416" y="695"/>
                  </a:cubicBezTo>
                  <a:cubicBezTo>
                    <a:pt x="1409" y="695"/>
                    <a:pt x="1409" y="695"/>
                    <a:pt x="1409" y="695"/>
                  </a:cubicBezTo>
                  <a:cubicBezTo>
                    <a:pt x="1250" y="694"/>
                    <a:pt x="1104" y="668"/>
                    <a:pt x="959" y="611"/>
                  </a:cubicBezTo>
                  <a:cubicBezTo>
                    <a:pt x="713" y="514"/>
                    <a:pt x="510" y="343"/>
                    <a:pt x="364" y="112"/>
                  </a:cubicBezTo>
                  <a:cubicBezTo>
                    <a:pt x="364" y="112"/>
                    <a:pt x="364" y="112"/>
                    <a:pt x="364" y="112"/>
                  </a:cubicBezTo>
                  <a:cubicBezTo>
                    <a:pt x="364" y="112"/>
                    <a:pt x="364" y="112"/>
                    <a:pt x="364" y="112"/>
                  </a:cubicBezTo>
                  <a:cubicBezTo>
                    <a:pt x="327" y="107"/>
                    <a:pt x="283" y="103"/>
                    <a:pt x="246" y="94"/>
                  </a:cubicBezTo>
                  <a:cubicBezTo>
                    <a:pt x="181" y="79"/>
                    <a:pt x="114" y="59"/>
                    <a:pt x="53" y="32"/>
                  </a:cubicBezTo>
                  <a:cubicBezTo>
                    <a:pt x="39" y="26"/>
                    <a:pt x="13" y="6"/>
                    <a:pt x="0" y="0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1129" y="972"/>
                    <a:pt x="1129" y="972"/>
                    <a:pt x="1129" y="972"/>
                  </a:cubicBezTo>
                  <a:cubicBezTo>
                    <a:pt x="1587" y="708"/>
                    <a:pt x="1587" y="708"/>
                    <a:pt x="1587" y="708"/>
                  </a:cubicBezTo>
                  <a:cubicBezTo>
                    <a:pt x="1572" y="686"/>
                    <a:pt x="1537" y="689"/>
                    <a:pt x="1513" y="691"/>
                  </a:cubicBezTo>
                  <a:cubicBezTo>
                    <a:pt x="1504" y="691"/>
                    <a:pt x="1495" y="692"/>
                    <a:pt x="1487" y="692"/>
                  </a:cubicBezTo>
                  <a:close/>
                </a:path>
              </a:pathLst>
            </a:custGeom>
            <a:solidFill>
              <a:srgbClr val="D9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38" name="Freeform 834">
              <a:extLst>
                <a:ext uri="{FF2B5EF4-FFF2-40B4-BE49-F238E27FC236}">
                  <a16:creationId xmlns:a16="http://schemas.microsoft.com/office/drawing/2014/main" id="{E1944E5E-6869-4936-A10E-1A553CE6861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30" y="306"/>
              <a:ext cx="185" cy="435"/>
            </a:xfrm>
            <a:custGeom>
              <a:avLst/>
              <a:gdLst>
                <a:gd name="T0" fmla="*/ 76 w 928"/>
                <a:gd name="T1" fmla="*/ 0 h 2175"/>
                <a:gd name="T2" fmla="*/ 63 w 928"/>
                <a:gd name="T3" fmla="*/ 16 h 2175"/>
                <a:gd name="T4" fmla="*/ 95 w 928"/>
                <a:gd name="T5" fmla="*/ 90 h 2175"/>
                <a:gd name="T6" fmla="*/ 130 w 928"/>
                <a:gd name="T7" fmla="*/ 161 h 2175"/>
                <a:gd name="T8" fmla="*/ 145 w 928"/>
                <a:gd name="T9" fmla="*/ 203 h 2175"/>
                <a:gd name="T10" fmla="*/ 197 w 928"/>
                <a:gd name="T11" fmla="*/ 626 h 2175"/>
                <a:gd name="T12" fmla="*/ 0 w 928"/>
                <a:gd name="T13" fmla="*/ 1162 h 2175"/>
                <a:gd name="T14" fmla="*/ 0 w 928"/>
                <a:gd name="T15" fmla="*/ 1162 h 2175"/>
                <a:gd name="T16" fmla="*/ 0 w 928"/>
                <a:gd name="T17" fmla="*/ 1162 h 2175"/>
                <a:gd name="T18" fmla="*/ 207 w 928"/>
                <a:gd name="T19" fmla="*/ 1539 h 2175"/>
                <a:gd name="T20" fmla="*/ 263 w 928"/>
                <a:gd name="T21" fmla="*/ 2115 h 2175"/>
                <a:gd name="T22" fmla="*/ 270 w 928"/>
                <a:gd name="T23" fmla="*/ 2175 h 2175"/>
                <a:gd name="T24" fmla="*/ 404 w 928"/>
                <a:gd name="T25" fmla="*/ 2098 h 2175"/>
                <a:gd name="T26" fmla="*/ 928 w 928"/>
                <a:gd name="T27" fmla="*/ 1796 h 2175"/>
                <a:gd name="T28" fmla="*/ 928 w 928"/>
                <a:gd name="T29" fmla="*/ 492 h 2175"/>
                <a:gd name="T30" fmla="*/ 76 w 928"/>
                <a:gd name="T31" fmla="*/ 0 h 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8" h="2175">
                  <a:moveTo>
                    <a:pt x="76" y="0"/>
                  </a:moveTo>
                  <a:cubicBezTo>
                    <a:pt x="79" y="5"/>
                    <a:pt x="60" y="11"/>
                    <a:pt x="63" y="16"/>
                  </a:cubicBezTo>
                  <a:cubicBezTo>
                    <a:pt x="75" y="39"/>
                    <a:pt x="84" y="66"/>
                    <a:pt x="95" y="90"/>
                  </a:cubicBezTo>
                  <a:cubicBezTo>
                    <a:pt x="106" y="113"/>
                    <a:pt x="121" y="136"/>
                    <a:pt x="130" y="161"/>
                  </a:cubicBezTo>
                  <a:cubicBezTo>
                    <a:pt x="136" y="174"/>
                    <a:pt x="141" y="189"/>
                    <a:pt x="145" y="203"/>
                  </a:cubicBezTo>
                  <a:cubicBezTo>
                    <a:pt x="193" y="346"/>
                    <a:pt x="208" y="485"/>
                    <a:pt x="197" y="626"/>
                  </a:cubicBezTo>
                  <a:cubicBezTo>
                    <a:pt x="181" y="819"/>
                    <a:pt x="111" y="1005"/>
                    <a:pt x="0" y="1162"/>
                  </a:cubicBezTo>
                  <a:cubicBezTo>
                    <a:pt x="0" y="1162"/>
                    <a:pt x="0" y="1162"/>
                    <a:pt x="0" y="1162"/>
                  </a:cubicBezTo>
                  <a:cubicBezTo>
                    <a:pt x="0" y="1162"/>
                    <a:pt x="0" y="1162"/>
                    <a:pt x="0" y="1162"/>
                  </a:cubicBezTo>
                  <a:cubicBezTo>
                    <a:pt x="85" y="1271"/>
                    <a:pt x="160" y="1400"/>
                    <a:pt x="207" y="1539"/>
                  </a:cubicBezTo>
                  <a:cubicBezTo>
                    <a:pt x="272" y="1733"/>
                    <a:pt x="290" y="1926"/>
                    <a:pt x="263" y="2115"/>
                  </a:cubicBezTo>
                  <a:cubicBezTo>
                    <a:pt x="260" y="2134"/>
                    <a:pt x="274" y="2156"/>
                    <a:pt x="270" y="2175"/>
                  </a:cubicBezTo>
                  <a:cubicBezTo>
                    <a:pt x="404" y="2098"/>
                    <a:pt x="404" y="2098"/>
                    <a:pt x="404" y="2098"/>
                  </a:cubicBezTo>
                  <a:cubicBezTo>
                    <a:pt x="928" y="1796"/>
                    <a:pt x="928" y="1796"/>
                    <a:pt x="928" y="1796"/>
                  </a:cubicBezTo>
                  <a:cubicBezTo>
                    <a:pt x="928" y="492"/>
                    <a:pt x="928" y="492"/>
                    <a:pt x="928" y="49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00A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39" name="Freeform 835">
              <a:extLst>
                <a:ext uri="{FF2B5EF4-FFF2-40B4-BE49-F238E27FC236}">
                  <a16:creationId xmlns:a16="http://schemas.microsoft.com/office/drawing/2014/main" id="{5FBECA1D-49B9-4371-80E0-A3C50B2AAE1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274"/>
              <a:ext cx="331" cy="357"/>
            </a:xfrm>
            <a:custGeom>
              <a:avLst/>
              <a:gdLst>
                <a:gd name="T0" fmla="*/ 812 w 1657"/>
                <a:gd name="T1" fmla="*/ 1694 h 1789"/>
                <a:gd name="T2" fmla="*/ 1467 w 1657"/>
                <a:gd name="T3" fmla="*/ 367 h 1789"/>
                <a:gd name="T4" fmla="*/ 1379 w 1657"/>
                <a:gd name="T5" fmla="*/ 161 h 1789"/>
                <a:gd name="T6" fmla="*/ 1129 w 1657"/>
                <a:gd name="T7" fmla="*/ 0 h 1789"/>
                <a:gd name="T8" fmla="*/ 0 w 1657"/>
                <a:gd name="T9" fmla="*/ 652 h 1789"/>
                <a:gd name="T10" fmla="*/ 0 w 1657"/>
                <a:gd name="T11" fmla="*/ 1662 h 1789"/>
                <a:gd name="T12" fmla="*/ 812 w 1657"/>
                <a:gd name="T13" fmla="*/ 1694 h 1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7" h="1789">
                  <a:moveTo>
                    <a:pt x="812" y="1694"/>
                  </a:moveTo>
                  <a:cubicBezTo>
                    <a:pt x="1374" y="1505"/>
                    <a:pt x="1657" y="929"/>
                    <a:pt x="1467" y="367"/>
                  </a:cubicBezTo>
                  <a:cubicBezTo>
                    <a:pt x="1444" y="297"/>
                    <a:pt x="1415" y="223"/>
                    <a:pt x="1379" y="161"/>
                  </a:cubicBezTo>
                  <a:cubicBezTo>
                    <a:pt x="1129" y="0"/>
                    <a:pt x="1129" y="0"/>
                    <a:pt x="1129" y="0"/>
                  </a:cubicBezTo>
                  <a:cubicBezTo>
                    <a:pt x="0" y="652"/>
                    <a:pt x="0" y="652"/>
                    <a:pt x="0" y="652"/>
                  </a:cubicBezTo>
                  <a:cubicBezTo>
                    <a:pt x="0" y="1662"/>
                    <a:pt x="0" y="1662"/>
                    <a:pt x="0" y="1662"/>
                  </a:cubicBezTo>
                  <a:cubicBezTo>
                    <a:pt x="246" y="1785"/>
                    <a:pt x="530" y="1789"/>
                    <a:pt x="812" y="1694"/>
                  </a:cubicBezTo>
                  <a:close/>
                </a:path>
              </a:pathLst>
            </a:custGeom>
            <a:solidFill>
              <a:srgbClr val="E95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0" name="Freeform 836">
              <a:extLst>
                <a:ext uri="{FF2B5EF4-FFF2-40B4-BE49-F238E27FC236}">
                  <a16:creationId xmlns:a16="http://schemas.microsoft.com/office/drawing/2014/main" id="{4DC92723-800E-4A3D-91ED-46CD239677D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92" y="274"/>
              <a:ext cx="284" cy="355"/>
            </a:xfrm>
            <a:custGeom>
              <a:avLst/>
              <a:gdLst>
                <a:gd name="T0" fmla="*/ 1354 w 1418"/>
                <a:gd name="T1" fmla="*/ 359 h 1775"/>
                <a:gd name="T2" fmla="*/ 1338 w 1418"/>
                <a:gd name="T3" fmla="*/ 317 h 1775"/>
                <a:gd name="T4" fmla="*/ 1308 w 1418"/>
                <a:gd name="T5" fmla="*/ 245 h 1775"/>
                <a:gd name="T6" fmla="*/ 1263 w 1418"/>
                <a:gd name="T7" fmla="*/ 160 h 1775"/>
                <a:gd name="T8" fmla="*/ 986 w 1418"/>
                <a:gd name="T9" fmla="*/ 0 h 1775"/>
                <a:gd name="T10" fmla="*/ 154 w 1418"/>
                <a:gd name="T11" fmla="*/ 480 h 1775"/>
                <a:gd name="T12" fmla="*/ 17 w 1418"/>
                <a:gd name="T13" fmla="*/ 872 h 1775"/>
                <a:gd name="T14" fmla="*/ 19 w 1418"/>
                <a:gd name="T15" fmla="*/ 872 h 1775"/>
                <a:gd name="T16" fmla="*/ 0 w 1418"/>
                <a:gd name="T17" fmla="*/ 1081 h 1775"/>
                <a:gd name="T18" fmla="*/ 0 w 1418"/>
                <a:gd name="T19" fmla="*/ 1090 h 1775"/>
                <a:gd name="T20" fmla="*/ 7 w 1418"/>
                <a:gd name="T21" fmla="*/ 1208 h 1775"/>
                <a:gd name="T22" fmla="*/ 48 w 1418"/>
                <a:gd name="T23" fmla="*/ 1426 h 1775"/>
                <a:gd name="T24" fmla="*/ 67 w 1418"/>
                <a:gd name="T25" fmla="*/ 1491 h 1775"/>
                <a:gd name="T26" fmla="*/ 198 w 1418"/>
                <a:gd name="T27" fmla="*/ 1766 h 1775"/>
                <a:gd name="T28" fmla="*/ 336 w 1418"/>
                <a:gd name="T29" fmla="*/ 1775 h 1775"/>
                <a:gd name="T30" fmla="*/ 679 w 1418"/>
                <a:gd name="T31" fmla="*/ 1719 h 1775"/>
                <a:gd name="T32" fmla="*/ 1212 w 1418"/>
                <a:gd name="T33" fmla="*/ 1323 h 1775"/>
                <a:gd name="T34" fmla="*/ 1200 w 1418"/>
                <a:gd name="T35" fmla="*/ 1309 h 1775"/>
                <a:gd name="T36" fmla="*/ 1212 w 1418"/>
                <a:gd name="T37" fmla="*/ 1323 h 1775"/>
                <a:gd name="T38" fmla="*/ 1406 w 1418"/>
                <a:gd name="T39" fmla="*/ 788 h 1775"/>
                <a:gd name="T40" fmla="*/ 1354 w 1418"/>
                <a:gd name="T41" fmla="*/ 359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8" h="1775">
                  <a:moveTo>
                    <a:pt x="1354" y="359"/>
                  </a:moveTo>
                  <a:cubicBezTo>
                    <a:pt x="1349" y="344"/>
                    <a:pt x="1344" y="331"/>
                    <a:pt x="1338" y="317"/>
                  </a:cubicBezTo>
                  <a:cubicBezTo>
                    <a:pt x="1329" y="292"/>
                    <a:pt x="1319" y="269"/>
                    <a:pt x="1308" y="245"/>
                  </a:cubicBezTo>
                  <a:cubicBezTo>
                    <a:pt x="1294" y="216"/>
                    <a:pt x="1279" y="187"/>
                    <a:pt x="1263" y="160"/>
                  </a:cubicBezTo>
                  <a:cubicBezTo>
                    <a:pt x="986" y="0"/>
                    <a:pt x="986" y="0"/>
                    <a:pt x="986" y="0"/>
                  </a:cubicBezTo>
                  <a:cubicBezTo>
                    <a:pt x="154" y="480"/>
                    <a:pt x="154" y="480"/>
                    <a:pt x="154" y="480"/>
                  </a:cubicBezTo>
                  <a:cubicBezTo>
                    <a:pt x="92" y="594"/>
                    <a:pt x="42" y="743"/>
                    <a:pt x="17" y="872"/>
                  </a:cubicBezTo>
                  <a:cubicBezTo>
                    <a:pt x="18" y="872"/>
                    <a:pt x="18" y="872"/>
                    <a:pt x="19" y="872"/>
                  </a:cubicBezTo>
                  <a:cubicBezTo>
                    <a:pt x="7" y="940"/>
                    <a:pt x="0" y="1010"/>
                    <a:pt x="0" y="1081"/>
                  </a:cubicBezTo>
                  <a:cubicBezTo>
                    <a:pt x="0" y="1090"/>
                    <a:pt x="0" y="1090"/>
                    <a:pt x="0" y="1090"/>
                  </a:cubicBezTo>
                  <a:cubicBezTo>
                    <a:pt x="0" y="1129"/>
                    <a:pt x="3" y="1168"/>
                    <a:pt x="7" y="1208"/>
                  </a:cubicBezTo>
                  <a:cubicBezTo>
                    <a:pt x="14" y="1281"/>
                    <a:pt x="28" y="1354"/>
                    <a:pt x="48" y="1426"/>
                  </a:cubicBezTo>
                  <a:cubicBezTo>
                    <a:pt x="54" y="1448"/>
                    <a:pt x="60" y="1469"/>
                    <a:pt x="67" y="1491"/>
                  </a:cubicBezTo>
                  <a:cubicBezTo>
                    <a:pt x="100" y="1590"/>
                    <a:pt x="145" y="1682"/>
                    <a:pt x="198" y="1766"/>
                  </a:cubicBezTo>
                  <a:cubicBezTo>
                    <a:pt x="244" y="1772"/>
                    <a:pt x="290" y="1775"/>
                    <a:pt x="336" y="1775"/>
                  </a:cubicBezTo>
                  <a:cubicBezTo>
                    <a:pt x="450" y="1775"/>
                    <a:pt x="566" y="1757"/>
                    <a:pt x="679" y="1719"/>
                  </a:cubicBezTo>
                  <a:cubicBezTo>
                    <a:pt x="903" y="1643"/>
                    <a:pt x="1085" y="1502"/>
                    <a:pt x="1212" y="1323"/>
                  </a:cubicBezTo>
                  <a:cubicBezTo>
                    <a:pt x="1208" y="1318"/>
                    <a:pt x="1204" y="1314"/>
                    <a:pt x="1200" y="1309"/>
                  </a:cubicBezTo>
                  <a:cubicBezTo>
                    <a:pt x="1204" y="1314"/>
                    <a:pt x="1208" y="1318"/>
                    <a:pt x="1212" y="1323"/>
                  </a:cubicBezTo>
                  <a:cubicBezTo>
                    <a:pt x="1323" y="1167"/>
                    <a:pt x="1390" y="982"/>
                    <a:pt x="1406" y="788"/>
                  </a:cubicBezTo>
                  <a:cubicBezTo>
                    <a:pt x="1418" y="647"/>
                    <a:pt x="1402" y="501"/>
                    <a:pt x="1354" y="359"/>
                  </a:cubicBezTo>
                  <a:close/>
                </a:path>
              </a:pathLst>
            </a:custGeom>
            <a:solidFill>
              <a:srgbClr val="564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1" name="Freeform 837">
              <a:extLst>
                <a:ext uri="{FF2B5EF4-FFF2-40B4-BE49-F238E27FC236}">
                  <a16:creationId xmlns:a16="http://schemas.microsoft.com/office/drawing/2014/main" id="{3BC2CEF9-795B-4CDE-BB1D-9B7968DEB95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64" y="443"/>
              <a:ext cx="68" cy="184"/>
            </a:xfrm>
            <a:custGeom>
              <a:avLst/>
              <a:gdLst>
                <a:gd name="T0" fmla="*/ 40 w 341"/>
                <a:gd name="T1" fmla="*/ 833 h 919"/>
                <a:gd name="T2" fmla="*/ 0 w 341"/>
                <a:gd name="T3" fmla="*/ 815 h 919"/>
                <a:gd name="T4" fmla="*/ 0 w 341"/>
                <a:gd name="T5" fmla="*/ 36 h 919"/>
                <a:gd name="T6" fmla="*/ 166 w 341"/>
                <a:gd name="T7" fmla="*/ 0 h 919"/>
                <a:gd name="T8" fmla="*/ 143 w 341"/>
                <a:gd name="T9" fmla="*/ 234 h 919"/>
                <a:gd name="T10" fmla="*/ 143 w 341"/>
                <a:gd name="T11" fmla="*/ 243 h 919"/>
                <a:gd name="T12" fmla="*/ 150 w 341"/>
                <a:gd name="T13" fmla="*/ 361 h 919"/>
                <a:gd name="T14" fmla="*/ 191 w 341"/>
                <a:gd name="T15" fmla="*/ 579 h 919"/>
                <a:gd name="T16" fmla="*/ 210 w 341"/>
                <a:gd name="T17" fmla="*/ 644 h 919"/>
                <a:gd name="T18" fmla="*/ 341 w 341"/>
                <a:gd name="T19" fmla="*/ 919 h 919"/>
                <a:gd name="T20" fmla="*/ 231 w 341"/>
                <a:gd name="T21" fmla="*/ 898 h 919"/>
                <a:gd name="T22" fmla="*/ 40 w 341"/>
                <a:gd name="T23" fmla="*/ 833 h 919"/>
                <a:gd name="T24" fmla="*/ 0 w 341"/>
                <a:gd name="T25" fmla="*/ 815 h 919"/>
                <a:gd name="T26" fmla="*/ 0 w 341"/>
                <a:gd name="T27" fmla="*/ 815 h 919"/>
                <a:gd name="T28" fmla="*/ 40 w 341"/>
                <a:gd name="T29" fmla="*/ 833 h 919"/>
                <a:gd name="T30" fmla="*/ 0 w 341"/>
                <a:gd name="T31" fmla="*/ 815 h 919"/>
                <a:gd name="T32" fmla="*/ 341 w 341"/>
                <a:gd name="T33" fmla="*/ 919 h 919"/>
                <a:gd name="T34" fmla="*/ 341 w 341"/>
                <a:gd name="T35" fmla="*/ 919 h 919"/>
                <a:gd name="T36" fmla="*/ 231 w 341"/>
                <a:gd name="T37" fmla="*/ 898 h 919"/>
                <a:gd name="T38" fmla="*/ 341 w 341"/>
                <a:gd name="T39" fmla="*/ 91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1" h="919">
                  <a:moveTo>
                    <a:pt x="40" y="833"/>
                  </a:moveTo>
                  <a:cubicBezTo>
                    <a:pt x="26" y="827"/>
                    <a:pt x="13" y="821"/>
                    <a:pt x="0" y="81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55" y="20"/>
                    <a:pt x="110" y="8"/>
                    <a:pt x="166" y="0"/>
                  </a:cubicBezTo>
                  <a:cubicBezTo>
                    <a:pt x="151" y="76"/>
                    <a:pt x="143" y="155"/>
                    <a:pt x="143" y="234"/>
                  </a:cubicBezTo>
                  <a:cubicBezTo>
                    <a:pt x="143" y="243"/>
                    <a:pt x="143" y="243"/>
                    <a:pt x="143" y="243"/>
                  </a:cubicBezTo>
                  <a:cubicBezTo>
                    <a:pt x="143" y="282"/>
                    <a:pt x="146" y="321"/>
                    <a:pt x="150" y="361"/>
                  </a:cubicBezTo>
                  <a:cubicBezTo>
                    <a:pt x="157" y="434"/>
                    <a:pt x="171" y="507"/>
                    <a:pt x="191" y="579"/>
                  </a:cubicBezTo>
                  <a:cubicBezTo>
                    <a:pt x="197" y="601"/>
                    <a:pt x="203" y="622"/>
                    <a:pt x="210" y="644"/>
                  </a:cubicBezTo>
                  <a:cubicBezTo>
                    <a:pt x="243" y="743"/>
                    <a:pt x="288" y="835"/>
                    <a:pt x="341" y="919"/>
                  </a:cubicBezTo>
                  <a:cubicBezTo>
                    <a:pt x="304" y="914"/>
                    <a:pt x="267" y="907"/>
                    <a:pt x="231" y="898"/>
                  </a:cubicBezTo>
                  <a:cubicBezTo>
                    <a:pt x="165" y="882"/>
                    <a:pt x="101" y="860"/>
                    <a:pt x="40" y="833"/>
                  </a:cubicBezTo>
                  <a:close/>
                  <a:moveTo>
                    <a:pt x="0" y="815"/>
                  </a:moveTo>
                  <a:cubicBezTo>
                    <a:pt x="0" y="815"/>
                    <a:pt x="0" y="815"/>
                    <a:pt x="0" y="815"/>
                  </a:cubicBezTo>
                  <a:cubicBezTo>
                    <a:pt x="13" y="821"/>
                    <a:pt x="26" y="827"/>
                    <a:pt x="40" y="833"/>
                  </a:cubicBezTo>
                  <a:cubicBezTo>
                    <a:pt x="26" y="827"/>
                    <a:pt x="13" y="821"/>
                    <a:pt x="0" y="815"/>
                  </a:cubicBezTo>
                  <a:close/>
                  <a:moveTo>
                    <a:pt x="341" y="919"/>
                  </a:moveTo>
                  <a:cubicBezTo>
                    <a:pt x="341" y="919"/>
                    <a:pt x="341" y="919"/>
                    <a:pt x="341" y="919"/>
                  </a:cubicBezTo>
                  <a:cubicBezTo>
                    <a:pt x="304" y="914"/>
                    <a:pt x="267" y="907"/>
                    <a:pt x="231" y="898"/>
                  </a:cubicBezTo>
                  <a:cubicBezTo>
                    <a:pt x="267" y="907"/>
                    <a:pt x="304" y="914"/>
                    <a:pt x="341" y="919"/>
                  </a:cubicBezTo>
                  <a:close/>
                </a:path>
              </a:pathLst>
            </a:custGeom>
            <a:solidFill>
              <a:srgbClr val="C84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2" name="Freeform 838">
              <a:extLst>
                <a:ext uri="{FF2B5EF4-FFF2-40B4-BE49-F238E27FC236}">
                  <a16:creationId xmlns:a16="http://schemas.microsoft.com/office/drawing/2014/main" id="{E4917279-6B9E-4E41-BD8F-8A5B32E18B0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32" y="538"/>
              <a:ext cx="256" cy="207"/>
            </a:xfrm>
            <a:custGeom>
              <a:avLst/>
              <a:gdLst>
                <a:gd name="T0" fmla="*/ 1281 w 1281"/>
                <a:gd name="T1" fmla="*/ 776 h 1032"/>
                <a:gd name="T2" fmla="*/ 1259 w 1281"/>
                <a:gd name="T3" fmla="*/ 1012 h 1032"/>
                <a:gd name="T4" fmla="*/ 1246 w 1281"/>
                <a:gd name="T5" fmla="*/ 1020 h 1032"/>
                <a:gd name="T6" fmla="*/ 1172 w 1281"/>
                <a:gd name="T7" fmla="*/ 1028 h 1032"/>
                <a:gd name="T8" fmla="*/ 1146 w 1281"/>
                <a:gd name="T9" fmla="*/ 1029 h 1032"/>
                <a:gd name="T10" fmla="*/ 1075 w 1281"/>
                <a:gd name="T11" fmla="*/ 1032 h 1032"/>
                <a:gd name="T12" fmla="*/ 1068 w 1281"/>
                <a:gd name="T13" fmla="*/ 1032 h 1032"/>
                <a:gd name="T14" fmla="*/ 608 w 1281"/>
                <a:gd name="T15" fmla="*/ 944 h 1032"/>
                <a:gd name="T16" fmla="*/ 0 w 1281"/>
                <a:gd name="T17" fmla="*/ 443 h 1032"/>
                <a:gd name="T18" fmla="*/ 138 w 1281"/>
                <a:gd name="T19" fmla="*/ 452 h 1032"/>
                <a:gd name="T20" fmla="*/ 481 w 1281"/>
                <a:gd name="T21" fmla="*/ 396 h 1032"/>
                <a:gd name="T22" fmla="*/ 1014 w 1281"/>
                <a:gd name="T23" fmla="*/ 0 h 1032"/>
                <a:gd name="T24" fmla="*/ 1214 w 1281"/>
                <a:gd name="T25" fmla="*/ 374 h 1032"/>
                <a:gd name="T26" fmla="*/ 1281 w 1281"/>
                <a:gd name="T27" fmla="*/ 775 h 1032"/>
                <a:gd name="T28" fmla="*/ 1281 w 1281"/>
                <a:gd name="T29" fmla="*/ 776 h 1032"/>
                <a:gd name="T30" fmla="*/ 1075 w 1281"/>
                <a:gd name="T31" fmla="*/ 1032 h 1032"/>
                <a:gd name="T32" fmla="*/ 1146 w 1281"/>
                <a:gd name="T33" fmla="*/ 1029 h 1032"/>
                <a:gd name="T34" fmla="*/ 1075 w 1281"/>
                <a:gd name="T35" fmla="*/ 1032 h 1032"/>
                <a:gd name="T36" fmla="*/ 1068 w 1281"/>
                <a:gd name="T37" fmla="*/ 1032 h 1032"/>
                <a:gd name="T38" fmla="*/ 608 w 1281"/>
                <a:gd name="T39" fmla="*/ 944 h 1032"/>
                <a:gd name="T40" fmla="*/ 1068 w 1281"/>
                <a:gd name="T41" fmla="*/ 1032 h 1032"/>
                <a:gd name="T42" fmla="*/ 1075 w 1281"/>
                <a:gd name="T43" fmla="*/ 1032 h 1032"/>
                <a:gd name="T44" fmla="*/ 1246 w 1281"/>
                <a:gd name="T45" fmla="*/ 1020 h 1032"/>
                <a:gd name="T46" fmla="*/ 1246 w 1281"/>
                <a:gd name="T47" fmla="*/ 1020 h 1032"/>
                <a:gd name="T48" fmla="*/ 1172 w 1281"/>
                <a:gd name="T49" fmla="*/ 1028 h 1032"/>
                <a:gd name="T50" fmla="*/ 1246 w 1281"/>
                <a:gd name="T51" fmla="*/ 1020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1" h="1032">
                  <a:moveTo>
                    <a:pt x="1281" y="776"/>
                  </a:moveTo>
                  <a:cubicBezTo>
                    <a:pt x="1281" y="856"/>
                    <a:pt x="1274" y="935"/>
                    <a:pt x="1259" y="1012"/>
                  </a:cubicBezTo>
                  <a:cubicBezTo>
                    <a:pt x="1246" y="1020"/>
                    <a:pt x="1246" y="1020"/>
                    <a:pt x="1246" y="1020"/>
                  </a:cubicBezTo>
                  <a:cubicBezTo>
                    <a:pt x="1221" y="1023"/>
                    <a:pt x="1196" y="1026"/>
                    <a:pt x="1172" y="1028"/>
                  </a:cubicBezTo>
                  <a:cubicBezTo>
                    <a:pt x="1163" y="1028"/>
                    <a:pt x="1154" y="1029"/>
                    <a:pt x="1146" y="1029"/>
                  </a:cubicBezTo>
                  <a:cubicBezTo>
                    <a:pt x="1122" y="1031"/>
                    <a:pt x="1098" y="1032"/>
                    <a:pt x="1075" y="1032"/>
                  </a:cubicBezTo>
                  <a:cubicBezTo>
                    <a:pt x="1068" y="1032"/>
                    <a:pt x="1068" y="1032"/>
                    <a:pt x="1068" y="1032"/>
                  </a:cubicBezTo>
                  <a:cubicBezTo>
                    <a:pt x="909" y="1032"/>
                    <a:pt x="753" y="1001"/>
                    <a:pt x="608" y="944"/>
                  </a:cubicBezTo>
                  <a:cubicBezTo>
                    <a:pt x="361" y="847"/>
                    <a:pt x="146" y="674"/>
                    <a:pt x="0" y="443"/>
                  </a:cubicBezTo>
                  <a:cubicBezTo>
                    <a:pt x="46" y="449"/>
                    <a:pt x="92" y="452"/>
                    <a:pt x="138" y="452"/>
                  </a:cubicBezTo>
                  <a:cubicBezTo>
                    <a:pt x="252" y="452"/>
                    <a:pt x="368" y="434"/>
                    <a:pt x="481" y="396"/>
                  </a:cubicBezTo>
                  <a:cubicBezTo>
                    <a:pt x="705" y="320"/>
                    <a:pt x="887" y="179"/>
                    <a:pt x="1014" y="0"/>
                  </a:cubicBezTo>
                  <a:cubicBezTo>
                    <a:pt x="1099" y="110"/>
                    <a:pt x="1167" y="235"/>
                    <a:pt x="1214" y="374"/>
                  </a:cubicBezTo>
                  <a:cubicBezTo>
                    <a:pt x="1259" y="507"/>
                    <a:pt x="1281" y="642"/>
                    <a:pt x="1281" y="775"/>
                  </a:cubicBezTo>
                  <a:lnTo>
                    <a:pt x="1281" y="776"/>
                  </a:lnTo>
                  <a:close/>
                  <a:moveTo>
                    <a:pt x="1075" y="1032"/>
                  </a:moveTo>
                  <a:cubicBezTo>
                    <a:pt x="1098" y="1032"/>
                    <a:pt x="1122" y="1031"/>
                    <a:pt x="1146" y="1029"/>
                  </a:cubicBezTo>
                  <a:cubicBezTo>
                    <a:pt x="1122" y="1031"/>
                    <a:pt x="1098" y="1032"/>
                    <a:pt x="1075" y="1032"/>
                  </a:cubicBezTo>
                  <a:cubicBezTo>
                    <a:pt x="1068" y="1032"/>
                    <a:pt x="1068" y="1032"/>
                    <a:pt x="1068" y="1032"/>
                  </a:cubicBezTo>
                  <a:cubicBezTo>
                    <a:pt x="909" y="1032"/>
                    <a:pt x="753" y="1001"/>
                    <a:pt x="608" y="944"/>
                  </a:cubicBezTo>
                  <a:cubicBezTo>
                    <a:pt x="753" y="1001"/>
                    <a:pt x="909" y="1032"/>
                    <a:pt x="1068" y="1032"/>
                  </a:cubicBezTo>
                  <a:lnTo>
                    <a:pt x="1075" y="1032"/>
                  </a:lnTo>
                  <a:close/>
                  <a:moveTo>
                    <a:pt x="1246" y="1020"/>
                  </a:moveTo>
                  <a:cubicBezTo>
                    <a:pt x="1246" y="1020"/>
                    <a:pt x="1246" y="1020"/>
                    <a:pt x="1246" y="1020"/>
                  </a:cubicBezTo>
                  <a:cubicBezTo>
                    <a:pt x="1221" y="1023"/>
                    <a:pt x="1196" y="1026"/>
                    <a:pt x="1172" y="1028"/>
                  </a:cubicBezTo>
                  <a:cubicBezTo>
                    <a:pt x="1196" y="1026"/>
                    <a:pt x="1221" y="1023"/>
                    <a:pt x="1246" y="1020"/>
                  </a:cubicBezTo>
                  <a:close/>
                </a:path>
              </a:pathLst>
            </a:custGeom>
            <a:solidFill>
              <a:srgbClr val="009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3" name="Freeform 839">
              <a:extLst>
                <a:ext uri="{FF2B5EF4-FFF2-40B4-BE49-F238E27FC236}">
                  <a16:creationId xmlns:a16="http://schemas.microsoft.com/office/drawing/2014/main" id="{523B0A90-C122-4C60-8BE8-23109F03DEF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92" y="440"/>
              <a:ext cx="243" cy="189"/>
            </a:xfrm>
            <a:custGeom>
              <a:avLst/>
              <a:gdLst>
                <a:gd name="T0" fmla="*/ 1212 w 1212"/>
                <a:gd name="T1" fmla="*/ 490 h 942"/>
                <a:gd name="T2" fmla="*/ 679 w 1212"/>
                <a:gd name="T3" fmla="*/ 886 h 942"/>
                <a:gd name="T4" fmla="*/ 336 w 1212"/>
                <a:gd name="T5" fmla="*/ 942 h 942"/>
                <a:gd name="T6" fmla="*/ 198 w 1212"/>
                <a:gd name="T7" fmla="*/ 933 h 942"/>
                <a:gd name="T8" fmla="*/ 67 w 1212"/>
                <a:gd name="T9" fmla="*/ 658 h 942"/>
                <a:gd name="T10" fmla="*/ 48 w 1212"/>
                <a:gd name="T11" fmla="*/ 593 h 942"/>
                <a:gd name="T12" fmla="*/ 7 w 1212"/>
                <a:gd name="T13" fmla="*/ 375 h 942"/>
                <a:gd name="T14" fmla="*/ 0 w 1212"/>
                <a:gd name="T15" fmla="*/ 257 h 942"/>
                <a:gd name="T16" fmla="*/ 0 w 1212"/>
                <a:gd name="T17" fmla="*/ 248 h 942"/>
                <a:gd name="T18" fmla="*/ 23 w 1212"/>
                <a:gd name="T19" fmla="*/ 14 h 942"/>
                <a:gd name="T20" fmla="*/ 206 w 1212"/>
                <a:gd name="T21" fmla="*/ 0 h 942"/>
                <a:gd name="T22" fmla="*/ 214 w 1212"/>
                <a:gd name="T23" fmla="*/ 0 h 942"/>
                <a:gd name="T24" fmla="*/ 1212 w 1212"/>
                <a:gd name="T25" fmla="*/ 49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2" h="942">
                  <a:moveTo>
                    <a:pt x="1212" y="490"/>
                  </a:moveTo>
                  <a:cubicBezTo>
                    <a:pt x="1085" y="669"/>
                    <a:pt x="903" y="810"/>
                    <a:pt x="679" y="886"/>
                  </a:cubicBezTo>
                  <a:cubicBezTo>
                    <a:pt x="566" y="924"/>
                    <a:pt x="450" y="942"/>
                    <a:pt x="336" y="942"/>
                  </a:cubicBezTo>
                  <a:cubicBezTo>
                    <a:pt x="290" y="942"/>
                    <a:pt x="244" y="939"/>
                    <a:pt x="198" y="933"/>
                  </a:cubicBezTo>
                  <a:cubicBezTo>
                    <a:pt x="145" y="849"/>
                    <a:pt x="100" y="757"/>
                    <a:pt x="67" y="658"/>
                  </a:cubicBezTo>
                  <a:cubicBezTo>
                    <a:pt x="60" y="636"/>
                    <a:pt x="54" y="615"/>
                    <a:pt x="48" y="593"/>
                  </a:cubicBezTo>
                  <a:cubicBezTo>
                    <a:pt x="28" y="521"/>
                    <a:pt x="14" y="448"/>
                    <a:pt x="7" y="375"/>
                  </a:cubicBezTo>
                  <a:cubicBezTo>
                    <a:pt x="3" y="335"/>
                    <a:pt x="0" y="296"/>
                    <a:pt x="0" y="257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169"/>
                    <a:pt x="8" y="90"/>
                    <a:pt x="23" y="14"/>
                  </a:cubicBezTo>
                  <a:cubicBezTo>
                    <a:pt x="84" y="5"/>
                    <a:pt x="145" y="0"/>
                    <a:pt x="206" y="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603" y="1"/>
                    <a:pt x="973" y="183"/>
                    <a:pt x="1212" y="490"/>
                  </a:cubicBezTo>
                  <a:close/>
                </a:path>
              </a:pathLst>
            </a:custGeom>
            <a:solidFill>
              <a:srgbClr val="4B3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44" name="Freeform 840">
              <a:extLst>
                <a:ext uri="{FF2B5EF4-FFF2-40B4-BE49-F238E27FC236}">
                  <a16:creationId xmlns:a16="http://schemas.microsoft.com/office/drawing/2014/main" id="{4FA26726-7DF3-4D2F-A3A9-3E0FE886B6A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820" y="332"/>
              <a:ext cx="776" cy="430"/>
            </a:xfrm>
            <a:custGeom>
              <a:avLst/>
              <a:gdLst>
                <a:gd name="T0" fmla="*/ 108 w 3880"/>
                <a:gd name="T1" fmla="*/ 253 h 2151"/>
                <a:gd name="T2" fmla="*/ 735 w 3880"/>
                <a:gd name="T3" fmla="*/ 366 h 2151"/>
                <a:gd name="T4" fmla="*/ 411 w 3880"/>
                <a:gd name="T5" fmla="*/ 367 h 2151"/>
                <a:gd name="T6" fmla="*/ 1092 w 3880"/>
                <a:gd name="T7" fmla="*/ 250 h 2151"/>
                <a:gd name="T8" fmla="*/ 1092 w 3880"/>
                <a:gd name="T9" fmla="*/ 473 h 2151"/>
                <a:gd name="T10" fmla="*/ 860 w 3880"/>
                <a:gd name="T11" fmla="*/ 366 h 2151"/>
                <a:gd name="T12" fmla="*/ 1501 w 3880"/>
                <a:gd name="T13" fmla="*/ 439 h 2151"/>
                <a:gd name="T14" fmla="*/ 1289 w 3880"/>
                <a:gd name="T15" fmla="*/ 337 h 2151"/>
                <a:gd name="T16" fmla="*/ 1801 w 3880"/>
                <a:gd name="T17" fmla="*/ 194 h 2151"/>
                <a:gd name="T18" fmla="*/ 2096 w 3880"/>
                <a:gd name="T19" fmla="*/ 326 h 2151"/>
                <a:gd name="T20" fmla="*/ 2151 w 3880"/>
                <a:gd name="T21" fmla="*/ 474 h 2151"/>
                <a:gd name="T22" fmla="*/ 2075 w 3880"/>
                <a:gd name="T23" fmla="*/ 326 h 2151"/>
                <a:gd name="T24" fmla="*/ 2096 w 3880"/>
                <a:gd name="T25" fmla="*/ 373 h 2151"/>
                <a:gd name="T26" fmla="*/ 2335 w 3880"/>
                <a:gd name="T27" fmla="*/ 248 h 2151"/>
                <a:gd name="T28" fmla="*/ 2208 w 3880"/>
                <a:gd name="T29" fmla="*/ 202 h 2151"/>
                <a:gd name="T30" fmla="*/ 2504 w 3880"/>
                <a:gd name="T31" fmla="*/ 202 h 2151"/>
                <a:gd name="T32" fmla="*/ 2815 w 3880"/>
                <a:gd name="T33" fmla="*/ 539 h 2151"/>
                <a:gd name="T34" fmla="*/ 2920 w 3880"/>
                <a:gd name="T35" fmla="*/ 439 h 2151"/>
                <a:gd name="T36" fmla="*/ 147 w 3880"/>
                <a:gd name="T37" fmla="*/ 880 h 2151"/>
                <a:gd name="T38" fmla="*/ 600 w 3880"/>
                <a:gd name="T39" fmla="*/ 1261 h 2151"/>
                <a:gd name="T40" fmla="*/ 38 w 3880"/>
                <a:gd name="T41" fmla="*/ 1261 h 2151"/>
                <a:gd name="T42" fmla="*/ 1011 w 3880"/>
                <a:gd name="T43" fmla="*/ 1202 h 2151"/>
                <a:gd name="T44" fmla="*/ 857 w 3880"/>
                <a:gd name="T45" fmla="*/ 987 h 2151"/>
                <a:gd name="T46" fmla="*/ 1343 w 3880"/>
                <a:gd name="T47" fmla="*/ 956 h 2151"/>
                <a:gd name="T48" fmla="*/ 1246 w 3880"/>
                <a:gd name="T49" fmla="*/ 1269 h 2151"/>
                <a:gd name="T50" fmla="*/ 1587 w 3880"/>
                <a:gd name="T51" fmla="*/ 873 h 2151"/>
                <a:gd name="T52" fmla="*/ 1535 w 3880"/>
                <a:gd name="T53" fmla="*/ 920 h 2151"/>
                <a:gd name="T54" fmla="*/ 1830 w 3880"/>
                <a:gd name="T55" fmla="*/ 1269 h 2151"/>
                <a:gd name="T56" fmla="*/ 1704 w 3880"/>
                <a:gd name="T57" fmla="*/ 1026 h 2151"/>
                <a:gd name="T58" fmla="*/ 2342 w 3880"/>
                <a:gd name="T59" fmla="*/ 1224 h 2151"/>
                <a:gd name="T60" fmla="*/ 2708 w 3880"/>
                <a:gd name="T61" fmla="*/ 1261 h 2151"/>
                <a:gd name="T62" fmla="*/ 2380 w 3880"/>
                <a:gd name="T63" fmla="*/ 1261 h 2151"/>
                <a:gd name="T64" fmla="*/ 283 w 3880"/>
                <a:gd name="T65" fmla="*/ 1615 h 2151"/>
                <a:gd name="T66" fmla="*/ 0 w 3880"/>
                <a:gd name="T67" fmla="*/ 1941 h 2151"/>
                <a:gd name="T68" fmla="*/ 543 w 3880"/>
                <a:gd name="T69" fmla="*/ 1955 h 2151"/>
                <a:gd name="T70" fmla="*/ 640 w 3880"/>
                <a:gd name="T71" fmla="*/ 1641 h 2151"/>
                <a:gd name="T72" fmla="*/ 1209 w 3880"/>
                <a:gd name="T73" fmla="*/ 1820 h 2151"/>
                <a:gd name="T74" fmla="*/ 860 w 3880"/>
                <a:gd name="T75" fmla="*/ 1820 h 2151"/>
                <a:gd name="T76" fmla="*/ 1452 w 3880"/>
                <a:gd name="T77" fmla="*/ 1734 h 2151"/>
                <a:gd name="T78" fmla="*/ 1504 w 3880"/>
                <a:gd name="T79" fmla="*/ 1881 h 2151"/>
                <a:gd name="T80" fmla="*/ 1727 w 3880"/>
                <a:gd name="T81" fmla="*/ 1542 h 2151"/>
                <a:gd name="T82" fmla="*/ 2106 w 3880"/>
                <a:gd name="T83" fmla="*/ 1818 h 2151"/>
                <a:gd name="T84" fmla="*/ 2009 w 3880"/>
                <a:gd name="T85" fmla="*/ 1774 h 2151"/>
                <a:gd name="T86" fmla="*/ 1983 w 3880"/>
                <a:gd name="T87" fmla="*/ 1842 h 2151"/>
                <a:gd name="T88" fmla="*/ 2278 w 3880"/>
                <a:gd name="T89" fmla="*/ 1460 h 2151"/>
                <a:gd name="T90" fmla="*/ 2408 w 3880"/>
                <a:gd name="T91" fmla="*/ 1481 h 2151"/>
                <a:gd name="T92" fmla="*/ 2669 w 3880"/>
                <a:gd name="T93" fmla="*/ 1721 h 2151"/>
                <a:gd name="T94" fmla="*/ 2580 w 3880"/>
                <a:gd name="T95" fmla="*/ 1882 h 2151"/>
                <a:gd name="T96" fmla="*/ 2897 w 3880"/>
                <a:gd name="T97" fmla="*/ 1650 h 2151"/>
                <a:gd name="T98" fmla="*/ 3095 w 3880"/>
                <a:gd name="T99" fmla="*/ 1901 h 2151"/>
                <a:gd name="T100" fmla="*/ 3002 w 3880"/>
                <a:gd name="T101" fmla="*/ 1549 h 2151"/>
                <a:gd name="T102" fmla="*/ 3327 w 3880"/>
                <a:gd name="T103" fmla="*/ 2000 h 2151"/>
                <a:gd name="T104" fmla="*/ 3382 w 3880"/>
                <a:gd name="T105" fmla="*/ 1782 h 2151"/>
                <a:gd name="T106" fmla="*/ 3657 w 3880"/>
                <a:gd name="T107" fmla="*/ 1991 h 2151"/>
                <a:gd name="T108" fmla="*/ 3754 w 3880"/>
                <a:gd name="T109" fmla="*/ 1641 h 2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80" h="2151">
                  <a:moveTo>
                    <a:pt x="108" y="531"/>
                  </a:moveTo>
                  <a:cubicBezTo>
                    <a:pt x="49" y="531"/>
                    <a:pt x="49" y="531"/>
                    <a:pt x="49" y="53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357" y="34"/>
                    <a:pt x="357" y="34"/>
                    <a:pt x="357" y="34"/>
                  </a:cubicBezTo>
                  <a:cubicBezTo>
                    <a:pt x="357" y="88"/>
                    <a:pt x="357" y="88"/>
                    <a:pt x="357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8" y="253"/>
                    <a:pt x="108" y="253"/>
                    <a:pt x="108" y="253"/>
                  </a:cubicBezTo>
                  <a:cubicBezTo>
                    <a:pt x="340" y="253"/>
                    <a:pt x="340" y="253"/>
                    <a:pt x="340" y="253"/>
                  </a:cubicBezTo>
                  <a:cubicBezTo>
                    <a:pt x="340" y="308"/>
                    <a:pt x="340" y="308"/>
                    <a:pt x="340" y="308"/>
                  </a:cubicBezTo>
                  <a:cubicBezTo>
                    <a:pt x="108" y="308"/>
                    <a:pt x="108" y="308"/>
                    <a:pt x="108" y="308"/>
                  </a:cubicBezTo>
                  <a:lnTo>
                    <a:pt x="108" y="531"/>
                  </a:lnTo>
                  <a:close/>
                  <a:moveTo>
                    <a:pt x="411" y="367"/>
                  </a:moveTo>
                  <a:cubicBezTo>
                    <a:pt x="411" y="265"/>
                    <a:pt x="482" y="194"/>
                    <a:pt x="579" y="194"/>
                  </a:cubicBezTo>
                  <a:cubicBezTo>
                    <a:pt x="672" y="194"/>
                    <a:pt x="735" y="257"/>
                    <a:pt x="735" y="366"/>
                  </a:cubicBezTo>
                  <a:cubicBezTo>
                    <a:pt x="735" y="383"/>
                    <a:pt x="735" y="383"/>
                    <a:pt x="735" y="383"/>
                  </a:cubicBezTo>
                  <a:cubicBezTo>
                    <a:pt x="470" y="383"/>
                    <a:pt x="470" y="383"/>
                    <a:pt x="470" y="383"/>
                  </a:cubicBezTo>
                  <a:cubicBezTo>
                    <a:pt x="474" y="440"/>
                    <a:pt x="517" y="489"/>
                    <a:pt x="577" y="489"/>
                  </a:cubicBezTo>
                  <a:cubicBezTo>
                    <a:pt x="624" y="489"/>
                    <a:pt x="656" y="472"/>
                    <a:pt x="682" y="439"/>
                  </a:cubicBezTo>
                  <a:cubicBezTo>
                    <a:pt x="723" y="471"/>
                    <a:pt x="723" y="471"/>
                    <a:pt x="723" y="471"/>
                  </a:cubicBezTo>
                  <a:cubicBezTo>
                    <a:pt x="685" y="521"/>
                    <a:pt x="638" y="539"/>
                    <a:pt x="577" y="539"/>
                  </a:cubicBezTo>
                  <a:cubicBezTo>
                    <a:pt x="474" y="539"/>
                    <a:pt x="411" y="462"/>
                    <a:pt x="411" y="367"/>
                  </a:cubicBezTo>
                  <a:close/>
                  <a:moveTo>
                    <a:pt x="470" y="337"/>
                  </a:moveTo>
                  <a:cubicBezTo>
                    <a:pt x="676" y="337"/>
                    <a:pt x="676" y="337"/>
                    <a:pt x="676" y="337"/>
                  </a:cubicBezTo>
                  <a:cubicBezTo>
                    <a:pt x="674" y="282"/>
                    <a:pt x="637" y="244"/>
                    <a:pt x="577" y="244"/>
                  </a:cubicBezTo>
                  <a:cubicBezTo>
                    <a:pt x="517" y="244"/>
                    <a:pt x="477" y="282"/>
                    <a:pt x="470" y="337"/>
                  </a:cubicBezTo>
                  <a:close/>
                  <a:moveTo>
                    <a:pt x="801" y="366"/>
                  </a:moveTo>
                  <a:cubicBezTo>
                    <a:pt x="801" y="267"/>
                    <a:pt x="871" y="194"/>
                    <a:pt x="974" y="194"/>
                  </a:cubicBezTo>
                  <a:cubicBezTo>
                    <a:pt x="1022" y="194"/>
                    <a:pt x="1062" y="215"/>
                    <a:pt x="1092" y="250"/>
                  </a:cubicBezTo>
                  <a:cubicBezTo>
                    <a:pt x="1093" y="250"/>
                    <a:pt x="1093" y="250"/>
                    <a:pt x="1093" y="250"/>
                  </a:cubicBezTo>
                  <a:cubicBezTo>
                    <a:pt x="1093" y="0"/>
                    <a:pt x="1093" y="0"/>
                    <a:pt x="1093" y="0"/>
                  </a:cubicBezTo>
                  <a:cubicBezTo>
                    <a:pt x="1148" y="0"/>
                    <a:pt x="1148" y="0"/>
                    <a:pt x="1148" y="0"/>
                  </a:cubicBezTo>
                  <a:cubicBezTo>
                    <a:pt x="1148" y="531"/>
                    <a:pt x="1148" y="531"/>
                    <a:pt x="1148" y="531"/>
                  </a:cubicBezTo>
                  <a:cubicBezTo>
                    <a:pt x="1093" y="531"/>
                    <a:pt x="1093" y="531"/>
                    <a:pt x="1093" y="531"/>
                  </a:cubicBezTo>
                  <a:cubicBezTo>
                    <a:pt x="1093" y="473"/>
                    <a:pt x="1093" y="473"/>
                    <a:pt x="1093" y="473"/>
                  </a:cubicBezTo>
                  <a:cubicBezTo>
                    <a:pt x="1092" y="473"/>
                    <a:pt x="1092" y="473"/>
                    <a:pt x="1092" y="473"/>
                  </a:cubicBezTo>
                  <a:cubicBezTo>
                    <a:pt x="1072" y="510"/>
                    <a:pt x="1025" y="539"/>
                    <a:pt x="966" y="539"/>
                  </a:cubicBezTo>
                  <a:cubicBezTo>
                    <a:pt x="874" y="539"/>
                    <a:pt x="801" y="465"/>
                    <a:pt x="801" y="366"/>
                  </a:cubicBezTo>
                  <a:close/>
                  <a:moveTo>
                    <a:pt x="860" y="366"/>
                  </a:moveTo>
                  <a:cubicBezTo>
                    <a:pt x="860" y="435"/>
                    <a:pt x="906" y="489"/>
                    <a:pt x="977" y="489"/>
                  </a:cubicBezTo>
                  <a:cubicBezTo>
                    <a:pt x="1048" y="489"/>
                    <a:pt x="1093" y="435"/>
                    <a:pt x="1093" y="366"/>
                  </a:cubicBezTo>
                  <a:cubicBezTo>
                    <a:pt x="1093" y="298"/>
                    <a:pt x="1048" y="244"/>
                    <a:pt x="977" y="244"/>
                  </a:cubicBezTo>
                  <a:cubicBezTo>
                    <a:pt x="906" y="244"/>
                    <a:pt x="860" y="298"/>
                    <a:pt x="860" y="366"/>
                  </a:cubicBezTo>
                  <a:close/>
                  <a:moveTo>
                    <a:pt x="1230" y="367"/>
                  </a:moveTo>
                  <a:cubicBezTo>
                    <a:pt x="1230" y="265"/>
                    <a:pt x="1302" y="194"/>
                    <a:pt x="1399" y="194"/>
                  </a:cubicBezTo>
                  <a:cubicBezTo>
                    <a:pt x="1492" y="194"/>
                    <a:pt x="1555" y="257"/>
                    <a:pt x="1555" y="366"/>
                  </a:cubicBezTo>
                  <a:cubicBezTo>
                    <a:pt x="1555" y="383"/>
                    <a:pt x="1555" y="383"/>
                    <a:pt x="1555" y="383"/>
                  </a:cubicBezTo>
                  <a:cubicBezTo>
                    <a:pt x="1289" y="383"/>
                    <a:pt x="1289" y="383"/>
                    <a:pt x="1289" y="383"/>
                  </a:cubicBezTo>
                  <a:cubicBezTo>
                    <a:pt x="1294" y="440"/>
                    <a:pt x="1337" y="489"/>
                    <a:pt x="1397" y="489"/>
                  </a:cubicBezTo>
                  <a:cubicBezTo>
                    <a:pt x="1444" y="489"/>
                    <a:pt x="1476" y="472"/>
                    <a:pt x="1501" y="439"/>
                  </a:cubicBezTo>
                  <a:cubicBezTo>
                    <a:pt x="1543" y="471"/>
                    <a:pt x="1543" y="471"/>
                    <a:pt x="1543" y="471"/>
                  </a:cubicBezTo>
                  <a:cubicBezTo>
                    <a:pt x="1504" y="521"/>
                    <a:pt x="1458" y="539"/>
                    <a:pt x="1397" y="539"/>
                  </a:cubicBezTo>
                  <a:cubicBezTo>
                    <a:pt x="1294" y="539"/>
                    <a:pt x="1230" y="462"/>
                    <a:pt x="1230" y="367"/>
                  </a:cubicBezTo>
                  <a:close/>
                  <a:moveTo>
                    <a:pt x="1289" y="337"/>
                  </a:moveTo>
                  <a:cubicBezTo>
                    <a:pt x="1496" y="337"/>
                    <a:pt x="1496" y="337"/>
                    <a:pt x="1496" y="337"/>
                  </a:cubicBezTo>
                  <a:cubicBezTo>
                    <a:pt x="1494" y="282"/>
                    <a:pt x="1457" y="244"/>
                    <a:pt x="1397" y="244"/>
                  </a:cubicBezTo>
                  <a:cubicBezTo>
                    <a:pt x="1336" y="244"/>
                    <a:pt x="1296" y="282"/>
                    <a:pt x="1289" y="337"/>
                  </a:cubicBezTo>
                  <a:close/>
                  <a:moveTo>
                    <a:pt x="1640" y="531"/>
                  </a:moveTo>
                  <a:cubicBezTo>
                    <a:pt x="1695" y="531"/>
                    <a:pt x="1695" y="531"/>
                    <a:pt x="1695" y="531"/>
                  </a:cubicBezTo>
                  <a:cubicBezTo>
                    <a:pt x="1695" y="371"/>
                    <a:pt x="1695" y="371"/>
                    <a:pt x="1695" y="371"/>
                  </a:cubicBezTo>
                  <a:cubicBezTo>
                    <a:pt x="1695" y="296"/>
                    <a:pt x="1724" y="249"/>
                    <a:pt x="1791" y="249"/>
                  </a:cubicBezTo>
                  <a:cubicBezTo>
                    <a:pt x="1801" y="249"/>
                    <a:pt x="1811" y="250"/>
                    <a:pt x="1820" y="253"/>
                  </a:cubicBezTo>
                  <a:cubicBezTo>
                    <a:pt x="1824" y="197"/>
                    <a:pt x="1824" y="197"/>
                    <a:pt x="1824" y="197"/>
                  </a:cubicBezTo>
                  <a:cubicBezTo>
                    <a:pt x="1816" y="194"/>
                    <a:pt x="1809" y="194"/>
                    <a:pt x="1801" y="194"/>
                  </a:cubicBezTo>
                  <a:cubicBezTo>
                    <a:pt x="1747" y="194"/>
                    <a:pt x="1707" y="224"/>
                    <a:pt x="1692" y="256"/>
                  </a:cubicBezTo>
                  <a:cubicBezTo>
                    <a:pt x="1690" y="256"/>
                    <a:pt x="1690" y="256"/>
                    <a:pt x="1690" y="256"/>
                  </a:cubicBezTo>
                  <a:cubicBezTo>
                    <a:pt x="1690" y="238"/>
                    <a:pt x="1689" y="220"/>
                    <a:pt x="1689" y="202"/>
                  </a:cubicBezTo>
                  <a:cubicBezTo>
                    <a:pt x="1637" y="202"/>
                    <a:pt x="1637" y="202"/>
                    <a:pt x="1637" y="202"/>
                  </a:cubicBezTo>
                  <a:cubicBezTo>
                    <a:pt x="1637" y="224"/>
                    <a:pt x="1640" y="250"/>
                    <a:pt x="1640" y="280"/>
                  </a:cubicBezTo>
                  <a:lnTo>
                    <a:pt x="1640" y="531"/>
                  </a:lnTo>
                  <a:close/>
                  <a:moveTo>
                    <a:pt x="2096" y="326"/>
                  </a:moveTo>
                  <a:cubicBezTo>
                    <a:pt x="2096" y="317"/>
                    <a:pt x="2096" y="317"/>
                    <a:pt x="2096" y="317"/>
                  </a:cubicBezTo>
                  <a:cubicBezTo>
                    <a:pt x="2096" y="269"/>
                    <a:pt x="2066" y="244"/>
                    <a:pt x="2015" y="244"/>
                  </a:cubicBezTo>
                  <a:cubicBezTo>
                    <a:pt x="1980" y="244"/>
                    <a:pt x="1943" y="256"/>
                    <a:pt x="1917" y="280"/>
                  </a:cubicBezTo>
                  <a:cubicBezTo>
                    <a:pt x="1883" y="244"/>
                    <a:pt x="1883" y="244"/>
                    <a:pt x="1883" y="244"/>
                  </a:cubicBezTo>
                  <a:cubicBezTo>
                    <a:pt x="1917" y="210"/>
                    <a:pt x="1966" y="194"/>
                    <a:pt x="2014" y="194"/>
                  </a:cubicBezTo>
                  <a:cubicBezTo>
                    <a:pt x="2111" y="194"/>
                    <a:pt x="2151" y="240"/>
                    <a:pt x="2151" y="333"/>
                  </a:cubicBezTo>
                  <a:cubicBezTo>
                    <a:pt x="2151" y="474"/>
                    <a:pt x="2151" y="474"/>
                    <a:pt x="2151" y="474"/>
                  </a:cubicBezTo>
                  <a:cubicBezTo>
                    <a:pt x="2151" y="493"/>
                    <a:pt x="2153" y="514"/>
                    <a:pt x="2156" y="531"/>
                  </a:cubicBezTo>
                  <a:cubicBezTo>
                    <a:pt x="2103" y="531"/>
                    <a:pt x="2103" y="531"/>
                    <a:pt x="2103" y="531"/>
                  </a:cubicBezTo>
                  <a:cubicBezTo>
                    <a:pt x="2100" y="516"/>
                    <a:pt x="2100" y="496"/>
                    <a:pt x="2100" y="482"/>
                  </a:cubicBezTo>
                  <a:cubicBezTo>
                    <a:pt x="2099" y="482"/>
                    <a:pt x="2099" y="482"/>
                    <a:pt x="2099" y="482"/>
                  </a:cubicBezTo>
                  <a:cubicBezTo>
                    <a:pt x="2077" y="515"/>
                    <a:pt x="2040" y="539"/>
                    <a:pt x="1990" y="539"/>
                  </a:cubicBezTo>
                  <a:cubicBezTo>
                    <a:pt x="1924" y="539"/>
                    <a:pt x="1868" y="506"/>
                    <a:pt x="1868" y="442"/>
                  </a:cubicBezTo>
                  <a:cubicBezTo>
                    <a:pt x="1868" y="333"/>
                    <a:pt x="1995" y="326"/>
                    <a:pt x="2075" y="326"/>
                  </a:cubicBezTo>
                  <a:lnTo>
                    <a:pt x="2096" y="326"/>
                  </a:lnTo>
                  <a:close/>
                  <a:moveTo>
                    <a:pt x="2096" y="373"/>
                  </a:moveTo>
                  <a:cubicBezTo>
                    <a:pt x="2042" y="373"/>
                    <a:pt x="2042" y="373"/>
                    <a:pt x="2042" y="373"/>
                  </a:cubicBezTo>
                  <a:cubicBezTo>
                    <a:pt x="1972" y="373"/>
                    <a:pt x="1927" y="392"/>
                    <a:pt x="1927" y="436"/>
                  </a:cubicBezTo>
                  <a:cubicBezTo>
                    <a:pt x="1927" y="478"/>
                    <a:pt x="1958" y="493"/>
                    <a:pt x="2000" y="493"/>
                  </a:cubicBezTo>
                  <a:cubicBezTo>
                    <a:pt x="2063" y="493"/>
                    <a:pt x="2095" y="447"/>
                    <a:pt x="2096" y="394"/>
                  </a:cubicBezTo>
                  <a:lnTo>
                    <a:pt x="2096" y="373"/>
                  </a:lnTo>
                  <a:close/>
                  <a:moveTo>
                    <a:pt x="2280" y="429"/>
                  </a:moveTo>
                  <a:cubicBezTo>
                    <a:pt x="2280" y="497"/>
                    <a:pt x="2292" y="539"/>
                    <a:pt x="2370" y="539"/>
                  </a:cubicBezTo>
                  <a:cubicBezTo>
                    <a:pt x="2391" y="539"/>
                    <a:pt x="2415" y="536"/>
                    <a:pt x="2434" y="527"/>
                  </a:cubicBezTo>
                  <a:cubicBezTo>
                    <a:pt x="2432" y="477"/>
                    <a:pt x="2432" y="477"/>
                    <a:pt x="2432" y="477"/>
                  </a:cubicBezTo>
                  <a:cubicBezTo>
                    <a:pt x="2418" y="485"/>
                    <a:pt x="2400" y="489"/>
                    <a:pt x="2384" y="489"/>
                  </a:cubicBezTo>
                  <a:cubicBezTo>
                    <a:pt x="2335" y="489"/>
                    <a:pt x="2335" y="455"/>
                    <a:pt x="2335" y="413"/>
                  </a:cubicBezTo>
                  <a:cubicBezTo>
                    <a:pt x="2335" y="248"/>
                    <a:pt x="2335" y="248"/>
                    <a:pt x="2335" y="248"/>
                  </a:cubicBezTo>
                  <a:cubicBezTo>
                    <a:pt x="2432" y="248"/>
                    <a:pt x="2432" y="248"/>
                    <a:pt x="2432" y="248"/>
                  </a:cubicBezTo>
                  <a:cubicBezTo>
                    <a:pt x="2432" y="202"/>
                    <a:pt x="2432" y="202"/>
                    <a:pt x="2432" y="202"/>
                  </a:cubicBezTo>
                  <a:cubicBezTo>
                    <a:pt x="2335" y="202"/>
                    <a:pt x="2335" y="202"/>
                    <a:pt x="2335" y="202"/>
                  </a:cubicBezTo>
                  <a:cubicBezTo>
                    <a:pt x="2335" y="109"/>
                    <a:pt x="2335" y="109"/>
                    <a:pt x="2335" y="109"/>
                  </a:cubicBezTo>
                  <a:cubicBezTo>
                    <a:pt x="2280" y="109"/>
                    <a:pt x="2280" y="109"/>
                    <a:pt x="2280" y="109"/>
                  </a:cubicBezTo>
                  <a:cubicBezTo>
                    <a:pt x="2280" y="202"/>
                    <a:pt x="2280" y="202"/>
                    <a:pt x="2280" y="202"/>
                  </a:cubicBezTo>
                  <a:cubicBezTo>
                    <a:pt x="2208" y="202"/>
                    <a:pt x="2208" y="202"/>
                    <a:pt x="2208" y="202"/>
                  </a:cubicBezTo>
                  <a:cubicBezTo>
                    <a:pt x="2208" y="248"/>
                    <a:pt x="2208" y="248"/>
                    <a:pt x="2208" y="248"/>
                  </a:cubicBezTo>
                  <a:cubicBezTo>
                    <a:pt x="2280" y="248"/>
                    <a:pt x="2280" y="248"/>
                    <a:pt x="2280" y="248"/>
                  </a:cubicBezTo>
                  <a:lnTo>
                    <a:pt x="2280" y="429"/>
                  </a:lnTo>
                  <a:close/>
                  <a:moveTo>
                    <a:pt x="2504" y="531"/>
                  </a:moveTo>
                  <a:cubicBezTo>
                    <a:pt x="2559" y="531"/>
                    <a:pt x="2559" y="531"/>
                    <a:pt x="2559" y="531"/>
                  </a:cubicBezTo>
                  <a:cubicBezTo>
                    <a:pt x="2559" y="202"/>
                    <a:pt x="2559" y="202"/>
                    <a:pt x="2559" y="202"/>
                  </a:cubicBezTo>
                  <a:cubicBezTo>
                    <a:pt x="2504" y="202"/>
                    <a:pt x="2504" y="202"/>
                    <a:pt x="2504" y="202"/>
                  </a:cubicBezTo>
                  <a:lnTo>
                    <a:pt x="2504" y="531"/>
                  </a:lnTo>
                  <a:close/>
                  <a:moveTo>
                    <a:pt x="2531" y="114"/>
                  </a:moveTo>
                  <a:cubicBezTo>
                    <a:pt x="2554" y="114"/>
                    <a:pt x="2571" y="97"/>
                    <a:pt x="2571" y="74"/>
                  </a:cubicBezTo>
                  <a:cubicBezTo>
                    <a:pt x="2571" y="52"/>
                    <a:pt x="2554" y="34"/>
                    <a:pt x="2531" y="34"/>
                  </a:cubicBezTo>
                  <a:cubicBezTo>
                    <a:pt x="2509" y="34"/>
                    <a:pt x="2491" y="52"/>
                    <a:pt x="2491" y="74"/>
                  </a:cubicBezTo>
                  <a:cubicBezTo>
                    <a:pt x="2491" y="97"/>
                    <a:pt x="2508" y="114"/>
                    <a:pt x="2531" y="114"/>
                  </a:cubicBezTo>
                  <a:close/>
                  <a:moveTo>
                    <a:pt x="2815" y="539"/>
                  </a:moveTo>
                  <a:cubicBezTo>
                    <a:pt x="2712" y="539"/>
                    <a:pt x="2649" y="462"/>
                    <a:pt x="2649" y="367"/>
                  </a:cubicBezTo>
                  <a:cubicBezTo>
                    <a:pt x="2649" y="265"/>
                    <a:pt x="2720" y="194"/>
                    <a:pt x="2817" y="194"/>
                  </a:cubicBezTo>
                  <a:cubicBezTo>
                    <a:pt x="2910" y="194"/>
                    <a:pt x="2973" y="257"/>
                    <a:pt x="2973" y="366"/>
                  </a:cubicBezTo>
                  <a:cubicBezTo>
                    <a:pt x="2973" y="383"/>
                    <a:pt x="2973" y="383"/>
                    <a:pt x="2973" y="383"/>
                  </a:cubicBezTo>
                  <a:cubicBezTo>
                    <a:pt x="2708" y="383"/>
                    <a:pt x="2708" y="383"/>
                    <a:pt x="2708" y="383"/>
                  </a:cubicBezTo>
                  <a:cubicBezTo>
                    <a:pt x="2712" y="440"/>
                    <a:pt x="2755" y="489"/>
                    <a:pt x="2815" y="489"/>
                  </a:cubicBezTo>
                  <a:cubicBezTo>
                    <a:pt x="2862" y="489"/>
                    <a:pt x="2894" y="472"/>
                    <a:pt x="2920" y="439"/>
                  </a:cubicBezTo>
                  <a:cubicBezTo>
                    <a:pt x="2961" y="471"/>
                    <a:pt x="2961" y="471"/>
                    <a:pt x="2961" y="471"/>
                  </a:cubicBezTo>
                  <a:cubicBezTo>
                    <a:pt x="2923" y="521"/>
                    <a:pt x="2876" y="539"/>
                    <a:pt x="2815" y="539"/>
                  </a:cubicBezTo>
                  <a:close/>
                  <a:moveTo>
                    <a:pt x="2708" y="337"/>
                  </a:moveTo>
                  <a:cubicBezTo>
                    <a:pt x="2914" y="337"/>
                    <a:pt x="2914" y="337"/>
                    <a:pt x="2914" y="337"/>
                  </a:cubicBezTo>
                  <a:cubicBezTo>
                    <a:pt x="2912" y="282"/>
                    <a:pt x="2875" y="244"/>
                    <a:pt x="2815" y="244"/>
                  </a:cubicBezTo>
                  <a:cubicBezTo>
                    <a:pt x="2755" y="244"/>
                    <a:pt x="2715" y="282"/>
                    <a:pt x="2708" y="337"/>
                  </a:cubicBezTo>
                  <a:close/>
                  <a:moveTo>
                    <a:pt x="147" y="880"/>
                  </a:moveTo>
                  <a:cubicBezTo>
                    <a:pt x="149" y="880"/>
                    <a:pt x="149" y="880"/>
                    <a:pt x="149" y="880"/>
                  </a:cubicBezTo>
                  <a:cubicBezTo>
                    <a:pt x="274" y="1261"/>
                    <a:pt x="274" y="1261"/>
                    <a:pt x="274" y="1261"/>
                  </a:cubicBezTo>
                  <a:cubicBezTo>
                    <a:pt x="358" y="1261"/>
                    <a:pt x="358" y="1261"/>
                    <a:pt x="358" y="1261"/>
                  </a:cubicBezTo>
                  <a:cubicBezTo>
                    <a:pt x="489" y="880"/>
                    <a:pt x="489" y="880"/>
                    <a:pt x="489" y="880"/>
                  </a:cubicBezTo>
                  <a:cubicBezTo>
                    <a:pt x="490" y="880"/>
                    <a:pt x="490" y="880"/>
                    <a:pt x="490" y="880"/>
                  </a:cubicBezTo>
                  <a:cubicBezTo>
                    <a:pt x="490" y="1261"/>
                    <a:pt x="490" y="1261"/>
                    <a:pt x="490" y="1261"/>
                  </a:cubicBezTo>
                  <a:cubicBezTo>
                    <a:pt x="600" y="1261"/>
                    <a:pt x="600" y="1261"/>
                    <a:pt x="600" y="1261"/>
                  </a:cubicBezTo>
                  <a:cubicBezTo>
                    <a:pt x="600" y="764"/>
                    <a:pt x="600" y="764"/>
                    <a:pt x="600" y="764"/>
                  </a:cubicBezTo>
                  <a:cubicBezTo>
                    <a:pt x="434" y="764"/>
                    <a:pt x="434" y="764"/>
                    <a:pt x="434" y="764"/>
                  </a:cubicBezTo>
                  <a:cubicBezTo>
                    <a:pt x="319" y="1088"/>
                    <a:pt x="319" y="1088"/>
                    <a:pt x="319" y="1088"/>
                  </a:cubicBezTo>
                  <a:cubicBezTo>
                    <a:pt x="318" y="1088"/>
                    <a:pt x="318" y="1088"/>
                    <a:pt x="318" y="1088"/>
                  </a:cubicBezTo>
                  <a:cubicBezTo>
                    <a:pt x="203" y="764"/>
                    <a:pt x="203" y="764"/>
                    <a:pt x="203" y="764"/>
                  </a:cubicBezTo>
                  <a:cubicBezTo>
                    <a:pt x="38" y="764"/>
                    <a:pt x="38" y="764"/>
                    <a:pt x="38" y="764"/>
                  </a:cubicBezTo>
                  <a:cubicBezTo>
                    <a:pt x="38" y="1261"/>
                    <a:pt x="38" y="1261"/>
                    <a:pt x="38" y="1261"/>
                  </a:cubicBezTo>
                  <a:cubicBezTo>
                    <a:pt x="147" y="1261"/>
                    <a:pt x="147" y="1261"/>
                    <a:pt x="147" y="1261"/>
                  </a:cubicBezTo>
                  <a:lnTo>
                    <a:pt x="147" y="880"/>
                  </a:lnTo>
                  <a:close/>
                  <a:moveTo>
                    <a:pt x="1027" y="1123"/>
                  </a:moveTo>
                  <a:cubicBezTo>
                    <a:pt x="782" y="1123"/>
                    <a:pt x="782" y="1123"/>
                    <a:pt x="782" y="1123"/>
                  </a:cubicBezTo>
                  <a:cubicBezTo>
                    <a:pt x="791" y="1163"/>
                    <a:pt x="821" y="1189"/>
                    <a:pt x="862" y="1189"/>
                  </a:cubicBezTo>
                  <a:cubicBezTo>
                    <a:pt x="896" y="1189"/>
                    <a:pt x="919" y="1172"/>
                    <a:pt x="937" y="1148"/>
                  </a:cubicBezTo>
                  <a:cubicBezTo>
                    <a:pt x="1011" y="1202"/>
                    <a:pt x="1011" y="1202"/>
                    <a:pt x="1011" y="1202"/>
                  </a:cubicBezTo>
                  <a:cubicBezTo>
                    <a:pt x="977" y="1245"/>
                    <a:pt x="921" y="1269"/>
                    <a:pt x="867" y="1269"/>
                  </a:cubicBezTo>
                  <a:cubicBezTo>
                    <a:pt x="761" y="1269"/>
                    <a:pt x="677" y="1199"/>
                    <a:pt x="677" y="1090"/>
                  </a:cubicBezTo>
                  <a:cubicBezTo>
                    <a:pt x="677" y="981"/>
                    <a:pt x="761" y="911"/>
                    <a:pt x="867" y="911"/>
                  </a:cubicBezTo>
                  <a:cubicBezTo>
                    <a:pt x="965" y="911"/>
                    <a:pt x="1027" y="981"/>
                    <a:pt x="1027" y="1090"/>
                  </a:cubicBezTo>
                  <a:lnTo>
                    <a:pt x="1027" y="1123"/>
                  </a:lnTo>
                  <a:close/>
                  <a:moveTo>
                    <a:pt x="921" y="1052"/>
                  </a:moveTo>
                  <a:cubicBezTo>
                    <a:pt x="922" y="1017"/>
                    <a:pt x="895" y="987"/>
                    <a:pt x="857" y="987"/>
                  </a:cubicBezTo>
                  <a:cubicBezTo>
                    <a:pt x="810" y="987"/>
                    <a:pt x="785" y="1019"/>
                    <a:pt x="782" y="1052"/>
                  </a:cubicBezTo>
                  <a:lnTo>
                    <a:pt x="921" y="1052"/>
                  </a:lnTo>
                  <a:close/>
                  <a:moveTo>
                    <a:pt x="1246" y="1269"/>
                  </a:moveTo>
                  <a:cubicBezTo>
                    <a:pt x="1145" y="1269"/>
                    <a:pt x="1078" y="1196"/>
                    <a:pt x="1078" y="1093"/>
                  </a:cubicBezTo>
                  <a:cubicBezTo>
                    <a:pt x="1078" y="998"/>
                    <a:pt x="1137" y="911"/>
                    <a:pt x="1234" y="911"/>
                  </a:cubicBezTo>
                  <a:cubicBezTo>
                    <a:pt x="1277" y="911"/>
                    <a:pt x="1318" y="923"/>
                    <a:pt x="1342" y="956"/>
                  </a:cubicBezTo>
                  <a:cubicBezTo>
                    <a:pt x="1343" y="956"/>
                    <a:pt x="1343" y="956"/>
                    <a:pt x="1343" y="956"/>
                  </a:cubicBezTo>
                  <a:cubicBezTo>
                    <a:pt x="1343" y="730"/>
                    <a:pt x="1343" y="730"/>
                    <a:pt x="1343" y="730"/>
                  </a:cubicBezTo>
                  <a:cubicBezTo>
                    <a:pt x="1449" y="730"/>
                    <a:pt x="1449" y="730"/>
                    <a:pt x="1449" y="730"/>
                  </a:cubicBezTo>
                  <a:cubicBezTo>
                    <a:pt x="1449" y="1261"/>
                    <a:pt x="1449" y="1261"/>
                    <a:pt x="1449" y="1261"/>
                  </a:cubicBezTo>
                  <a:cubicBezTo>
                    <a:pt x="1352" y="1261"/>
                    <a:pt x="1352" y="1261"/>
                    <a:pt x="1352" y="1261"/>
                  </a:cubicBezTo>
                  <a:cubicBezTo>
                    <a:pt x="1352" y="1216"/>
                    <a:pt x="1352" y="1216"/>
                    <a:pt x="1352" y="1216"/>
                  </a:cubicBezTo>
                  <a:cubicBezTo>
                    <a:pt x="1350" y="1216"/>
                    <a:pt x="1350" y="1216"/>
                    <a:pt x="1350" y="1216"/>
                  </a:cubicBezTo>
                  <a:cubicBezTo>
                    <a:pt x="1334" y="1241"/>
                    <a:pt x="1294" y="1269"/>
                    <a:pt x="1246" y="1269"/>
                  </a:cubicBezTo>
                  <a:close/>
                  <a:moveTo>
                    <a:pt x="1352" y="1090"/>
                  </a:moveTo>
                  <a:cubicBezTo>
                    <a:pt x="1352" y="1039"/>
                    <a:pt x="1320" y="1004"/>
                    <a:pt x="1268" y="1004"/>
                  </a:cubicBezTo>
                  <a:cubicBezTo>
                    <a:pt x="1215" y="1004"/>
                    <a:pt x="1183" y="1039"/>
                    <a:pt x="1183" y="1090"/>
                  </a:cubicBezTo>
                  <a:cubicBezTo>
                    <a:pt x="1183" y="1142"/>
                    <a:pt x="1215" y="1177"/>
                    <a:pt x="1268" y="1177"/>
                  </a:cubicBezTo>
                  <a:cubicBezTo>
                    <a:pt x="1320" y="1177"/>
                    <a:pt x="1352" y="1142"/>
                    <a:pt x="1352" y="1090"/>
                  </a:cubicBezTo>
                  <a:close/>
                  <a:moveTo>
                    <a:pt x="1526" y="812"/>
                  </a:moveTo>
                  <a:cubicBezTo>
                    <a:pt x="1526" y="846"/>
                    <a:pt x="1554" y="873"/>
                    <a:pt x="1587" y="873"/>
                  </a:cubicBezTo>
                  <a:cubicBezTo>
                    <a:pt x="1621" y="873"/>
                    <a:pt x="1648" y="846"/>
                    <a:pt x="1648" y="812"/>
                  </a:cubicBezTo>
                  <a:cubicBezTo>
                    <a:pt x="1648" y="778"/>
                    <a:pt x="1621" y="751"/>
                    <a:pt x="1587" y="751"/>
                  </a:cubicBezTo>
                  <a:cubicBezTo>
                    <a:pt x="1554" y="751"/>
                    <a:pt x="1526" y="778"/>
                    <a:pt x="1526" y="812"/>
                  </a:cubicBezTo>
                  <a:close/>
                  <a:moveTo>
                    <a:pt x="1535" y="1261"/>
                  </a:moveTo>
                  <a:cubicBezTo>
                    <a:pt x="1640" y="1261"/>
                    <a:pt x="1640" y="1261"/>
                    <a:pt x="1640" y="1261"/>
                  </a:cubicBezTo>
                  <a:cubicBezTo>
                    <a:pt x="1640" y="920"/>
                    <a:pt x="1640" y="920"/>
                    <a:pt x="1640" y="920"/>
                  </a:cubicBezTo>
                  <a:cubicBezTo>
                    <a:pt x="1535" y="920"/>
                    <a:pt x="1535" y="920"/>
                    <a:pt x="1535" y="920"/>
                  </a:cubicBezTo>
                  <a:lnTo>
                    <a:pt x="1535" y="1261"/>
                  </a:lnTo>
                  <a:close/>
                  <a:moveTo>
                    <a:pt x="1704" y="1026"/>
                  </a:moveTo>
                  <a:cubicBezTo>
                    <a:pt x="1704" y="1156"/>
                    <a:pt x="1882" y="1110"/>
                    <a:pt x="1882" y="1165"/>
                  </a:cubicBezTo>
                  <a:cubicBezTo>
                    <a:pt x="1882" y="1183"/>
                    <a:pt x="1858" y="1189"/>
                    <a:pt x="1834" y="1189"/>
                  </a:cubicBezTo>
                  <a:cubicBezTo>
                    <a:pt x="1802" y="1189"/>
                    <a:pt x="1779" y="1176"/>
                    <a:pt x="1759" y="1152"/>
                  </a:cubicBezTo>
                  <a:cubicBezTo>
                    <a:pt x="1695" y="1223"/>
                    <a:pt x="1695" y="1223"/>
                    <a:pt x="1695" y="1223"/>
                  </a:cubicBezTo>
                  <a:cubicBezTo>
                    <a:pt x="1729" y="1258"/>
                    <a:pt x="1782" y="1269"/>
                    <a:pt x="1830" y="1269"/>
                  </a:cubicBezTo>
                  <a:cubicBezTo>
                    <a:pt x="1903" y="1269"/>
                    <a:pt x="1987" y="1244"/>
                    <a:pt x="1987" y="1157"/>
                  </a:cubicBezTo>
                  <a:cubicBezTo>
                    <a:pt x="1987" y="1027"/>
                    <a:pt x="1809" y="1070"/>
                    <a:pt x="1809" y="1019"/>
                  </a:cubicBezTo>
                  <a:cubicBezTo>
                    <a:pt x="1809" y="999"/>
                    <a:pt x="1830" y="991"/>
                    <a:pt x="1848" y="991"/>
                  </a:cubicBezTo>
                  <a:cubicBezTo>
                    <a:pt x="1873" y="991"/>
                    <a:pt x="1894" y="1001"/>
                    <a:pt x="1909" y="1020"/>
                  </a:cubicBezTo>
                  <a:cubicBezTo>
                    <a:pt x="1974" y="956"/>
                    <a:pt x="1974" y="956"/>
                    <a:pt x="1974" y="956"/>
                  </a:cubicBezTo>
                  <a:cubicBezTo>
                    <a:pt x="1942" y="922"/>
                    <a:pt x="1892" y="911"/>
                    <a:pt x="1847" y="911"/>
                  </a:cubicBezTo>
                  <a:cubicBezTo>
                    <a:pt x="1776" y="911"/>
                    <a:pt x="1704" y="946"/>
                    <a:pt x="1704" y="1026"/>
                  </a:cubicBezTo>
                  <a:close/>
                  <a:moveTo>
                    <a:pt x="2220" y="1004"/>
                  </a:moveTo>
                  <a:cubicBezTo>
                    <a:pt x="2242" y="1004"/>
                    <a:pt x="2262" y="1015"/>
                    <a:pt x="2272" y="1030"/>
                  </a:cubicBezTo>
                  <a:cubicBezTo>
                    <a:pt x="2342" y="957"/>
                    <a:pt x="2342" y="957"/>
                    <a:pt x="2342" y="957"/>
                  </a:cubicBezTo>
                  <a:cubicBezTo>
                    <a:pt x="2309" y="923"/>
                    <a:pt x="2260" y="911"/>
                    <a:pt x="2220" y="911"/>
                  </a:cubicBezTo>
                  <a:cubicBezTo>
                    <a:pt x="2115" y="911"/>
                    <a:pt x="2030" y="981"/>
                    <a:pt x="2030" y="1090"/>
                  </a:cubicBezTo>
                  <a:cubicBezTo>
                    <a:pt x="2030" y="1199"/>
                    <a:pt x="2115" y="1269"/>
                    <a:pt x="2220" y="1269"/>
                  </a:cubicBezTo>
                  <a:cubicBezTo>
                    <a:pt x="2260" y="1269"/>
                    <a:pt x="2309" y="1258"/>
                    <a:pt x="2342" y="1224"/>
                  </a:cubicBezTo>
                  <a:cubicBezTo>
                    <a:pt x="2272" y="1151"/>
                    <a:pt x="2272" y="1151"/>
                    <a:pt x="2272" y="1151"/>
                  </a:cubicBezTo>
                  <a:cubicBezTo>
                    <a:pt x="2260" y="1165"/>
                    <a:pt x="2243" y="1177"/>
                    <a:pt x="2220" y="1177"/>
                  </a:cubicBezTo>
                  <a:cubicBezTo>
                    <a:pt x="2167" y="1177"/>
                    <a:pt x="2136" y="1142"/>
                    <a:pt x="2136" y="1090"/>
                  </a:cubicBezTo>
                  <a:cubicBezTo>
                    <a:pt x="2136" y="1039"/>
                    <a:pt x="2167" y="1004"/>
                    <a:pt x="2220" y="1004"/>
                  </a:cubicBezTo>
                  <a:close/>
                  <a:moveTo>
                    <a:pt x="2603" y="1094"/>
                  </a:moveTo>
                  <a:cubicBezTo>
                    <a:pt x="2603" y="1261"/>
                    <a:pt x="2603" y="1261"/>
                    <a:pt x="2603" y="1261"/>
                  </a:cubicBezTo>
                  <a:cubicBezTo>
                    <a:pt x="2708" y="1261"/>
                    <a:pt x="2708" y="1261"/>
                    <a:pt x="2708" y="1261"/>
                  </a:cubicBezTo>
                  <a:cubicBezTo>
                    <a:pt x="2708" y="1073"/>
                    <a:pt x="2708" y="1073"/>
                    <a:pt x="2708" y="1073"/>
                  </a:cubicBezTo>
                  <a:cubicBezTo>
                    <a:pt x="2708" y="981"/>
                    <a:pt x="2689" y="911"/>
                    <a:pt x="2582" y="911"/>
                  </a:cubicBezTo>
                  <a:cubicBezTo>
                    <a:pt x="2531" y="911"/>
                    <a:pt x="2496" y="939"/>
                    <a:pt x="2486" y="966"/>
                  </a:cubicBezTo>
                  <a:cubicBezTo>
                    <a:pt x="2485" y="966"/>
                    <a:pt x="2485" y="966"/>
                    <a:pt x="2485" y="966"/>
                  </a:cubicBezTo>
                  <a:cubicBezTo>
                    <a:pt x="2485" y="730"/>
                    <a:pt x="2485" y="730"/>
                    <a:pt x="2485" y="730"/>
                  </a:cubicBezTo>
                  <a:cubicBezTo>
                    <a:pt x="2380" y="730"/>
                    <a:pt x="2380" y="730"/>
                    <a:pt x="2380" y="730"/>
                  </a:cubicBezTo>
                  <a:cubicBezTo>
                    <a:pt x="2380" y="1261"/>
                    <a:pt x="2380" y="1261"/>
                    <a:pt x="2380" y="1261"/>
                  </a:cubicBezTo>
                  <a:cubicBezTo>
                    <a:pt x="2485" y="1261"/>
                    <a:pt x="2485" y="1261"/>
                    <a:pt x="2485" y="1261"/>
                  </a:cubicBezTo>
                  <a:cubicBezTo>
                    <a:pt x="2485" y="1091"/>
                    <a:pt x="2485" y="1091"/>
                    <a:pt x="2485" y="1091"/>
                  </a:cubicBezTo>
                  <a:cubicBezTo>
                    <a:pt x="2485" y="1047"/>
                    <a:pt x="2493" y="1004"/>
                    <a:pt x="2548" y="1004"/>
                  </a:cubicBezTo>
                  <a:cubicBezTo>
                    <a:pt x="2602" y="1004"/>
                    <a:pt x="2603" y="1054"/>
                    <a:pt x="2603" y="1094"/>
                  </a:cubicBezTo>
                  <a:close/>
                  <a:moveTo>
                    <a:pt x="130" y="1634"/>
                  </a:moveTo>
                  <a:cubicBezTo>
                    <a:pt x="130" y="1596"/>
                    <a:pt x="173" y="1582"/>
                    <a:pt x="204" y="1582"/>
                  </a:cubicBezTo>
                  <a:cubicBezTo>
                    <a:pt x="231" y="1582"/>
                    <a:pt x="266" y="1593"/>
                    <a:pt x="283" y="1615"/>
                  </a:cubicBezTo>
                  <a:cubicBezTo>
                    <a:pt x="359" y="1533"/>
                    <a:pt x="359" y="1533"/>
                    <a:pt x="359" y="1533"/>
                  </a:cubicBezTo>
                  <a:cubicBezTo>
                    <a:pt x="317" y="1496"/>
                    <a:pt x="262" y="1481"/>
                    <a:pt x="206" y="1481"/>
                  </a:cubicBezTo>
                  <a:cubicBezTo>
                    <a:pt x="109" y="1481"/>
                    <a:pt x="17" y="1537"/>
                    <a:pt x="17" y="1643"/>
                  </a:cubicBezTo>
                  <a:cubicBezTo>
                    <a:pt x="17" y="1809"/>
                    <a:pt x="250" y="1759"/>
                    <a:pt x="250" y="1851"/>
                  </a:cubicBezTo>
                  <a:cubicBezTo>
                    <a:pt x="250" y="1886"/>
                    <a:pt x="210" y="1903"/>
                    <a:pt x="174" y="1903"/>
                  </a:cubicBezTo>
                  <a:cubicBezTo>
                    <a:pt x="137" y="1903"/>
                    <a:pt x="101" y="1885"/>
                    <a:pt x="78" y="1856"/>
                  </a:cubicBezTo>
                  <a:cubicBezTo>
                    <a:pt x="0" y="1941"/>
                    <a:pt x="0" y="1941"/>
                    <a:pt x="0" y="1941"/>
                  </a:cubicBezTo>
                  <a:cubicBezTo>
                    <a:pt x="47" y="1985"/>
                    <a:pt x="104" y="2004"/>
                    <a:pt x="168" y="2004"/>
                  </a:cubicBezTo>
                  <a:cubicBezTo>
                    <a:pt x="270" y="2004"/>
                    <a:pt x="359" y="1951"/>
                    <a:pt x="359" y="1840"/>
                  </a:cubicBezTo>
                  <a:cubicBezTo>
                    <a:pt x="359" y="1666"/>
                    <a:pt x="130" y="1724"/>
                    <a:pt x="130" y="1634"/>
                  </a:cubicBezTo>
                  <a:close/>
                  <a:moveTo>
                    <a:pt x="808" y="1818"/>
                  </a:moveTo>
                  <a:cubicBezTo>
                    <a:pt x="808" y="1912"/>
                    <a:pt x="749" y="2000"/>
                    <a:pt x="652" y="2000"/>
                  </a:cubicBezTo>
                  <a:cubicBezTo>
                    <a:pt x="609" y="2000"/>
                    <a:pt x="568" y="1988"/>
                    <a:pt x="544" y="1955"/>
                  </a:cubicBezTo>
                  <a:cubicBezTo>
                    <a:pt x="543" y="1955"/>
                    <a:pt x="543" y="1955"/>
                    <a:pt x="543" y="1955"/>
                  </a:cubicBezTo>
                  <a:cubicBezTo>
                    <a:pt x="543" y="2151"/>
                    <a:pt x="543" y="2151"/>
                    <a:pt x="543" y="2151"/>
                  </a:cubicBezTo>
                  <a:cubicBezTo>
                    <a:pt x="437" y="2151"/>
                    <a:pt x="437" y="2151"/>
                    <a:pt x="437" y="2151"/>
                  </a:cubicBezTo>
                  <a:cubicBezTo>
                    <a:pt x="437" y="1650"/>
                    <a:pt x="437" y="1650"/>
                    <a:pt x="437" y="1650"/>
                  </a:cubicBezTo>
                  <a:cubicBezTo>
                    <a:pt x="534" y="1650"/>
                    <a:pt x="534" y="1650"/>
                    <a:pt x="534" y="1650"/>
                  </a:cubicBezTo>
                  <a:cubicBezTo>
                    <a:pt x="534" y="1695"/>
                    <a:pt x="534" y="1695"/>
                    <a:pt x="534" y="1695"/>
                  </a:cubicBezTo>
                  <a:cubicBezTo>
                    <a:pt x="536" y="1695"/>
                    <a:pt x="536" y="1695"/>
                    <a:pt x="536" y="1695"/>
                  </a:cubicBezTo>
                  <a:cubicBezTo>
                    <a:pt x="552" y="1670"/>
                    <a:pt x="593" y="1641"/>
                    <a:pt x="640" y="1641"/>
                  </a:cubicBezTo>
                  <a:cubicBezTo>
                    <a:pt x="741" y="1641"/>
                    <a:pt x="808" y="1714"/>
                    <a:pt x="808" y="1818"/>
                  </a:cubicBezTo>
                  <a:close/>
                  <a:moveTo>
                    <a:pt x="703" y="1820"/>
                  </a:moveTo>
                  <a:cubicBezTo>
                    <a:pt x="703" y="1769"/>
                    <a:pt x="671" y="1734"/>
                    <a:pt x="619" y="1734"/>
                  </a:cubicBezTo>
                  <a:cubicBezTo>
                    <a:pt x="566" y="1734"/>
                    <a:pt x="534" y="1769"/>
                    <a:pt x="534" y="1820"/>
                  </a:cubicBezTo>
                  <a:cubicBezTo>
                    <a:pt x="534" y="1872"/>
                    <a:pt x="566" y="1907"/>
                    <a:pt x="619" y="1907"/>
                  </a:cubicBezTo>
                  <a:cubicBezTo>
                    <a:pt x="671" y="1907"/>
                    <a:pt x="703" y="1872"/>
                    <a:pt x="703" y="1820"/>
                  </a:cubicBezTo>
                  <a:close/>
                  <a:moveTo>
                    <a:pt x="1209" y="1820"/>
                  </a:moveTo>
                  <a:cubicBezTo>
                    <a:pt x="1209" y="1853"/>
                    <a:pt x="1209" y="1853"/>
                    <a:pt x="1209" y="1853"/>
                  </a:cubicBezTo>
                  <a:cubicBezTo>
                    <a:pt x="965" y="1853"/>
                    <a:pt x="965" y="1853"/>
                    <a:pt x="965" y="1853"/>
                  </a:cubicBezTo>
                  <a:cubicBezTo>
                    <a:pt x="973" y="1894"/>
                    <a:pt x="1004" y="1920"/>
                    <a:pt x="1044" y="1920"/>
                  </a:cubicBezTo>
                  <a:cubicBezTo>
                    <a:pt x="1079" y="1920"/>
                    <a:pt x="1102" y="1902"/>
                    <a:pt x="1119" y="1878"/>
                  </a:cubicBezTo>
                  <a:cubicBezTo>
                    <a:pt x="1193" y="1932"/>
                    <a:pt x="1193" y="1932"/>
                    <a:pt x="1193" y="1932"/>
                  </a:cubicBezTo>
                  <a:cubicBezTo>
                    <a:pt x="1159" y="1975"/>
                    <a:pt x="1104" y="2000"/>
                    <a:pt x="1049" y="2000"/>
                  </a:cubicBezTo>
                  <a:cubicBezTo>
                    <a:pt x="944" y="2000"/>
                    <a:pt x="860" y="1929"/>
                    <a:pt x="860" y="1820"/>
                  </a:cubicBezTo>
                  <a:cubicBezTo>
                    <a:pt x="860" y="1712"/>
                    <a:pt x="944" y="1641"/>
                    <a:pt x="1049" y="1641"/>
                  </a:cubicBezTo>
                  <a:cubicBezTo>
                    <a:pt x="1148" y="1641"/>
                    <a:pt x="1209" y="1712"/>
                    <a:pt x="1209" y="1820"/>
                  </a:cubicBezTo>
                  <a:close/>
                  <a:moveTo>
                    <a:pt x="1104" y="1782"/>
                  </a:moveTo>
                  <a:cubicBezTo>
                    <a:pt x="1105" y="1747"/>
                    <a:pt x="1077" y="1717"/>
                    <a:pt x="1039" y="1717"/>
                  </a:cubicBezTo>
                  <a:cubicBezTo>
                    <a:pt x="993" y="1717"/>
                    <a:pt x="968" y="1749"/>
                    <a:pt x="965" y="1782"/>
                  </a:cubicBezTo>
                  <a:lnTo>
                    <a:pt x="1104" y="1782"/>
                  </a:lnTo>
                  <a:close/>
                  <a:moveTo>
                    <a:pt x="1452" y="1734"/>
                  </a:moveTo>
                  <a:cubicBezTo>
                    <a:pt x="1474" y="1734"/>
                    <a:pt x="1494" y="1745"/>
                    <a:pt x="1504" y="1760"/>
                  </a:cubicBezTo>
                  <a:cubicBezTo>
                    <a:pt x="1574" y="1687"/>
                    <a:pt x="1574" y="1687"/>
                    <a:pt x="1574" y="1687"/>
                  </a:cubicBezTo>
                  <a:cubicBezTo>
                    <a:pt x="1541" y="1653"/>
                    <a:pt x="1492" y="1641"/>
                    <a:pt x="1452" y="1641"/>
                  </a:cubicBezTo>
                  <a:cubicBezTo>
                    <a:pt x="1347" y="1641"/>
                    <a:pt x="1263" y="1712"/>
                    <a:pt x="1263" y="1820"/>
                  </a:cubicBezTo>
                  <a:cubicBezTo>
                    <a:pt x="1263" y="1929"/>
                    <a:pt x="1347" y="2000"/>
                    <a:pt x="1452" y="2000"/>
                  </a:cubicBezTo>
                  <a:cubicBezTo>
                    <a:pt x="1492" y="2000"/>
                    <a:pt x="1541" y="1988"/>
                    <a:pt x="1574" y="1954"/>
                  </a:cubicBezTo>
                  <a:cubicBezTo>
                    <a:pt x="1504" y="1881"/>
                    <a:pt x="1504" y="1881"/>
                    <a:pt x="1504" y="1881"/>
                  </a:cubicBezTo>
                  <a:cubicBezTo>
                    <a:pt x="1492" y="1895"/>
                    <a:pt x="1476" y="1907"/>
                    <a:pt x="1452" y="1907"/>
                  </a:cubicBezTo>
                  <a:cubicBezTo>
                    <a:pt x="1400" y="1907"/>
                    <a:pt x="1368" y="1872"/>
                    <a:pt x="1368" y="1820"/>
                  </a:cubicBezTo>
                  <a:cubicBezTo>
                    <a:pt x="1368" y="1769"/>
                    <a:pt x="1400" y="1734"/>
                    <a:pt x="1452" y="1734"/>
                  </a:cubicBezTo>
                  <a:close/>
                  <a:moveTo>
                    <a:pt x="1666" y="1481"/>
                  </a:moveTo>
                  <a:cubicBezTo>
                    <a:pt x="1632" y="1481"/>
                    <a:pt x="1605" y="1509"/>
                    <a:pt x="1605" y="1542"/>
                  </a:cubicBezTo>
                  <a:cubicBezTo>
                    <a:pt x="1605" y="1576"/>
                    <a:pt x="1632" y="1603"/>
                    <a:pt x="1666" y="1603"/>
                  </a:cubicBezTo>
                  <a:cubicBezTo>
                    <a:pt x="1700" y="1603"/>
                    <a:pt x="1727" y="1576"/>
                    <a:pt x="1727" y="1542"/>
                  </a:cubicBezTo>
                  <a:cubicBezTo>
                    <a:pt x="1727" y="1509"/>
                    <a:pt x="1700" y="1481"/>
                    <a:pt x="1666" y="1481"/>
                  </a:cubicBezTo>
                  <a:close/>
                  <a:moveTo>
                    <a:pt x="1613" y="1991"/>
                  </a:moveTo>
                  <a:cubicBezTo>
                    <a:pt x="1719" y="1991"/>
                    <a:pt x="1719" y="1991"/>
                    <a:pt x="1719" y="1991"/>
                  </a:cubicBezTo>
                  <a:cubicBezTo>
                    <a:pt x="1719" y="1650"/>
                    <a:pt x="1719" y="1650"/>
                    <a:pt x="1719" y="1650"/>
                  </a:cubicBezTo>
                  <a:cubicBezTo>
                    <a:pt x="1613" y="1650"/>
                    <a:pt x="1613" y="1650"/>
                    <a:pt x="1613" y="1650"/>
                  </a:cubicBezTo>
                  <a:lnTo>
                    <a:pt x="1613" y="1991"/>
                  </a:lnTo>
                  <a:close/>
                  <a:moveTo>
                    <a:pt x="2106" y="1818"/>
                  </a:moveTo>
                  <a:cubicBezTo>
                    <a:pt x="2106" y="1991"/>
                    <a:pt x="2106" y="1991"/>
                    <a:pt x="2106" y="1991"/>
                  </a:cubicBezTo>
                  <a:cubicBezTo>
                    <a:pt x="2009" y="1991"/>
                    <a:pt x="2009" y="1991"/>
                    <a:pt x="2009" y="1991"/>
                  </a:cubicBezTo>
                  <a:cubicBezTo>
                    <a:pt x="2009" y="1948"/>
                    <a:pt x="2009" y="1948"/>
                    <a:pt x="2009" y="1948"/>
                  </a:cubicBezTo>
                  <a:cubicBezTo>
                    <a:pt x="2007" y="1948"/>
                    <a:pt x="2007" y="1948"/>
                    <a:pt x="2007" y="1948"/>
                  </a:cubicBezTo>
                  <a:cubicBezTo>
                    <a:pt x="1984" y="1985"/>
                    <a:pt x="1942" y="2000"/>
                    <a:pt x="1899" y="2000"/>
                  </a:cubicBezTo>
                  <a:cubicBezTo>
                    <a:pt x="1835" y="2000"/>
                    <a:pt x="1778" y="1963"/>
                    <a:pt x="1778" y="1894"/>
                  </a:cubicBezTo>
                  <a:cubicBezTo>
                    <a:pt x="1778" y="1776"/>
                    <a:pt x="1921" y="1774"/>
                    <a:pt x="2009" y="1774"/>
                  </a:cubicBezTo>
                  <a:cubicBezTo>
                    <a:pt x="2009" y="1737"/>
                    <a:pt x="1978" y="1713"/>
                    <a:pt x="1941" y="1713"/>
                  </a:cubicBezTo>
                  <a:cubicBezTo>
                    <a:pt x="1907" y="1713"/>
                    <a:pt x="1878" y="1728"/>
                    <a:pt x="1856" y="1754"/>
                  </a:cubicBezTo>
                  <a:cubicBezTo>
                    <a:pt x="1799" y="1696"/>
                    <a:pt x="1799" y="1696"/>
                    <a:pt x="1799" y="1696"/>
                  </a:cubicBezTo>
                  <a:cubicBezTo>
                    <a:pt x="1838" y="1660"/>
                    <a:pt x="1894" y="1641"/>
                    <a:pt x="1950" y="1641"/>
                  </a:cubicBezTo>
                  <a:cubicBezTo>
                    <a:pt x="2073" y="1641"/>
                    <a:pt x="2106" y="1704"/>
                    <a:pt x="2106" y="1818"/>
                  </a:cubicBezTo>
                  <a:close/>
                  <a:moveTo>
                    <a:pt x="2009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50" y="1842"/>
                    <a:pt x="1879" y="1844"/>
                    <a:pt x="1879" y="1891"/>
                  </a:cubicBezTo>
                  <a:cubicBezTo>
                    <a:pt x="1879" y="1916"/>
                    <a:pt x="1905" y="1928"/>
                    <a:pt x="1929" y="1928"/>
                  </a:cubicBezTo>
                  <a:cubicBezTo>
                    <a:pt x="1970" y="1928"/>
                    <a:pt x="2009" y="1906"/>
                    <a:pt x="2009" y="1864"/>
                  </a:cubicBezTo>
                  <a:lnTo>
                    <a:pt x="2009" y="1842"/>
                  </a:lnTo>
                  <a:close/>
                  <a:moveTo>
                    <a:pt x="2173" y="1991"/>
                  </a:moveTo>
                  <a:cubicBezTo>
                    <a:pt x="2278" y="1991"/>
                    <a:pt x="2278" y="1991"/>
                    <a:pt x="2278" y="1991"/>
                  </a:cubicBezTo>
                  <a:cubicBezTo>
                    <a:pt x="2278" y="1460"/>
                    <a:pt x="2278" y="1460"/>
                    <a:pt x="2278" y="1460"/>
                  </a:cubicBezTo>
                  <a:cubicBezTo>
                    <a:pt x="2173" y="1460"/>
                    <a:pt x="2173" y="1460"/>
                    <a:pt x="2173" y="1460"/>
                  </a:cubicBezTo>
                  <a:lnTo>
                    <a:pt x="2173" y="1991"/>
                  </a:lnTo>
                  <a:close/>
                  <a:moveTo>
                    <a:pt x="2408" y="1481"/>
                  </a:moveTo>
                  <a:cubicBezTo>
                    <a:pt x="2375" y="1481"/>
                    <a:pt x="2347" y="1509"/>
                    <a:pt x="2347" y="1542"/>
                  </a:cubicBezTo>
                  <a:cubicBezTo>
                    <a:pt x="2347" y="1576"/>
                    <a:pt x="2375" y="1603"/>
                    <a:pt x="2408" y="1603"/>
                  </a:cubicBezTo>
                  <a:cubicBezTo>
                    <a:pt x="2442" y="1603"/>
                    <a:pt x="2469" y="1576"/>
                    <a:pt x="2469" y="1542"/>
                  </a:cubicBezTo>
                  <a:cubicBezTo>
                    <a:pt x="2469" y="1509"/>
                    <a:pt x="2442" y="1481"/>
                    <a:pt x="2408" y="1481"/>
                  </a:cubicBezTo>
                  <a:close/>
                  <a:moveTo>
                    <a:pt x="2356" y="1991"/>
                  </a:moveTo>
                  <a:cubicBezTo>
                    <a:pt x="2461" y="1991"/>
                    <a:pt x="2461" y="1991"/>
                    <a:pt x="2461" y="1991"/>
                  </a:cubicBezTo>
                  <a:cubicBezTo>
                    <a:pt x="2461" y="1650"/>
                    <a:pt x="2461" y="1650"/>
                    <a:pt x="2461" y="1650"/>
                  </a:cubicBezTo>
                  <a:cubicBezTo>
                    <a:pt x="2356" y="1650"/>
                    <a:pt x="2356" y="1650"/>
                    <a:pt x="2356" y="1650"/>
                  </a:cubicBezTo>
                  <a:lnTo>
                    <a:pt x="2356" y="1991"/>
                  </a:lnTo>
                  <a:close/>
                  <a:moveTo>
                    <a:pt x="2630" y="1750"/>
                  </a:moveTo>
                  <a:cubicBezTo>
                    <a:pt x="2630" y="1729"/>
                    <a:pt x="2651" y="1721"/>
                    <a:pt x="2669" y="1721"/>
                  </a:cubicBezTo>
                  <a:cubicBezTo>
                    <a:pt x="2694" y="1721"/>
                    <a:pt x="2715" y="1731"/>
                    <a:pt x="2730" y="1750"/>
                  </a:cubicBezTo>
                  <a:cubicBezTo>
                    <a:pt x="2795" y="1686"/>
                    <a:pt x="2795" y="1686"/>
                    <a:pt x="2795" y="1686"/>
                  </a:cubicBezTo>
                  <a:cubicBezTo>
                    <a:pt x="2763" y="1653"/>
                    <a:pt x="2713" y="1641"/>
                    <a:pt x="2668" y="1641"/>
                  </a:cubicBezTo>
                  <a:cubicBezTo>
                    <a:pt x="2597" y="1641"/>
                    <a:pt x="2525" y="1676"/>
                    <a:pt x="2525" y="1757"/>
                  </a:cubicBezTo>
                  <a:cubicBezTo>
                    <a:pt x="2525" y="1887"/>
                    <a:pt x="2703" y="1840"/>
                    <a:pt x="2703" y="1895"/>
                  </a:cubicBezTo>
                  <a:cubicBezTo>
                    <a:pt x="2703" y="1913"/>
                    <a:pt x="2679" y="1920"/>
                    <a:pt x="2655" y="1920"/>
                  </a:cubicBezTo>
                  <a:cubicBezTo>
                    <a:pt x="2623" y="1920"/>
                    <a:pt x="2600" y="1906"/>
                    <a:pt x="2580" y="1882"/>
                  </a:cubicBezTo>
                  <a:cubicBezTo>
                    <a:pt x="2517" y="1953"/>
                    <a:pt x="2517" y="1953"/>
                    <a:pt x="2517" y="1953"/>
                  </a:cubicBezTo>
                  <a:cubicBezTo>
                    <a:pt x="2550" y="1988"/>
                    <a:pt x="2603" y="2000"/>
                    <a:pt x="2651" y="2000"/>
                  </a:cubicBezTo>
                  <a:cubicBezTo>
                    <a:pt x="2724" y="2000"/>
                    <a:pt x="2808" y="1974"/>
                    <a:pt x="2808" y="1887"/>
                  </a:cubicBezTo>
                  <a:cubicBezTo>
                    <a:pt x="2808" y="1757"/>
                    <a:pt x="2630" y="1800"/>
                    <a:pt x="2630" y="1750"/>
                  </a:cubicBezTo>
                  <a:close/>
                  <a:moveTo>
                    <a:pt x="3002" y="1549"/>
                  </a:moveTo>
                  <a:cubicBezTo>
                    <a:pt x="2897" y="1549"/>
                    <a:pt x="2897" y="1549"/>
                    <a:pt x="2897" y="1549"/>
                  </a:cubicBezTo>
                  <a:cubicBezTo>
                    <a:pt x="2897" y="1650"/>
                    <a:pt x="2897" y="1650"/>
                    <a:pt x="2897" y="1650"/>
                  </a:cubicBezTo>
                  <a:cubicBezTo>
                    <a:pt x="2829" y="1650"/>
                    <a:pt x="2829" y="1650"/>
                    <a:pt x="2829" y="1650"/>
                  </a:cubicBezTo>
                  <a:cubicBezTo>
                    <a:pt x="2829" y="1734"/>
                    <a:pt x="2829" y="1734"/>
                    <a:pt x="2829" y="1734"/>
                  </a:cubicBezTo>
                  <a:cubicBezTo>
                    <a:pt x="2897" y="1734"/>
                    <a:pt x="2897" y="1734"/>
                    <a:pt x="2897" y="1734"/>
                  </a:cubicBezTo>
                  <a:cubicBezTo>
                    <a:pt x="2897" y="1896"/>
                    <a:pt x="2897" y="1896"/>
                    <a:pt x="2897" y="1896"/>
                  </a:cubicBezTo>
                  <a:cubicBezTo>
                    <a:pt x="2897" y="1971"/>
                    <a:pt x="2951" y="2000"/>
                    <a:pt x="3021" y="2000"/>
                  </a:cubicBezTo>
                  <a:cubicBezTo>
                    <a:pt x="3046" y="2000"/>
                    <a:pt x="3072" y="1997"/>
                    <a:pt x="3095" y="1989"/>
                  </a:cubicBezTo>
                  <a:cubicBezTo>
                    <a:pt x="3095" y="1901"/>
                    <a:pt x="3095" y="1901"/>
                    <a:pt x="3095" y="1901"/>
                  </a:cubicBezTo>
                  <a:cubicBezTo>
                    <a:pt x="3086" y="1910"/>
                    <a:pt x="3063" y="1911"/>
                    <a:pt x="3052" y="1911"/>
                  </a:cubicBezTo>
                  <a:cubicBezTo>
                    <a:pt x="3006" y="1911"/>
                    <a:pt x="3002" y="1884"/>
                    <a:pt x="3002" y="1848"/>
                  </a:cubicBezTo>
                  <a:cubicBezTo>
                    <a:pt x="3002" y="1734"/>
                    <a:pt x="3002" y="1734"/>
                    <a:pt x="3002" y="1734"/>
                  </a:cubicBezTo>
                  <a:cubicBezTo>
                    <a:pt x="3095" y="1734"/>
                    <a:pt x="3095" y="1734"/>
                    <a:pt x="3095" y="1734"/>
                  </a:cubicBezTo>
                  <a:cubicBezTo>
                    <a:pt x="3095" y="1650"/>
                    <a:pt x="3095" y="1650"/>
                    <a:pt x="3095" y="1650"/>
                  </a:cubicBezTo>
                  <a:cubicBezTo>
                    <a:pt x="3002" y="1650"/>
                    <a:pt x="3002" y="1650"/>
                    <a:pt x="3002" y="1650"/>
                  </a:cubicBezTo>
                  <a:lnTo>
                    <a:pt x="3002" y="1549"/>
                  </a:lnTo>
                  <a:close/>
                  <a:moveTo>
                    <a:pt x="3487" y="1820"/>
                  </a:moveTo>
                  <a:cubicBezTo>
                    <a:pt x="3487" y="1853"/>
                    <a:pt x="3487" y="1853"/>
                    <a:pt x="3487" y="1853"/>
                  </a:cubicBezTo>
                  <a:cubicBezTo>
                    <a:pt x="3243" y="1853"/>
                    <a:pt x="3243" y="1853"/>
                    <a:pt x="3243" y="1853"/>
                  </a:cubicBezTo>
                  <a:cubicBezTo>
                    <a:pt x="3251" y="1894"/>
                    <a:pt x="3282" y="1920"/>
                    <a:pt x="3322" y="1920"/>
                  </a:cubicBezTo>
                  <a:cubicBezTo>
                    <a:pt x="3357" y="1920"/>
                    <a:pt x="3380" y="1902"/>
                    <a:pt x="3397" y="1878"/>
                  </a:cubicBezTo>
                  <a:cubicBezTo>
                    <a:pt x="3471" y="1932"/>
                    <a:pt x="3471" y="1932"/>
                    <a:pt x="3471" y="1932"/>
                  </a:cubicBezTo>
                  <a:cubicBezTo>
                    <a:pt x="3437" y="1975"/>
                    <a:pt x="3382" y="2000"/>
                    <a:pt x="3327" y="2000"/>
                  </a:cubicBezTo>
                  <a:cubicBezTo>
                    <a:pt x="3222" y="2000"/>
                    <a:pt x="3138" y="1929"/>
                    <a:pt x="3138" y="1820"/>
                  </a:cubicBezTo>
                  <a:cubicBezTo>
                    <a:pt x="3138" y="1712"/>
                    <a:pt x="3222" y="1641"/>
                    <a:pt x="3327" y="1641"/>
                  </a:cubicBezTo>
                  <a:cubicBezTo>
                    <a:pt x="3426" y="1641"/>
                    <a:pt x="3487" y="1712"/>
                    <a:pt x="3487" y="1820"/>
                  </a:cubicBezTo>
                  <a:close/>
                  <a:moveTo>
                    <a:pt x="3382" y="1782"/>
                  </a:moveTo>
                  <a:cubicBezTo>
                    <a:pt x="3383" y="1747"/>
                    <a:pt x="3355" y="1717"/>
                    <a:pt x="3317" y="1717"/>
                  </a:cubicBezTo>
                  <a:cubicBezTo>
                    <a:pt x="3271" y="1717"/>
                    <a:pt x="3246" y="1749"/>
                    <a:pt x="3243" y="1782"/>
                  </a:cubicBezTo>
                  <a:lnTo>
                    <a:pt x="3382" y="1782"/>
                  </a:lnTo>
                  <a:close/>
                  <a:moveTo>
                    <a:pt x="3754" y="1641"/>
                  </a:moveTo>
                  <a:cubicBezTo>
                    <a:pt x="3702" y="1641"/>
                    <a:pt x="3668" y="1669"/>
                    <a:pt x="3654" y="1696"/>
                  </a:cubicBezTo>
                  <a:cubicBezTo>
                    <a:pt x="3652" y="1696"/>
                    <a:pt x="3652" y="1696"/>
                    <a:pt x="3652" y="1696"/>
                  </a:cubicBezTo>
                  <a:cubicBezTo>
                    <a:pt x="3652" y="1650"/>
                    <a:pt x="3652" y="1650"/>
                    <a:pt x="3652" y="1650"/>
                  </a:cubicBezTo>
                  <a:cubicBezTo>
                    <a:pt x="3551" y="1650"/>
                    <a:pt x="3551" y="1650"/>
                    <a:pt x="3551" y="1650"/>
                  </a:cubicBezTo>
                  <a:cubicBezTo>
                    <a:pt x="3551" y="1991"/>
                    <a:pt x="3551" y="1991"/>
                    <a:pt x="3551" y="1991"/>
                  </a:cubicBezTo>
                  <a:cubicBezTo>
                    <a:pt x="3657" y="1991"/>
                    <a:pt x="3657" y="1991"/>
                    <a:pt x="3657" y="1991"/>
                  </a:cubicBezTo>
                  <a:cubicBezTo>
                    <a:pt x="3657" y="1821"/>
                    <a:pt x="3657" y="1821"/>
                    <a:pt x="3657" y="1821"/>
                  </a:cubicBezTo>
                  <a:cubicBezTo>
                    <a:pt x="3657" y="1777"/>
                    <a:pt x="3665" y="1734"/>
                    <a:pt x="3720" y="1734"/>
                  </a:cubicBezTo>
                  <a:cubicBezTo>
                    <a:pt x="3774" y="1734"/>
                    <a:pt x="3775" y="1785"/>
                    <a:pt x="3775" y="1824"/>
                  </a:cubicBezTo>
                  <a:cubicBezTo>
                    <a:pt x="3775" y="1991"/>
                    <a:pt x="3775" y="1991"/>
                    <a:pt x="3775" y="1991"/>
                  </a:cubicBezTo>
                  <a:cubicBezTo>
                    <a:pt x="3880" y="1991"/>
                    <a:pt x="3880" y="1991"/>
                    <a:pt x="3880" y="1991"/>
                  </a:cubicBezTo>
                  <a:cubicBezTo>
                    <a:pt x="3880" y="1803"/>
                    <a:pt x="3880" y="1803"/>
                    <a:pt x="3880" y="1803"/>
                  </a:cubicBezTo>
                  <a:cubicBezTo>
                    <a:pt x="3880" y="1712"/>
                    <a:pt x="3860" y="1641"/>
                    <a:pt x="3754" y="1641"/>
                  </a:cubicBezTo>
                  <a:close/>
                </a:path>
              </a:pathLst>
            </a:custGeom>
            <a:solidFill>
              <a:srgbClr val="002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</p:grpSp>
      <p:sp>
        <p:nvSpPr>
          <p:cNvPr id="19" name="Text Placeholder Gradient (PHJU)">
            <a:extLst>
              <a:ext uri="{FF2B5EF4-FFF2-40B4-BE49-F238E27FC236}">
                <a16:creationId xmlns:a16="http://schemas.microsoft.com/office/drawing/2014/main" id="{3A0369B1-2AE7-402B-8EE5-7047A0A99856}"/>
              </a:ext>
            </a:extLst>
          </p:cNvPr>
          <p:cNvSpPr>
            <a:spLocks noGrp="1" noSelect="1"/>
          </p:cNvSpPr>
          <p:nvPr>
            <p:ph type="body" sz="quarter" idx="16" hasCustomPrompt="1"/>
            <p:custDataLst>
              <p:custData r:id="rId1"/>
            </p:custDataLst>
          </p:nvPr>
        </p:nvSpPr>
        <p:spPr bwMode="gray">
          <a:xfrm>
            <a:off x="8737287" y="0"/>
            <a:ext cx="3451769" cy="4928318"/>
          </a:xfrm>
          <a:gradFill flip="none" rotWithShape="1">
            <a:gsLst>
              <a:gs pos="14000">
                <a:srgbClr val="FFFFFF">
                  <a:alpha val="50000"/>
                </a:srgbClr>
              </a:gs>
              <a:gs pos="28000">
                <a:srgbClr val="FFFFFF">
                  <a:alpha val="75000"/>
                </a:srgbClr>
              </a:gs>
              <a:gs pos="2000">
                <a:srgbClr val="FFFFFF">
                  <a:alpha val="2000"/>
                </a:srgbClr>
              </a:gs>
              <a:gs pos="0">
                <a:srgbClr val="FFFFFF">
                  <a:alpha val="1000"/>
                </a:srgbClr>
              </a:gs>
              <a:gs pos="72000">
                <a:srgbClr val="FFFFFF"/>
              </a:gs>
              <a:gs pos="40000">
                <a:srgbClr val="FFFFFF">
                  <a:alpha val="90000"/>
                </a:srgbClr>
              </a:gs>
              <a:gs pos="54000">
                <a:srgbClr val="FFFFFF"/>
              </a:gs>
            </a:gsLst>
            <a:lin ang="0" scaled="1"/>
            <a:tileRect/>
          </a:gra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lvl="0" indent="0" algn="l" defTabSz="1088610" rtl="0" eaLnBrk="1" latinLnBrk="0" hangingPunct="1">
              <a:spcBef>
                <a:spcPts val="0"/>
              </a:spcBef>
              <a:buFontTx/>
              <a:buNone/>
            </a:pPr>
            <a:r>
              <a:rPr lang="en-GB"/>
              <a:t> </a:t>
            </a:r>
          </a:p>
        </p:txBody>
      </p:sp>
      <p:sp>
        <p:nvSpPr>
          <p:cNvPr id="1847" name="Text Placeholder 1846 (PHJU)">
            <a:extLst>
              <a:ext uri="{FF2B5EF4-FFF2-40B4-BE49-F238E27FC236}">
                <a16:creationId xmlns:a16="http://schemas.microsoft.com/office/drawing/2014/main" id="{6261FB7D-5C61-4BEC-BA95-3BD641221814}"/>
              </a:ext>
            </a:extLst>
          </p:cNvPr>
          <p:cNvSpPr>
            <a:spLocks noGrp="1" noSelect="1"/>
          </p:cNvSpPr>
          <p:nvPr>
            <p:ph type="body" sz="quarter" idx="15" hasCustomPrompt="1"/>
            <p:custDataLst>
              <p:custData r:id="rId2"/>
            </p:custDataLst>
          </p:nvPr>
        </p:nvSpPr>
        <p:spPr bwMode="gray">
          <a:xfrm>
            <a:off x="7619099" y="-6480"/>
            <a:ext cx="4585206" cy="3366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0" lvl="0" indent="0" algn="l" defTabSz="1088610" rtl="0" eaLnBrk="1" latinLnBrk="0" hangingPunct="1">
              <a:spcBef>
                <a:spcPts val="0"/>
              </a:spcBef>
              <a:buFontTx/>
              <a:buNone/>
            </a:pPr>
            <a:r>
              <a:rPr lang="en-GB"/>
              <a:t> </a:t>
            </a:r>
          </a:p>
        </p:txBody>
      </p:sp>
      <p:pic>
        <p:nvPicPr>
          <p:cNvPr id="17" name="Tijdelijke aanduiding voor afbeelding 2">
            <a:extLst>
              <a:ext uri="{FF2B5EF4-FFF2-40B4-BE49-F238E27FC236}">
                <a16:creationId xmlns:a16="http://schemas.microsoft.com/office/drawing/2014/main" id="{73939B3A-02E7-4581-9FB4-95E0610D44B1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5"/>
          <a:srcRect t="406" b="406"/>
          <a:stretch>
            <a:fillRect/>
          </a:stretch>
        </p:blipFill>
        <p:spPr bwMode="gray">
          <a:xfrm>
            <a:off x="-3" y="1621462"/>
            <a:ext cx="12188825" cy="31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3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>
            <a:extLst>
              <a:ext uri="{FF2B5EF4-FFF2-40B4-BE49-F238E27FC236}">
                <a16:creationId xmlns:a16="http://schemas.microsoft.com/office/drawing/2014/main" id="{400E4E76-0653-4EC8-83A4-FEE2741B8804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1" y="1588"/>
            <a:ext cx="2307624" cy="1574800"/>
            <a:chOff x="0" y="1"/>
            <a:chExt cx="1454" cy="992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731E399-B241-4595-9E52-5EE4761F02E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0" y="1"/>
              <a:ext cx="1454" cy="992"/>
            </a:xfrm>
            <a:custGeom>
              <a:avLst/>
              <a:gdLst>
                <a:gd name="T0" fmla="*/ 1454 w 1454"/>
                <a:gd name="T1" fmla="*/ 0 h 992"/>
                <a:gd name="T2" fmla="*/ 0 w 1454"/>
                <a:gd name="T3" fmla="*/ 0 h 992"/>
                <a:gd name="T4" fmla="*/ 0 w 1454"/>
                <a:gd name="T5" fmla="*/ 670 h 992"/>
                <a:gd name="T6" fmla="*/ 645 w 1454"/>
                <a:gd name="T7" fmla="*/ 992 h 992"/>
                <a:gd name="T8" fmla="*/ 1454 w 1454"/>
                <a:gd name="T9" fmla="*/ 588 h 992"/>
                <a:gd name="T10" fmla="*/ 1454 w 1454"/>
                <a:gd name="T11" fmla="*/ 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4" h="992">
                  <a:moveTo>
                    <a:pt x="1454" y="0"/>
                  </a:moveTo>
                  <a:lnTo>
                    <a:pt x="0" y="0"/>
                  </a:lnTo>
                  <a:lnTo>
                    <a:pt x="0" y="670"/>
                  </a:lnTo>
                  <a:lnTo>
                    <a:pt x="645" y="992"/>
                  </a:lnTo>
                  <a:lnTo>
                    <a:pt x="1454" y="588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rgbClr val="E3E8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26E943D4-4700-473D-93E2-D558B9178B43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0" y="1"/>
              <a:ext cx="1454" cy="992"/>
            </a:xfrm>
            <a:custGeom>
              <a:avLst/>
              <a:gdLst>
                <a:gd name="T0" fmla="*/ 1454 w 1454"/>
                <a:gd name="T1" fmla="*/ 0 h 992"/>
                <a:gd name="T2" fmla="*/ 0 w 1454"/>
                <a:gd name="T3" fmla="*/ 0 h 992"/>
                <a:gd name="T4" fmla="*/ 0 w 1454"/>
                <a:gd name="T5" fmla="*/ 670 h 992"/>
                <a:gd name="T6" fmla="*/ 645 w 1454"/>
                <a:gd name="T7" fmla="*/ 992 h 992"/>
                <a:gd name="T8" fmla="*/ 1454 w 1454"/>
                <a:gd name="T9" fmla="*/ 588 h 992"/>
                <a:gd name="T10" fmla="*/ 1454 w 1454"/>
                <a:gd name="T11" fmla="*/ 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4" h="992">
                  <a:moveTo>
                    <a:pt x="1454" y="0"/>
                  </a:moveTo>
                  <a:lnTo>
                    <a:pt x="0" y="0"/>
                  </a:lnTo>
                  <a:lnTo>
                    <a:pt x="0" y="670"/>
                  </a:lnTo>
                  <a:lnTo>
                    <a:pt x="645" y="992"/>
                  </a:lnTo>
                  <a:lnTo>
                    <a:pt x="1454" y="588"/>
                  </a:lnTo>
                  <a:lnTo>
                    <a:pt x="14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078B715A-D9B8-4CDD-A10B-523CF5A5D623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39" y="395"/>
              <a:ext cx="240" cy="147"/>
            </a:xfrm>
            <a:custGeom>
              <a:avLst/>
              <a:gdLst>
                <a:gd name="T0" fmla="*/ 1124 w 1200"/>
                <a:gd name="T1" fmla="*/ 523 h 735"/>
                <a:gd name="T2" fmla="*/ 1071 w 1200"/>
                <a:gd name="T3" fmla="*/ 525 h 735"/>
                <a:gd name="T4" fmla="*/ 1066 w 1200"/>
                <a:gd name="T5" fmla="*/ 525 h 735"/>
                <a:gd name="T6" fmla="*/ 726 w 1200"/>
                <a:gd name="T7" fmla="*/ 461 h 735"/>
                <a:gd name="T8" fmla="*/ 276 w 1200"/>
                <a:gd name="T9" fmla="*/ 85 h 735"/>
                <a:gd name="T10" fmla="*/ 276 w 1200"/>
                <a:gd name="T11" fmla="*/ 85 h 735"/>
                <a:gd name="T12" fmla="*/ 276 w 1200"/>
                <a:gd name="T13" fmla="*/ 85 h 735"/>
                <a:gd name="T14" fmla="*/ 187 w 1200"/>
                <a:gd name="T15" fmla="*/ 71 h 735"/>
                <a:gd name="T16" fmla="*/ 41 w 1200"/>
                <a:gd name="T17" fmla="*/ 24 h 735"/>
                <a:gd name="T18" fmla="*/ 0 w 1200"/>
                <a:gd name="T19" fmla="*/ 0 h 735"/>
                <a:gd name="T20" fmla="*/ 0 w 1200"/>
                <a:gd name="T21" fmla="*/ 242 h 735"/>
                <a:gd name="T22" fmla="*/ 854 w 1200"/>
                <a:gd name="T23" fmla="*/ 735 h 735"/>
                <a:gd name="T24" fmla="*/ 1200 w 1200"/>
                <a:gd name="T25" fmla="*/ 535 h 735"/>
                <a:gd name="T26" fmla="*/ 1144 w 1200"/>
                <a:gd name="T27" fmla="*/ 522 h 735"/>
                <a:gd name="T28" fmla="*/ 1124 w 1200"/>
                <a:gd name="T29" fmla="*/ 523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0" h="735">
                  <a:moveTo>
                    <a:pt x="1124" y="523"/>
                  </a:moveTo>
                  <a:cubicBezTo>
                    <a:pt x="1107" y="524"/>
                    <a:pt x="1089" y="525"/>
                    <a:pt x="1071" y="525"/>
                  </a:cubicBezTo>
                  <a:cubicBezTo>
                    <a:pt x="1066" y="525"/>
                    <a:pt x="1066" y="525"/>
                    <a:pt x="1066" y="525"/>
                  </a:cubicBezTo>
                  <a:cubicBezTo>
                    <a:pt x="945" y="524"/>
                    <a:pt x="835" y="504"/>
                    <a:pt x="726" y="461"/>
                  </a:cubicBezTo>
                  <a:cubicBezTo>
                    <a:pt x="539" y="388"/>
                    <a:pt x="387" y="259"/>
                    <a:pt x="276" y="85"/>
                  </a:cubicBezTo>
                  <a:cubicBezTo>
                    <a:pt x="276" y="85"/>
                    <a:pt x="276" y="85"/>
                    <a:pt x="276" y="85"/>
                  </a:cubicBezTo>
                  <a:cubicBezTo>
                    <a:pt x="276" y="85"/>
                    <a:pt x="276" y="85"/>
                    <a:pt x="276" y="85"/>
                  </a:cubicBezTo>
                  <a:cubicBezTo>
                    <a:pt x="248" y="81"/>
                    <a:pt x="214" y="78"/>
                    <a:pt x="187" y="71"/>
                  </a:cubicBezTo>
                  <a:cubicBezTo>
                    <a:pt x="137" y="59"/>
                    <a:pt x="87" y="44"/>
                    <a:pt x="41" y="24"/>
                  </a:cubicBezTo>
                  <a:cubicBezTo>
                    <a:pt x="30" y="19"/>
                    <a:pt x="10" y="4"/>
                    <a:pt x="0" y="0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854" y="735"/>
                    <a:pt x="854" y="735"/>
                    <a:pt x="854" y="735"/>
                  </a:cubicBezTo>
                  <a:cubicBezTo>
                    <a:pt x="1200" y="535"/>
                    <a:pt x="1200" y="535"/>
                    <a:pt x="1200" y="535"/>
                  </a:cubicBezTo>
                  <a:cubicBezTo>
                    <a:pt x="1189" y="518"/>
                    <a:pt x="1163" y="520"/>
                    <a:pt x="1144" y="522"/>
                  </a:cubicBezTo>
                  <a:cubicBezTo>
                    <a:pt x="1137" y="522"/>
                    <a:pt x="1131" y="522"/>
                    <a:pt x="1124" y="523"/>
                  </a:cubicBezTo>
                  <a:close/>
                </a:path>
              </a:pathLst>
            </a:custGeom>
            <a:solidFill>
              <a:srgbClr val="D9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C9A5CA91-7476-49DA-A3CF-18D54B53DE5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41" y="172"/>
              <a:ext cx="140" cy="329"/>
            </a:xfrm>
            <a:custGeom>
              <a:avLst/>
              <a:gdLst>
                <a:gd name="T0" fmla="*/ 58 w 701"/>
                <a:gd name="T1" fmla="*/ 0 h 1644"/>
                <a:gd name="T2" fmla="*/ 47 w 701"/>
                <a:gd name="T3" fmla="*/ 12 h 1644"/>
                <a:gd name="T4" fmla="*/ 72 w 701"/>
                <a:gd name="T5" fmla="*/ 68 h 1644"/>
                <a:gd name="T6" fmla="*/ 98 w 701"/>
                <a:gd name="T7" fmla="*/ 121 h 1644"/>
                <a:gd name="T8" fmla="*/ 110 w 701"/>
                <a:gd name="T9" fmla="*/ 154 h 1644"/>
                <a:gd name="T10" fmla="*/ 149 w 701"/>
                <a:gd name="T11" fmla="*/ 473 h 1644"/>
                <a:gd name="T12" fmla="*/ 0 w 701"/>
                <a:gd name="T13" fmla="*/ 878 h 1644"/>
                <a:gd name="T14" fmla="*/ 0 w 701"/>
                <a:gd name="T15" fmla="*/ 878 h 1644"/>
                <a:gd name="T16" fmla="*/ 0 w 701"/>
                <a:gd name="T17" fmla="*/ 878 h 1644"/>
                <a:gd name="T18" fmla="*/ 156 w 701"/>
                <a:gd name="T19" fmla="*/ 1163 h 1644"/>
                <a:gd name="T20" fmla="*/ 199 w 701"/>
                <a:gd name="T21" fmla="*/ 1598 h 1644"/>
                <a:gd name="T22" fmla="*/ 204 w 701"/>
                <a:gd name="T23" fmla="*/ 1644 h 1644"/>
                <a:gd name="T24" fmla="*/ 305 w 701"/>
                <a:gd name="T25" fmla="*/ 1586 h 1644"/>
                <a:gd name="T26" fmla="*/ 701 w 701"/>
                <a:gd name="T27" fmla="*/ 1357 h 1644"/>
                <a:gd name="T28" fmla="*/ 701 w 701"/>
                <a:gd name="T29" fmla="*/ 371 h 1644"/>
                <a:gd name="T30" fmla="*/ 58 w 701"/>
                <a:gd name="T31" fmla="*/ 0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1" h="1644">
                  <a:moveTo>
                    <a:pt x="58" y="0"/>
                  </a:moveTo>
                  <a:cubicBezTo>
                    <a:pt x="60" y="3"/>
                    <a:pt x="45" y="8"/>
                    <a:pt x="47" y="12"/>
                  </a:cubicBezTo>
                  <a:cubicBezTo>
                    <a:pt x="57" y="29"/>
                    <a:pt x="63" y="50"/>
                    <a:pt x="72" y="68"/>
                  </a:cubicBezTo>
                  <a:cubicBezTo>
                    <a:pt x="80" y="85"/>
                    <a:pt x="91" y="103"/>
                    <a:pt x="98" y="121"/>
                  </a:cubicBezTo>
                  <a:cubicBezTo>
                    <a:pt x="102" y="132"/>
                    <a:pt x="106" y="143"/>
                    <a:pt x="110" y="154"/>
                  </a:cubicBezTo>
                  <a:cubicBezTo>
                    <a:pt x="146" y="262"/>
                    <a:pt x="157" y="366"/>
                    <a:pt x="149" y="473"/>
                  </a:cubicBezTo>
                  <a:cubicBezTo>
                    <a:pt x="137" y="619"/>
                    <a:pt x="84" y="760"/>
                    <a:pt x="0" y="878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64" y="961"/>
                    <a:pt x="121" y="1058"/>
                    <a:pt x="156" y="1163"/>
                  </a:cubicBezTo>
                  <a:cubicBezTo>
                    <a:pt x="205" y="1309"/>
                    <a:pt x="219" y="1455"/>
                    <a:pt x="199" y="1598"/>
                  </a:cubicBezTo>
                  <a:cubicBezTo>
                    <a:pt x="197" y="1613"/>
                    <a:pt x="207" y="1629"/>
                    <a:pt x="204" y="1644"/>
                  </a:cubicBezTo>
                  <a:cubicBezTo>
                    <a:pt x="305" y="1586"/>
                    <a:pt x="305" y="1586"/>
                    <a:pt x="305" y="1586"/>
                  </a:cubicBezTo>
                  <a:cubicBezTo>
                    <a:pt x="701" y="1357"/>
                    <a:pt x="701" y="1357"/>
                    <a:pt x="701" y="1357"/>
                  </a:cubicBezTo>
                  <a:cubicBezTo>
                    <a:pt x="701" y="371"/>
                    <a:pt x="701" y="371"/>
                    <a:pt x="701" y="371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00AE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DA4DB7C5-1991-4DE0-9630-8BC87D45CDE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39" y="148"/>
              <a:ext cx="251" cy="270"/>
            </a:xfrm>
            <a:custGeom>
              <a:avLst/>
              <a:gdLst>
                <a:gd name="T0" fmla="*/ 615 w 1253"/>
                <a:gd name="T1" fmla="*/ 1280 h 1352"/>
                <a:gd name="T2" fmla="*/ 1110 w 1253"/>
                <a:gd name="T3" fmla="*/ 278 h 1352"/>
                <a:gd name="T4" fmla="*/ 1043 w 1253"/>
                <a:gd name="T5" fmla="*/ 122 h 1352"/>
                <a:gd name="T6" fmla="*/ 854 w 1253"/>
                <a:gd name="T7" fmla="*/ 0 h 1352"/>
                <a:gd name="T8" fmla="*/ 0 w 1253"/>
                <a:gd name="T9" fmla="*/ 492 h 1352"/>
                <a:gd name="T10" fmla="*/ 0 w 1253"/>
                <a:gd name="T11" fmla="*/ 1256 h 1352"/>
                <a:gd name="T12" fmla="*/ 615 w 1253"/>
                <a:gd name="T13" fmla="*/ 1280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3" h="1352">
                  <a:moveTo>
                    <a:pt x="615" y="1280"/>
                  </a:moveTo>
                  <a:cubicBezTo>
                    <a:pt x="1039" y="1137"/>
                    <a:pt x="1253" y="702"/>
                    <a:pt x="1110" y="278"/>
                  </a:cubicBezTo>
                  <a:cubicBezTo>
                    <a:pt x="1092" y="224"/>
                    <a:pt x="1070" y="169"/>
                    <a:pt x="1043" y="122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0" y="492"/>
                    <a:pt x="0" y="492"/>
                    <a:pt x="0" y="492"/>
                  </a:cubicBezTo>
                  <a:cubicBezTo>
                    <a:pt x="0" y="1256"/>
                    <a:pt x="0" y="1256"/>
                    <a:pt x="0" y="1256"/>
                  </a:cubicBezTo>
                  <a:cubicBezTo>
                    <a:pt x="187" y="1349"/>
                    <a:pt x="402" y="1352"/>
                    <a:pt x="615" y="1280"/>
                  </a:cubicBezTo>
                  <a:close/>
                </a:path>
              </a:pathLst>
            </a:custGeom>
            <a:solidFill>
              <a:srgbClr val="E95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C3B3606E-7329-47B0-A34E-FA88FEE13A7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61" y="148"/>
              <a:ext cx="214" cy="268"/>
            </a:xfrm>
            <a:custGeom>
              <a:avLst/>
              <a:gdLst>
                <a:gd name="T0" fmla="*/ 1023 w 1071"/>
                <a:gd name="T1" fmla="*/ 271 h 1342"/>
                <a:gd name="T2" fmla="*/ 1011 w 1071"/>
                <a:gd name="T3" fmla="*/ 239 h 1342"/>
                <a:gd name="T4" fmla="*/ 988 w 1071"/>
                <a:gd name="T5" fmla="*/ 185 h 1342"/>
                <a:gd name="T6" fmla="*/ 955 w 1071"/>
                <a:gd name="T7" fmla="*/ 121 h 1342"/>
                <a:gd name="T8" fmla="*/ 745 w 1071"/>
                <a:gd name="T9" fmla="*/ 0 h 1342"/>
                <a:gd name="T10" fmla="*/ 117 w 1071"/>
                <a:gd name="T11" fmla="*/ 362 h 1342"/>
                <a:gd name="T12" fmla="*/ 13 w 1071"/>
                <a:gd name="T13" fmla="*/ 659 h 1342"/>
                <a:gd name="T14" fmla="*/ 14 w 1071"/>
                <a:gd name="T15" fmla="*/ 659 h 1342"/>
                <a:gd name="T16" fmla="*/ 0 w 1071"/>
                <a:gd name="T17" fmla="*/ 817 h 1342"/>
                <a:gd name="T18" fmla="*/ 0 w 1071"/>
                <a:gd name="T19" fmla="*/ 824 h 1342"/>
                <a:gd name="T20" fmla="*/ 5 w 1071"/>
                <a:gd name="T21" fmla="*/ 913 h 1342"/>
                <a:gd name="T22" fmla="*/ 36 w 1071"/>
                <a:gd name="T23" fmla="*/ 1078 h 1342"/>
                <a:gd name="T24" fmla="*/ 50 w 1071"/>
                <a:gd name="T25" fmla="*/ 1127 h 1342"/>
                <a:gd name="T26" fmla="*/ 150 w 1071"/>
                <a:gd name="T27" fmla="*/ 1335 h 1342"/>
                <a:gd name="T28" fmla="*/ 254 w 1071"/>
                <a:gd name="T29" fmla="*/ 1342 h 1342"/>
                <a:gd name="T30" fmla="*/ 513 w 1071"/>
                <a:gd name="T31" fmla="*/ 1299 h 1342"/>
                <a:gd name="T32" fmla="*/ 916 w 1071"/>
                <a:gd name="T33" fmla="*/ 1000 h 1342"/>
                <a:gd name="T34" fmla="*/ 907 w 1071"/>
                <a:gd name="T35" fmla="*/ 989 h 1342"/>
                <a:gd name="T36" fmla="*/ 916 w 1071"/>
                <a:gd name="T37" fmla="*/ 1000 h 1342"/>
                <a:gd name="T38" fmla="*/ 1063 w 1071"/>
                <a:gd name="T39" fmla="*/ 596 h 1342"/>
                <a:gd name="T40" fmla="*/ 1023 w 1071"/>
                <a:gd name="T41" fmla="*/ 271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1" h="1342">
                  <a:moveTo>
                    <a:pt x="1023" y="271"/>
                  </a:moveTo>
                  <a:cubicBezTo>
                    <a:pt x="1019" y="260"/>
                    <a:pt x="1015" y="250"/>
                    <a:pt x="1011" y="239"/>
                  </a:cubicBezTo>
                  <a:cubicBezTo>
                    <a:pt x="1004" y="221"/>
                    <a:pt x="996" y="203"/>
                    <a:pt x="988" y="185"/>
                  </a:cubicBezTo>
                  <a:cubicBezTo>
                    <a:pt x="978" y="163"/>
                    <a:pt x="967" y="142"/>
                    <a:pt x="955" y="121"/>
                  </a:cubicBezTo>
                  <a:cubicBezTo>
                    <a:pt x="745" y="0"/>
                    <a:pt x="745" y="0"/>
                    <a:pt x="745" y="0"/>
                  </a:cubicBezTo>
                  <a:cubicBezTo>
                    <a:pt x="117" y="362"/>
                    <a:pt x="117" y="362"/>
                    <a:pt x="117" y="362"/>
                  </a:cubicBezTo>
                  <a:cubicBezTo>
                    <a:pt x="70" y="449"/>
                    <a:pt x="31" y="562"/>
                    <a:pt x="13" y="659"/>
                  </a:cubicBezTo>
                  <a:cubicBezTo>
                    <a:pt x="13" y="659"/>
                    <a:pt x="13" y="659"/>
                    <a:pt x="14" y="659"/>
                  </a:cubicBezTo>
                  <a:cubicBezTo>
                    <a:pt x="5" y="711"/>
                    <a:pt x="0" y="763"/>
                    <a:pt x="0" y="817"/>
                  </a:cubicBezTo>
                  <a:cubicBezTo>
                    <a:pt x="0" y="824"/>
                    <a:pt x="0" y="824"/>
                    <a:pt x="0" y="824"/>
                  </a:cubicBezTo>
                  <a:cubicBezTo>
                    <a:pt x="0" y="853"/>
                    <a:pt x="2" y="883"/>
                    <a:pt x="5" y="913"/>
                  </a:cubicBezTo>
                  <a:cubicBezTo>
                    <a:pt x="10" y="968"/>
                    <a:pt x="21" y="1023"/>
                    <a:pt x="36" y="1078"/>
                  </a:cubicBezTo>
                  <a:cubicBezTo>
                    <a:pt x="41" y="1094"/>
                    <a:pt x="45" y="1110"/>
                    <a:pt x="50" y="1127"/>
                  </a:cubicBezTo>
                  <a:cubicBezTo>
                    <a:pt x="76" y="1201"/>
                    <a:pt x="109" y="1271"/>
                    <a:pt x="150" y="1335"/>
                  </a:cubicBezTo>
                  <a:cubicBezTo>
                    <a:pt x="184" y="1339"/>
                    <a:pt x="219" y="1342"/>
                    <a:pt x="254" y="1342"/>
                  </a:cubicBezTo>
                  <a:cubicBezTo>
                    <a:pt x="340" y="1342"/>
                    <a:pt x="427" y="1328"/>
                    <a:pt x="513" y="1299"/>
                  </a:cubicBezTo>
                  <a:cubicBezTo>
                    <a:pt x="682" y="1242"/>
                    <a:pt x="820" y="1135"/>
                    <a:pt x="916" y="1000"/>
                  </a:cubicBezTo>
                  <a:cubicBezTo>
                    <a:pt x="913" y="996"/>
                    <a:pt x="910" y="993"/>
                    <a:pt x="907" y="989"/>
                  </a:cubicBezTo>
                  <a:cubicBezTo>
                    <a:pt x="910" y="993"/>
                    <a:pt x="913" y="996"/>
                    <a:pt x="916" y="1000"/>
                  </a:cubicBezTo>
                  <a:cubicBezTo>
                    <a:pt x="999" y="882"/>
                    <a:pt x="1051" y="742"/>
                    <a:pt x="1063" y="596"/>
                  </a:cubicBezTo>
                  <a:cubicBezTo>
                    <a:pt x="1071" y="489"/>
                    <a:pt x="1059" y="379"/>
                    <a:pt x="1023" y="271"/>
                  </a:cubicBezTo>
                  <a:close/>
                </a:path>
              </a:pathLst>
            </a:custGeom>
            <a:solidFill>
              <a:srgbClr val="564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C990459-2FA4-4DEA-982B-AEEFC4DB26B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39" y="276"/>
              <a:ext cx="52" cy="139"/>
            </a:xfrm>
            <a:custGeom>
              <a:avLst/>
              <a:gdLst>
                <a:gd name="T0" fmla="*/ 31 w 259"/>
                <a:gd name="T1" fmla="*/ 629 h 695"/>
                <a:gd name="T2" fmla="*/ 0 w 259"/>
                <a:gd name="T3" fmla="*/ 616 h 695"/>
                <a:gd name="T4" fmla="*/ 0 w 259"/>
                <a:gd name="T5" fmla="*/ 28 h 695"/>
                <a:gd name="T6" fmla="*/ 126 w 259"/>
                <a:gd name="T7" fmla="*/ 0 h 695"/>
                <a:gd name="T8" fmla="*/ 109 w 259"/>
                <a:gd name="T9" fmla="*/ 177 h 695"/>
                <a:gd name="T10" fmla="*/ 109 w 259"/>
                <a:gd name="T11" fmla="*/ 184 h 695"/>
                <a:gd name="T12" fmla="*/ 114 w 259"/>
                <a:gd name="T13" fmla="*/ 273 h 695"/>
                <a:gd name="T14" fmla="*/ 145 w 259"/>
                <a:gd name="T15" fmla="*/ 438 h 695"/>
                <a:gd name="T16" fmla="*/ 159 w 259"/>
                <a:gd name="T17" fmla="*/ 487 h 695"/>
                <a:gd name="T18" fmla="*/ 259 w 259"/>
                <a:gd name="T19" fmla="*/ 695 h 695"/>
                <a:gd name="T20" fmla="*/ 175 w 259"/>
                <a:gd name="T21" fmla="*/ 679 h 695"/>
                <a:gd name="T22" fmla="*/ 31 w 259"/>
                <a:gd name="T23" fmla="*/ 629 h 695"/>
                <a:gd name="T24" fmla="*/ 0 w 259"/>
                <a:gd name="T25" fmla="*/ 616 h 695"/>
                <a:gd name="T26" fmla="*/ 0 w 259"/>
                <a:gd name="T27" fmla="*/ 616 h 695"/>
                <a:gd name="T28" fmla="*/ 31 w 259"/>
                <a:gd name="T29" fmla="*/ 629 h 695"/>
                <a:gd name="T30" fmla="*/ 0 w 259"/>
                <a:gd name="T31" fmla="*/ 616 h 695"/>
                <a:gd name="T32" fmla="*/ 259 w 259"/>
                <a:gd name="T33" fmla="*/ 695 h 695"/>
                <a:gd name="T34" fmla="*/ 259 w 259"/>
                <a:gd name="T35" fmla="*/ 695 h 695"/>
                <a:gd name="T36" fmla="*/ 175 w 259"/>
                <a:gd name="T37" fmla="*/ 679 h 695"/>
                <a:gd name="T38" fmla="*/ 259 w 259"/>
                <a:gd name="T39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9" h="695">
                  <a:moveTo>
                    <a:pt x="31" y="629"/>
                  </a:moveTo>
                  <a:cubicBezTo>
                    <a:pt x="21" y="625"/>
                    <a:pt x="10" y="621"/>
                    <a:pt x="0" y="6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2" y="15"/>
                    <a:pt x="84" y="6"/>
                    <a:pt x="126" y="0"/>
                  </a:cubicBezTo>
                  <a:cubicBezTo>
                    <a:pt x="115" y="58"/>
                    <a:pt x="109" y="117"/>
                    <a:pt x="109" y="177"/>
                  </a:cubicBezTo>
                  <a:cubicBezTo>
                    <a:pt x="109" y="184"/>
                    <a:pt x="109" y="184"/>
                    <a:pt x="109" y="184"/>
                  </a:cubicBezTo>
                  <a:cubicBezTo>
                    <a:pt x="109" y="213"/>
                    <a:pt x="111" y="243"/>
                    <a:pt x="114" y="273"/>
                  </a:cubicBezTo>
                  <a:cubicBezTo>
                    <a:pt x="119" y="328"/>
                    <a:pt x="130" y="383"/>
                    <a:pt x="145" y="438"/>
                  </a:cubicBezTo>
                  <a:cubicBezTo>
                    <a:pt x="150" y="454"/>
                    <a:pt x="154" y="470"/>
                    <a:pt x="159" y="487"/>
                  </a:cubicBezTo>
                  <a:cubicBezTo>
                    <a:pt x="185" y="561"/>
                    <a:pt x="218" y="631"/>
                    <a:pt x="259" y="695"/>
                  </a:cubicBezTo>
                  <a:cubicBezTo>
                    <a:pt x="230" y="691"/>
                    <a:pt x="203" y="685"/>
                    <a:pt x="175" y="679"/>
                  </a:cubicBezTo>
                  <a:cubicBezTo>
                    <a:pt x="125" y="667"/>
                    <a:pt x="77" y="650"/>
                    <a:pt x="31" y="629"/>
                  </a:cubicBezTo>
                  <a:close/>
                  <a:moveTo>
                    <a:pt x="0" y="616"/>
                  </a:moveTo>
                  <a:cubicBezTo>
                    <a:pt x="0" y="616"/>
                    <a:pt x="0" y="616"/>
                    <a:pt x="0" y="616"/>
                  </a:cubicBezTo>
                  <a:cubicBezTo>
                    <a:pt x="10" y="621"/>
                    <a:pt x="21" y="625"/>
                    <a:pt x="31" y="629"/>
                  </a:cubicBezTo>
                  <a:cubicBezTo>
                    <a:pt x="21" y="625"/>
                    <a:pt x="10" y="621"/>
                    <a:pt x="0" y="616"/>
                  </a:cubicBezTo>
                  <a:close/>
                  <a:moveTo>
                    <a:pt x="259" y="695"/>
                  </a:moveTo>
                  <a:cubicBezTo>
                    <a:pt x="259" y="695"/>
                    <a:pt x="259" y="695"/>
                    <a:pt x="259" y="695"/>
                  </a:cubicBezTo>
                  <a:cubicBezTo>
                    <a:pt x="230" y="691"/>
                    <a:pt x="203" y="685"/>
                    <a:pt x="175" y="679"/>
                  </a:cubicBezTo>
                  <a:cubicBezTo>
                    <a:pt x="203" y="685"/>
                    <a:pt x="230" y="691"/>
                    <a:pt x="259" y="695"/>
                  </a:cubicBezTo>
                  <a:close/>
                </a:path>
              </a:pathLst>
            </a:custGeom>
            <a:solidFill>
              <a:srgbClr val="C84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AD6FC312-9946-4915-84BB-152E76E7614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91" y="348"/>
              <a:ext cx="194" cy="156"/>
            </a:xfrm>
            <a:custGeom>
              <a:avLst/>
              <a:gdLst>
                <a:gd name="T0" fmla="*/ 968 w 968"/>
                <a:gd name="T1" fmla="*/ 587 h 780"/>
                <a:gd name="T2" fmla="*/ 951 w 968"/>
                <a:gd name="T3" fmla="*/ 765 h 780"/>
                <a:gd name="T4" fmla="*/ 941 w 968"/>
                <a:gd name="T5" fmla="*/ 771 h 780"/>
                <a:gd name="T6" fmla="*/ 885 w 968"/>
                <a:gd name="T7" fmla="*/ 777 h 780"/>
                <a:gd name="T8" fmla="*/ 865 w 968"/>
                <a:gd name="T9" fmla="*/ 778 h 780"/>
                <a:gd name="T10" fmla="*/ 812 w 968"/>
                <a:gd name="T11" fmla="*/ 780 h 780"/>
                <a:gd name="T12" fmla="*/ 807 w 968"/>
                <a:gd name="T13" fmla="*/ 780 h 780"/>
                <a:gd name="T14" fmla="*/ 459 w 968"/>
                <a:gd name="T15" fmla="*/ 713 h 780"/>
                <a:gd name="T16" fmla="*/ 0 w 968"/>
                <a:gd name="T17" fmla="*/ 335 h 780"/>
                <a:gd name="T18" fmla="*/ 104 w 968"/>
                <a:gd name="T19" fmla="*/ 342 h 780"/>
                <a:gd name="T20" fmla="*/ 363 w 968"/>
                <a:gd name="T21" fmla="*/ 299 h 780"/>
                <a:gd name="T22" fmla="*/ 766 w 968"/>
                <a:gd name="T23" fmla="*/ 0 h 780"/>
                <a:gd name="T24" fmla="*/ 917 w 968"/>
                <a:gd name="T25" fmla="*/ 283 h 780"/>
                <a:gd name="T26" fmla="*/ 968 w 968"/>
                <a:gd name="T27" fmla="*/ 586 h 780"/>
                <a:gd name="T28" fmla="*/ 968 w 968"/>
                <a:gd name="T29" fmla="*/ 587 h 780"/>
                <a:gd name="T30" fmla="*/ 812 w 968"/>
                <a:gd name="T31" fmla="*/ 780 h 780"/>
                <a:gd name="T32" fmla="*/ 865 w 968"/>
                <a:gd name="T33" fmla="*/ 778 h 780"/>
                <a:gd name="T34" fmla="*/ 812 w 968"/>
                <a:gd name="T35" fmla="*/ 780 h 780"/>
                <a:gd name="T36" fmla="*/ 807 w 968"/>
                <a:gd name="T37" fmla="*/ 780 h 780"/>
                <a:gd name="T38" fmla="*/ 459 w 968"/>
                <a:gd name="T39" fmla="*/ 713 h 780"/>
                <a:gd name="T40" fmla="*/ 807 w 968"/>
                <a:gd name="T41" fmla="*/ 780 h 780"/>
                <a:gd name="T42" fmla="*/ 812 w 968"/>
                <a:gd name="T43" fmla="*/ 780 h 780"/>
                <a:gd name="T44" fmla="*/ 941 w 968"/>
                <a:gd name="T45" fmla="*/ 771 h 780"/>
                <a:gd name="T46" fmla="*/ 941 w 968"/>
                <a:gd name="T47" fmla="*/ 771 h 780"/>
                <a:gd name="T48" fmla="*/ 885 w 968"/>
                <a:gd name="T49" fmla="*/ 777 h 780"/>
                <a:gd name="T50" fmla="*/ 941 w 968"/>
                <a:gd name="T51" fmla="*/ 771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8" h="780">
                  <a:moveTo>
                    <a:pt x="968" y="587"/>
                  </a:moveTo>
                  <a:cubicBezTo>
                    <a:pt x="968" y="647"/>
                    <a:pt x="962" y="707"/>
                    <a:pt x="951" y="765"/>
                  </a:cubicBezTo>
                  <a:cubicBezTo>
                    <a:pt x="941" y="771"/>
                    <a:pt x="941" y="771"/>
                    <a:pt x="941" y="771"/>
                  </a:cubicBezTo>
                  <a:cubicBezTo>
                    <a:pt x="922" y="773"/>
                    <a:pt x="904" y="775"/>
                    <a:pt x="885" y="777"/>
                  </a:cubicBezTo>
                  <a:cubicBezTo>
                    <a:pt x="878" y="777"/>
                    <a:pt x="872" y="777"/>
                    <a:pt x="865" y="778"/>
                  </a:cubicBezTo>
                  <a:cubicBezTo>
                    <a:pt x="848" y="779"/>
                    <a:pt x="830" y="780"/>
                    <a:pt x="812" y="780"/>
                  </a:cubicBezTo>
                  <a:cubicBezTo>
                    <a:pt x="807" y="780"/>
                    <a:pt x="807" y="780"/>
                    <a:pt x="807" y="780"/>
                  </a:cubicBezTo>
                  <a:cubicBezTo>
                    <a:pt x="686" y="779"/>
                    <a:pt x="568" y="756"/>
                    <a:pt x="459" y="713"/>
                  </a:cubicBezTo>
                  <a:cubicBezTo>
                    <a:pt x="273" y="640"/>
                    <a:pt x="110" y="509"/>
                    <a:pt x="0" y="335"/>
                  </a:cubicBezTo>
                  <a:cubicBezTo>
                    <a:pt x="34" y="339"/>
                    <a:pt x="69" y="342"/>
                    <a:pt x="104" y="342"/>
                  </a:cubicBezTo>
                  <a:cubicBezTo>
                    <a:pt x="190" y="342"/>
                    <a:pt x="277" y="328"/>
                    <a:pt x="363" y="299"/>
                  </a:cubicBezTo>
                  <a:cubicBezTo>
                    <a:pt x="532" y="242"/>
                    <a:pt x="670" y="135"/>
                    <a:pt x="766" y="0"/>
                  </a:cubicBezTo>
                  <a:cubicBezTo>
                    <a:pt x="830" y="83"/>
                    <a:pt x="882" y="178"/>
                    <a:pt x="917" y="283"/>
                  </a:cubicBezTo>
                  <a:cubicBezTo>
                    <a:pt x="951" y="383"/>
                    <a:pt x="967" y="485"/>
                    <a:pt x="968" y="586"/>
                  </a:cubicBezTo>
                  <a:lnTo>
                    <a:pt x="968" y="587"/>
                  </a:lnTo>
                  <a:close/>
                  <a:moveTo>
                    <a:pt x="812" y="780"/>
                  </a:moveTo>
                  <a:cubicBezTo>
                    <a:pt x="830" y="780"/>
                    <a:pt x="848" y="779"/>
                    <a:pt x="865" y="778"/>
                  </a:cubicBezTo>
                  <a:cubicBezTo>
                    <a:pt x="848" y="779"/>
                    <a:pt x="830" y="780"/>
                    <a:pt x="812" y="780"/>
                  </a:cubicBezTo>
                  <a:cubicBezTo>
                    <a:pt x="807" y="780"/>
                    <a:pt x="807" y="780"/>
                    <a:pt x="807" y="780"/>
                  </a:cubicBezTo>
                  <a:cubicBezTo>
                    <a:pt x="686" y="779"/>
                    <a:pt x="568" y="756"/>
                    <a:pt x="459" y="713"/>
                  </a:cubicBezTo>
                  <a:cubicBezTo>
                    <a:pt x="568" y="756"/>
                    <a:pt x="686" y="779"/>
                    <a:pt x="807" y="780"/>
                  </a:cubicBezTo>
                  <a:lnTo>
                    <a:pt x="812" y="780"/>
                  </a:lnTo>
                  <a:close/>
                  <a:moveTo>
                    <a:pt x="941" y="771"/>
                  </a:moveTo>
                  <a:cubicBezTo>
                    <a:pt x="941" y="771"/>
                    <a:pt x="941" y="771"/>
                    <a:pt x="941" y="771"/>
                  </a:cubicBezTo>
                  <a:cubicBezTo>
                    <a:pt x="922" y="773"/>
                    <a:pt x="904" y="775"/>
                    <a:pt x="885" y="777"/>
                  </a:cubicBezTo>
                  <a:cubicBezTo>
                    <a:pt x="904" y="775"/>
                    <a:pt x="922" y="773"/>
                    <a:pt x="941" y="771"/>
                  </a:cubicBezTo>
                  <a:close/>
                </a:path>
              </a:pathLst>
            </a:custGeom>
            <a:solidFill>
              <a:srgbClr val="009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3C51E58F-C919-4958-9861-B4E02547A025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61" y="274"/>
              <a:ext cx="183" cy="142"/>
            </a:xfrm>
            <a:custGeom>
              <a:avLst/>
              <a:gdLst>
                <a:gd name="T0" fmla="*/ 916 w 916"/>
                <a:gd name="T1" fmla="*/ 371 h 713"/>
                <a:gd name="T2" fmla="*/ 513 w 916"/>
                <a:gd name="T3" fmla="*/ 670 h 713"/>
                <a:gd name="T4" fmla="*/ 254 w 916"/>
                <a:gd name="T5" fmla="*/ 713 h 713"/>
                <a:gd name="T6" fmla="*/ 150 w 916"/>
                <a:gd name="T7" fmla="*/ 706 h 713"/>
                <a:gd name="T8" fmla="*/ 50 w 916"/>
                <a:gd name="T9" fmla="*/ 498 h 713"/>
                <a:gd name="T10" fmla="*/ 36 w 916"/>
                <a:gd name="T11" fmla="*/ 449 h 713"/>
                <a:gd name="T12" fmla="*/ 5 w 916"/>
                <a:gd name="T13" fmla="*/ 284 h 713"/>
                <a:gd name="T14" fmla="*/ 0 w 916"/>
                <a:gd name="T15" fmla="*/ 195 h 713"/>
                <a:gd name="T16" fmla="*/ 0 w 916"/>
                <a:gd name="T17" fmla="*/ 188 h 713"/>
                <a:gd name="T18" fmla="*/ 17 w 916"/>
                <a:gd name="T19" fmla="*/ 11 h 713"/>
                <a:gd name="T20" fmla="*/ 155 w 916"/>
                <a:gd name="T21" fmla="*/ 0 h 713"/>
                <a:gd name="T22" fmla="*/ 161 w 916"/>
                <a:gd name="T23" fmla="*/ 0 h 713"/>
                <a:gd name="T24" fmla="*/ 916 w 916"/>
                <a:gd name="T25" fmla="*/ 371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6" h="713">
                  <a:moveTo>
                    <a:pt x="916" y="371"/>
                  </a:moveTo>
                  <a:cubicBezTo>
                    <a:pt x="820" y="506"/>
                    <a:pt x="682" y="613"/>
                    <a:pt x="513" y="670"/>
                  </a:cubicBezTo>
                  <a:cubicBezTo>
                    <a:pt x="427" y="699"/>
                    <a:pt x="340" y="713"/>
                    <a:pt x="254" y="713"/>
                  </a:cubicBezTo>
                  <a:cubicBezTo>
                    <a:pt x="219" y="713"/>
                    <a:pt x="184" y="710"/>
                    <a:pt x="150" y="706"/>
                  </a:cubicBezTo>
                  <a:cubicBezTo>
                    <a:pt x="109" y="642"/>
                    <a:pt x="76" y="572"/>
                    <a:pt x="50" y="498"/>
                  </a:cubicBezTo>
                  <a:cubicBezTo>
                    <a:pt x="45" y="481"/>
                    <a:pt x="41" y="465"/>
                    <a:pt x="36" y="449"/>
                  </a:cubicBezTo>
                  <a:cubicBezTo>
                    <a:pt x="21" y="394"/>
                    <a:pt x="10" y="339"/>
                    <a:pt x="5" y="284"/>
                  </a:cubicBezTo>
                  <a:cubicBezTo>
                    <a:pt x="2" y="254"/>
                    <a:pt x="0" y="224"/>
                    <a:pt x="0" y="195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28"/>
                    <a:pt x="6" y="69"/>
                    <a:pt x="17" y="11"/>
                  </a:cubicBezTo>
                  <a:cubicBezTo>
                    <a:pt x="63" y="4"/>
                    <a:pt x="110" y="1"/>
                    <a:pt x="155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456" y="1"/>
                    <a:pt x="735" y="139"/>
                    <a:pt x="916" y="371"/>
                  </a:cubicBezTo>
                  <a:close/>
                </a:path>
              </a:pathLst>
            </a:custGeom>
            <a:solidFill>
              <a:srgbClr val="4B3F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FE0E97C7-CCB2-481B-A8D3-4FBF62D741A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60" y="192"/>
              <a:ext cx="586" cy="325"/>
            </a:xfrm>
            <a:custGeom>
              <a:avLst/>
              <a:gdLst>
                <a:gd name="T0" fmla="*/ 81 w 2932"/>
                <a:gd name="T1" fmla="*/ 191 h 1626"/>
                <a:gd name="T2" fmla="*/ 555 w 2932"/>
                <a:gd name="T3" fmla="*/ 277 h 1626"/>
                <a:gd name="T4" fmla="*/ 310 w 2932"/>
                <a:gd name="T5" fmla="*/ 277 h 1626"/>
                <a:gd name="T6" fmla="*/ 825 w 2932"/>
                <a:gd name="T7" fmla="*/ 189 h 1626"/>
                <a:gd name="T8" fmla="*/ 825 w 2932"/>
                <a:gd name="T9" fmla="*/ 357 h 1626"/>
                <a:gd name="T10" fmla="*/ 650 w 2932"/>
                <a:gd name="T11" fmla="*/ 277 h 1626"/>
                <a:gd name="T12" fmla="*/ 1135 w 2932"/>
                <a:gd name="T13" fmla="*/ 332 h 1626"/>
                <a:gd name="T14" fmla="*/ 974 w 2932"/>
                <a:gd name="T15" fmla="*/ 255 h 1626"/>
                <a:gd name="T16" fmla="*/ 1361 w 2932"/>
                <a:gd name="T17" fmla="*/ 147 h 1626"/>
                <a:gd name="T18" fmla="*/ 1584 w 2932"/>
                <a:gd name="T19" fmla="*/ 247 h 1626"/>
                <a:gd name="T20" fmla="*/ 1626 w 2932"/>
                <a:gd name="T21" fmla="*/ 358 h 1626"/>
                <a:gd name="T22" fmla="*/ 1568 w 2932"/>
                <a:gd name="T23" fmla="*/ 247 h 1626"/>
                <a:gd name="T24" fmla="*/ 1584 w 2932"/>
                <a:gd name="T25" fmla="*/ 282 h 1626"/>
                <a:gd name="T26" fmla="*/ 1764 w 2932"/>
                <a:gd name="T27" fmla="*/ 188 h 1626"/>
                <a:gd name="T28" fmla="*/ 1669 w 2932"/>
                <a:gd name="T29" fmla="*/ 153 h 1626"/>
                <a:gd name="T30" fmla="*/ 1892 w 2932"/>
                <a:gd name="T31" fmla="*/ 153 h 1626"/>
                <a:gd name="T32" fmla="*/ 2127 w 2932"/>
                <a:gd name="T33" fmla="*/ 408 h 1626"/>
                <a:gd name="T34" fmla="*/ 2206 w 2932"/>
                <a:gd name="T35" fmla="*/ 332 h 1626"/>
                <a:gd name="T36" fmla="*/ 111 w 2932"/>
                <a:gd name="T37" fmla="*/ 665 h 1626"/>
                <a:gd name="T38" fmla="*/ 453 w 2932"/>
                <a:gd name="T39" fmla="*/ 953 h 1626"/>
                <a:gd name="T40" fmla="*/ 28 w 2932"/>
                <a:gd name="T41" fmla="*/ 953 h 1626"/>
                <a:gd name="T42" fmla="*/ 763 w 2932"/>
                <a:gd name="T43" fmla="*/ 909 h 1626"/>
                <a:gd name="T44" fmla="*/ 647 w 2932"/>
                <a:gd name="T45" fmla="*/ 746 h 1626"/>
                <a:gd name="T46" fmla="*/ 1015 w 2932"/>
                <a:gd name="T47" fmla="*/ 723 h 1626"/>
                <a:gd name="T48" fmla="*/ 941 w 2932"/>
                <a:gd name="T49" fmla="*/ 960 h 1626"/>
                <a:gd name="T50" fmla="*/ 1199 w 2932"/>
                <a:gd name="T51" fmla="*/ 660 h 1626"/>
                <a:gd name="T52" fmla="*/ 1159 w 2932"/>
                <a:gd name="T53" fmla="*/ 695 h 1626"/>
                <a:gd name="T54" fmla="*/ 1382 w 2932"/>
                <a:gd name="T55" fmla="*/ 960 h 1626"/>
                <a:gd name="T56" fmla="*/ 1287 w 2932"/>
                <a:gd name="T57" fmla="*/ 776 h 1626"/>
                <a:gd name="T58" fmla="*/ 1769 w 2932"/>
                <a:gd name="T59" fmla="*/ 925 h 1626"/>
                <a:gd name="T60" fmla="*/ 2047 w 2932"/>
                <a:gd name="T61" fmla="*/ 953 h 1626"/>
                <a:gd name="T62" fmla="*/ 1798 w 2932"/>
                <a:gd name="T63" fmla="*/ 953 h 1626"/>
                <a:gd name="T64" fmla="*/ 214 w 2932"/>
                <a:gd name="T65" fmla="*/ 1221 h 1626"/>
                <a:gd name="T66" fmla="*/ 0 w 2932"/>
                <a:gd name="T67" fmla="*/ 1467 h 1626"/>
                <a:gd name="T68" fmla="*/ 410 w 2932"/>
                <a:gd name="T69" fmla="*/ 1477 h 1626"/>
                <a:gd name="T70" fmla="*/ 484 w 2932"/>
                <a:gd name="T71" fmla="*/ 1241 h 1626"/>
                <a:gd name="T72" fmla="*/ 914 w 2932"/>
                <a:gd name="T73" fmla="*/ 1376 h 1626"/>
                <a:gd name="T74" fmla="*/ 649 w 2932"/>
                <a:gd name="T75" fmla="*/ 1376 h 1626"/>
                <a:gd name="T76" fmla="*/ 1097 w 2932"/>
                <a:gd name="T77" fmla="*/ 1311 h 1626"/>
                <a:gd name="T78" fmla="*/ 1137 w 2932"/>
                <a:gd name="T79" fmla="*/ 1422 h 1626"/>
                <a:gd name="T80" fmla="*/ 1305 w 2932"/>
                <a:gd name="T81" fmla="*/ 1166 h 1626"/>
                <a:gd name="T82" fmla="*/ 1591 w 2932"/>
                <a:gd name="T83" fmla="*/ 1374 h 1626"/>
                <a:gd name="T84" fmla="*/ 1518 w 2932"/>
                <a:gd name="T85" fmla="*/ 1341 h 1626"/>
                <a:gd name="T86" fmla="*/ 1498 w 2932"/>
                <a:gd name="T87" fmla="*/ 1392 h 1626"/>
                <a:gd name="T88" fmla="*/ 1722 w 2932"/>
                <a:gd name="T89" fmla="*/ 1104 h 1626"/>
                <a:gd name="T90" fmla="*/ 1820 w 2932"/>
                <a:gd name="T91" fmla="*/ 1120 h 1626"/>
                <a:gd name="T92" fmla="*/ 2017 w 2932"/>
                <a:gd name="T93" fmla="*/ 1301 h 1626"/>
                <a:gd name="T94" fmla="*/ 1950 w 2932"/>
                <a:gd name="T95" fmla="*/ 1423 h 1626"/>
                <a:gd name="T96" fmla="*/ 2189 w 2932"/>
                <a:gd name="T97" fmla="*/ 1247 h 1626"/>
                <a:gd name="T98" fmla="*/ 2339 w 2932"/>
                <a:gd name="T99" fmla="*/ 1437 h 1626"/>
                <a:gd name="T100" fmla="*/ 2269 w 2932"/>
                <a:gd name="T101" fmla="*/ 1171 h 1626"/>
                <a:gd name="T102" fmla="*/ 2514 w 2932"/>
                <a:gd name="T103" fmla="*/ 1511 h 1626"/>
                <a:gd name="T104" fmla="*/ 2556 w 2932"/>
                <a:gd name="T105" fmla="*/ 1347 h 1626"/>
                <a:gd name="T106" fmla="*/ 2763 w 2932"/>
                <a:gd name="T107" fmla="*/ 1505 h 1626"/>
                <a:gd name="T108" fmla="*/ 2837 w 2932"/>
                <a:gd name="T109" fmla="*/ 1241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32" h="1626">
                  <a:moveTo>
                    <a:pt x="81" y="401"/>
                  </a:moveTo>
                  <a:cubicBezTo>
                    <a:pt x="37" y="401"/>
                    <a:pt x="37" y="401"/>
                    <a:pt x="37" y="401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270" y="26"/>
                    <a:pt x="270" y="26"/>
                    <a:pt x="270" y="26"/>
                  </a:cubicBezTo>
                  <a:cubicBezTo>
                    <a:pt x="270" y="67"/>
                    <a:pt x="270" y="67"/>
                    <a:pt x="270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256" y="191"/>
                    <a:pt x="256" y="191"/>
                    <a:pt x="256" y="191"/>
                  </a:cubicBezTo>
                  <a:cubicBezTo>
                    <a:pt x="256" y="233"/>
                    <a:pt x="256" y="233"/>
                    <a:pt x="256" y="233"/>
                  </a:cubicBezTo>
                  <a:cubicBezTo>
                    <a:pt x="81" y="233"/>
                    <a:pt x="81" y="233"/>
                    <a:pt x="81" y="233"/>
                  </a:cubicBezTo>
                  <a:lnTo>
                    <a:pt x="81" y="401"/>
                  </a:lnTo>
                  <a:close/>
                  <a:moveTo>
                    <a:pt x="310" y="277"/>
                  </a:moveTo>
                  <a:cubicBezTo>
                    <a:pt x="310" y="200"/>
                    <a:pt x="364" y="147"/>
                    <a:pt x="438" y="147"/>
                  </a:cubicBezTo>
                  <a:cubicBezTo>
                    <a:pt x="508" y="147"/>
                    <a:pt x="555" y="194"/>
                    <a:pt x="555" y="277"/>
                  </a:cubicBezTo>
                  <a:cubicBezTo>
                    <a:pt x="555" y="290"/>
                    <a:pt x="555" y="290"/>
                    <a:pt x="555" y="290"/>
                  </a:cubicBezTo>
                  <a:cubicBezTo>
                    <a:pt x="355" y="290"/>
                    <a:pt x="355" y="290"/>
                    <a:pt x="355" y="290"/>
                  </a:cubicBezTo>
                  <a:cubicBezTo>
                    <a:pt x="358" y="333"/>
                    <a:pt x="391" y="370"/>
                    <a:pt x="436" y="370"/>
                  </a:cubicBezTo>
                  <a:cubicBezTo>
                    <a:pt x="471" y="370"/>
                    <a:pt x="495" y="357"/>
                    <a:pt x="515" y="332"/>
                  </a:cubicBezTo>
                  <a:cubicBezTo>
                    <a:pt x="546" y="356"/>
                    <a:pt x="546" y="356"/>
                    <a:pt x="546" y="356"/>
                  </a:cubicBezTo>
                  <a:cubicBezTo>
                    <a:pt x="517" y="394"/>
                    <a:pt x="482" y="408"/>
                    <a:pt x="436" y="408"/>
                  </a:cubicBezTo>
                  <a:cubicBezTo>
                    <a:pt x="358" y="408"/>
                    <a:pt x="310" y="349"/>
                    <a:pt x="310" y="277"/>
                  </a:cubicBezTo>
                  <a:close/>
                  <a:moveTo>
                    <a:pt x="355" y="255"/>
                  </a:moveTo>
                  <a:cubicBezTo>
                    <a:pt x="511" y="255"/>
                    <a:pt x="511" y="255"/>
                    <a:pt x="511" y="255"/>
                  </a:cubicBezTo>
                  <a:cubicBezTo>
                    <a:pt x="509" y="213"/>
                    <a:pt x="482" y="185"/>
                    <a:pt x="436" y="185"/>
                  </a:cubicBezTo>
                  <a:cubicBezTo>
                    <a:pt x="390" y="185"/>
                    <a:pt x="360" y="213"/>
                    <a:pt x="355" y="255"/>
                  </a:cubicBezTo>
                  <a:close/>
                  <a:moveTo>
                    <a:pt x="605" y="277"/>
                  </a:moveTo>
                  <a:cubicBezTo>
                    <a:pt x="605" y="202"/>
                    <a:pt x="658" y="147"/>
                    <a:pt x="736" y="147"/>
                  </a:cubicBezTo>
                  <a:cubicBezTo>
                    <a:pt x="772" y="147"/>
                    <a:pt x="802" y="162"/>
                    <a:pt x="825" y="189"/>
                  </a:cubicBezTo>
                  <a:cubicBezTo>
                    <a:pt x="826" y="189"/>
                    <a:pt x="826" y="189"/>
                    <a:pt x="826" y="189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68" y="0"/>
                    <a:pt x="868" y="0"/>
                    <a:pt x="868" y="0"/>
                  </a:cubicBezTo>
                  <a:cubicBezTo>
                    <a:pt x="868" y="401"/>
                    <a:pt x="868" y="401"/>
                    <a:pt x="868" y="401"/>
                  </a:cubicBezTo>
                  <a:cubicBezTo>
                    <a:pt x="826" y="401"/>
                    <a:pt x="826" y="401"/>
                    <a:pt x="826" y="401"/>
                  </a:cubicBezTo>
                  <a:cubicBezTo>
                    <a:pt x="826" y="357"/>
                    <a:pt x="826" y="357"/>
                    <a:pt x="826" y="357"/>
                  </a:cubicBezTo>
                  <a:cubicBezTo>
                    <a:pt x="825" y="357"/>
                    <a:pt x="825" y="357"/>
                    <a:pt x="825" y="357"/>
                  </a:cubicBezTo>
                  <a:cubicBezTo>
                    <a:pt x="810" y="385"/>
                    <a:pt x="774" y="408"/>
                    <a:pt x="729" y="408"/>
                  </a:cubicBezTo>
                  <a:cubicBezTo>
                    <a:pt x="660" y="408"/>
                    <a:pt x="605" y="351"/>
                    <a:pt x="605" y="277"/>
                  </a:cubicBezTo>
                  <a:close/>
                  <a:moveTo>
                    <a:pt x="650" y="277"/>
                  </a:moveTo>
                  <a:cubicBezTo>
                    <a:pt x="650" y="329"/>
                    <a:pt x="684" y="370"/>
                    <a:pt x="738" y="370"/>
                  </a:cubicBezTo>
                  <a:cubicBezTo>
                    <a:pt x="792" y="370"/>
                    <a:pt x="826" y="329"/>
                    <a:pt x="826" y="277"/>
                  </a:cubicBezTo>
                  <a:cubicBezTo>
                    <a:pt x="826" y="225"/>
                    <a:pt x="792" y="185"/>
                    <a:pt x="738" y="185"/>
                  </a:cubicBezTo>
                  <a:cubicBezTo>
                    <a:pt x="684" y="185"/>
                    <a:pt x="650" y="225"/>
                    <a:pt x="650" y="277"/>
                  </a:cubicBezTo>
                  <a:close/>
                  <a:moveTo>
                    <a:pt x="930" y="277"/>
                  </a:moveTo>
                  <a:cubicBezTo>
                    <a:pt x="930" y="200"/>
                    <a:pt x="984" y="147"/>
                    <a:pt x="1057" y="147"/>
                  </a:cubicBezTo>
                  <a:cubicBezTo>
                    <a:pt x="1127" y="147"/>
                    <a:pt x="1175" y="194"/>
                    <a:pt x="1175" y="277"/>
                  </a:cubicBezTo>
                  <a:cubicBezTo>
                    <a:pt x="1175" y="290"/>
                    <a:pt x="1175" y="290"/>
                    <a:pt x="1175" y="290"/>
                  </a:cubicBezTo>
                  <a:cubicBezTo>
                    <a:pt x="974" y="290"/>
                    <a:pt x="974" y="290"/>
                    <a:pt x="974" y="290"/>
                  </a:cubicBezTo>
                  <a:cubicBezTo>
                    <a:pt x="977" y="333"/>
                    <a:pt x="1010" y="370"/>
                    <a:pt x="1055" y="370"/>
                  </a:cubicBezTo>
                  <a:cubicBezTo>
                    <a:pt x="1091" y="370"/>
                    <a:pt x="1115" y="357"/>
                    <a:pt x="1135" y="332"/>
                  </a:cubicBezTo>
                  <a:cubicBezTo>
                    <a:pt x="1166" y="356"/>
                    <a:pt x="1166" y="356"/>
                    <a:pt x="1166" y="356"/>
                  </a:cubicBezTo>
                  <a:cubicBezTo>
                    <a:pt x="1137" y="394"/>
                    <a:pt x="1102" y="408"/>
                    <a:pt x="1055" y="408"/>
                  </a:cubicBezTo>
                  <a:cubicBezTo>
                    <a:pt x="977" y="408"/>
                    <a:pt x="930" y="349"/>
                    <a:pt x="930" y="277"/>
                  </a:cubicBezTo>
                  <a:close/>
                  <a:moveTo>
                    <a:pt x="974" y="255"/>
                  </a:moveTo>
                  <a:cubicBezTo>
                    <a:pt x="1130" y="255"/>
                    <a:pt x="1130" y="255"/>
                    <a:pt x="1130" y="255"/>
                  </a:cubicBezTo>
                  <a:cubicBezTo>
                    <a:pt x="1129" y="213"/>
                    <a:pt x="1101" y="185"/>
                    <a:pt x="1055" y="185"/>
                  </a:cubicBezTo>
                  <a:cubicBezTo>
                    <a:pt x="1010" y="185"/>
                    <a:pt x="980" y="213"/>
                    <a:pt x="974" y="255"/>
                  </a:cubicBezTo>
                  <a:close/>
                  <a:moveTo>
                    <a:pt x="1239" y="401"/>
                  </a:moveTo>
                  <a:cubicBezTo>
                    <a:pt x="1281" y="401"/>
                    <a:pt x="1281" y="401"/>
                    <a:pt x="1281" y="401"/>
                  </a:cubicBezTo>
                  <a:cubicBezTo>
                    <a:pt x="1281" y="280"/>
                    <a:pt x="1281" y="280"/>
                    <a:pt x="1281" y="280"/>
                  </a:cubicBezTo>
                  <a:cubicBezTo>
                    <a:pt x="1281" y="224"/>
                    <a:pt x="1303" y="188"/>
                    <a:pt x="1353" y="188"/>
                  </a:cubicBezTo>
                  <a:cubicBezTo>
                    <a:pt x="1361" y="188"/>
                    <a:pt x="1369" y="189"/>
                    <a:pt x="1376" y="191"/>
                  </a:cubicBezTo>
                  <a:cubicBezTo>
                    <a:pt x="1378" y="149"/>
                    <a:pt x="1378" y="149"/>
                    <a:pt x="1378" y="149"/>
                  </a:cubicBezTo>
                  <a:cubicBezTo>
                    <a:pt x="1372" y="147"/>
                    <a:pt x="1367" y="147"/>
                    <a:pt x="1361" y="147"/>
                  </a:cubicBezTo>
                  <a:cubicBezTo>
                    <a:pt x="1320" y="147"/>
                    <a:pt x="1290" y="169"/>
                    <a:pt x="1278" y="194"/>
                  </a:cubicBezTo>
                  <a:cubicBezTo>
                    <a:pt x="1277" y="194"/>
                    <a:pt x="1277" y="194"/>
                    <a:pt x="1277" y="194"/>
                  </a:cubicBezTo>
                  <a:cubicBezTo>
                    <a:pt x="1277" y="180"/>
                    <a:pt x="1276" y="166"/>
                    <a:pt x="1276" y="153"/>
                  </a:cubicBezTo>
                  <a:cubicBezTo>
                    <a:pt x="1237" y="153"/>
                    <a:pt x="1237" y="153"/>
                    <a:pt x="1237" y="153"/>
                  </a:cubicBezTo>
                  <a:cubicBezTo>
                    <a:pt x="1237" y="169"/>
                    <a:pt x="1239" y="189"/>
                    <a:pt x="1239" y="212"/>
                  </a:cubicBezTo>
                  <a:lnTo>
                    <a:pt x="1239" y="401"/>
                  </a:lnTo>
                  <a:close/>
                  <a:moveTo>
                    <a:pt x="1584" y="247"/>
                  </a:moveTo>
                  <a:cubicBezTo>
                    <a:pt x="1584" y="239"/>
                    <a:pt x="1584" y="239"/>
                    <a:pt x="1584" y="239"/>
                  </a:cubicBezTo>
                  <a:cubicBezTo>
                    <a:pt x="1584" y="203"/>
                    <a:pt x="1561" y="185"/>
                    <a:pt x="1523" y="185"/>
                  </a:cubicBezTo>
                  <a:cubicBezTo>
                    <a:pt x="1496" y="185"/>
                    <a:pt x="1468" y="194"/>
                    <a:pt x="1449" y="212"/>
                  </a:cubicBezTo>
                  <a:cubicBezTo>
                    <a:pt x="1423" y="185"/>
                    <a:pt x="1423" y="185"/>
                    <a:pt x="1423" y="185"/>
                  </a:cubicBezTo>
                  <a:cubicBezTo>
                    <a:pt x="1448" y="159"/>
                    <a:pt x="1485" y="147"/>
                    <a:pt x="1522" y="147"/>
                  </a:cubicBezTo>
                  <a:cubicBezTo>
                    <a:pt x="1595" y="147"/>
                    <a:pt x="1626" y="182"/>
                    <a:pt x="1626" y="252"/>
                  </a:cubicBezTo>
                  <a:cubicBezTo>
                    <a:pt x="1626" y="358"/>
                    <a:pt x="1626" y="358"/>
                    <a:pt x="1626" y="358"/>
                  </a:cubicBezTo>
                  <a:cubicBezTo>
                    <a:pt x="1626" y="373"/>
                    <a:pt x="1627" y="389"/>
                    <a:pt x="1629" y="401"/>
                  </a:cubicBezTo>
                  <a:cubicBezTo>
                    <a:pt x="1589" y="401"/>
                    <a:pt x="1589" y="401"/>
                    <a:pt x="1589" y="401"/>
                  </a:cubicBezTo>
                  <a:cubicBezTo>
                    <a:pt x="1587" y="390"/>
                    <a:pt x="1587" y="375"/>
                    <a:pt x="1587" y="364"/>
                  </a:cubicBezTo>
                  <a:cubicBezTo>
                    <a:pt x="1586" y="364"/>
                    <a:pt x="1586" y="364"/>
                    <a:pt x="1586" y="364"/>
                  </a:cubicBezTo>
                  <a:cubicBezTo>
                    <a:pt x="1569" y="390"/>
                    <a:pt x="1542" y="408"/>
                    <a:pt x="1504" y="408"/>
                  </a:cubicBezTo>
                  <a:cubicBezTo>
                    <a:pt x="1454" y="408"/>
                    <a:pt x="1412" y="382"/>
                    <a:pt x="1412" y="334"/>
                  </a:cubicBezTo>
                  <a:cubicBezTo>
                    <a:pt x="1412" y="252"/>
                    <a:pt x="1507" y="247"/>
                    <a:pt x="1568" y="247"/>
                  </a:cubicBezTo>
                  <a:lnTo>
                    <a:pt x="1584" y="247"/>
                  </a:lnTo>
                  <a:close/>
                  <a:moveTo>
                    <a:pt x="1584" y="282"/>
                  </a:moveTo>
                  <a:cubicBezTo>
                    <a:pt x="1543" y="282"/>
                    <a:pt x="1543" y="282"/>
                    <a:pt x="1543" y="282"/>
                  </a:cubicBezTo>
                  <a:cubicBezTo>
                    <a:pt x="1490" y="282"/>
                    <a:pt x="1456" y="296"/>
                    <a:pt x="1456" y="330"/>
                  </a:cubicBezTo>
                  <a:cubicBezTo>
                    <a:pt x="1456" y="361"/>
                    <a:pt x="1480" y="373"/>
                    <a:pt x="1511" y="373"/>
                  </a:cubicBezTo>
                  <a:cubicBezTo>
                    <a:pt x="1559" y="373"/>
                    <a:pt x="1583" y="338"/>
                    <a:pt x="1584" y="298"/>
                  </a:cubicBezTo>
                  <a:lnTo>
                    <a:pt x="1584" y="282"/>
                  </a:lnTo>
                  <a:close/>
                  <a:moveTo>
                    <a:pt x="1723" y="324"/>
                  </a:moveTo>
                  <a:cubicBezTo>
                    <a:pt x="1723" y="376"/>
                    <a:pt x="1732" y="408"/>
                    <a:pt x="1791" y="408"/>
                  </a:cubicBezTo>
                  <a:cubicBezTo>
                    <a:pt x="1807" y="408"/>
                    <a:pt x="1825" y="405"/>
                    <a:pt x="1840" y="399"/>
                  </a:cubicBezTo>
                  <a:cubicBezTo>
                    <a:pt x="1838" y="361"/>
                    <a:pt x="1838" y="361"/>
                    <a:pt x="1838" y="361"/>
                  </a:cubicBezTo>
                  <a:cubicBezTo>
                    <a:pt x="1827" y="367"/>
                    <a:pt x="1814" y="370"/>
                    <a:pt x="1801" y="370"/>
                  </a:cubicBezTo>
                  <a:cubicBezTo>
                    <a:pt x="1765" y="370"/>
                    <a:pt x="1764" y="344"/>
                    <a:pt x="1764" y="312"/>
                  </a:cubicBezTo>
                  <a:cubicBezTo>
                    <a:pt x="1764" y="188"/>
                    <a:pt x="1764" y="188"/>
                    <a:pt x="1764" y="188"/>
                  </a:cubicBezTo>
                  <a:cubicBezTo>
                    <a:pt x="1837" y="188"/>
                    <a:pt x="1837" y="188"/>
                    <a:pt x="1837" y="188"/>
                  </a:cubicBezTo>
                  <a:cubicBezTo>
                    <a:pt x="1837" y="153"/>
                    <a:pt x="1837" y="153"/>
                    <a:pt x="1837" y="153"/>
                  </a:cubicBezTo>
                  <a:cubicBezTo>
                    <a:pt x="1764" y="153"/>
                    <a:pt x="1764" y="153"/>
                    <a:pt x="1764" y="153"/>
                  </a:cubicBezTo>
                  <a:cubicBezTo>
                    <a:pt x="1764" y="82"/>
                    <a:pt x="1764" y="82"/>
                    <a:pt x="1764" y="82"/>
                  </a:cubicBezTo>
                  <a:cubicBezTo>
                    <a:pt x="1723" y="82"/>
                    <a:pt x="1723" y="82"/>
                    <a:pt x="1723" y="82"/>
                  </a:cubicBezTo>
                  <a:cubicBezTo>
                    <a:pt x="1723" y="153"/>
                    <a:pt x="1723" y="153"/>
                    <a:pt x="1723" y="153"/>
                  </a:cubicBezTo>
                  <a:cubicBezTo>
                    <a:pt x="1669" y="153"/>
                    <a:pt x="1669" y="153"/>
                    <a:pt x="1669" y="153"/>
                  </a:cubicBezTo>
                  <a:cubicBezTo>
                    <a:pt x="1669" y="188"/>
                    <a:pt x="1669" y="188"/>
                    <a:pt x="1669" y="188"/>
                  </a:cubicBezTo>
                  <a:cubicBezTo>
                    <a:pt x="1723" y="188"/>
                    <a:pt x="1723" y="188"/>
                    <a:pt x="1723" y="188"/>
                  </a:cubicBezTo>
                  <a:lnTo>
                    <a:pt x="1723" y="324"/>
                  </a:lnTo>
                  <a:close/>
                  <a:moveTo>
                    <a:pt x="1892" y="401"/>
                  </a:moveTo>
                  <a:cubicBezTo>
                    <a:pt x="1934" y="401"/>
                    <a:pt x="1934" y="401"/>
                    <a:pt x="1934" y="401"/>
                  </a:cubicBezTo>
                  <a:cubicBezTo>
                    <a:pt x="1934" y="153"/>
                    <a:pt x="1934" y="153"/>
                    <a:pt x="1934" y="153"/>
                  </a:cubicBezTo>
                  <a:cubicBezTo>
                    <a:pt x="1892" y="153"/>
                    <a:pt x="1892" y="153"/>
                    <a:pt x="1892" y="153"/>
                  </a:cubicBezTo>
                  <a:lnTo>
                    <a:pt x="1892" y="401"/>
                  </a:lnTo>
                  <a:close/>
                  <a:moveTo>
                    <a:pt x="1913" y="86"/>
                  </a:moveTo>
                  <a:cubicBezTo>
                    <a:pt x="1930" y="86"/>
                    <a:pt x="1943" y="73"/>
                    <a:pt x="1943" y="56"/>
                  </a:cubicBezTo>
                  <a:cubicBezTo>
                    <a:pt x="1943" y="39"/>
                    <a:pt x="1930" y="26"/>
                    <a:pt x="1913" y="26"/>
                  </a:cubicBezTo>
                  <a:cubicBezTo>
                    <a:pt x="1896" y="26"/>
                    <a:pt x="1883" y="39"/>
                    <a:pt x="1883" y="56"/>
                  </a:cubicBezTo>
                  <a:cubicBezTo>
                    <a:pt x="1883" y="73"/>
                    <a:pt x="1895" y="86"/>
                    <a:pt x="1913" y="86"/>
                  </a:cubicBezTo>
                  <a:close/>
                  <a:moveTo>
                    <a:pt x="2127" y="408"/>
                  </a:moveTo>
                  <a:cubicBezTo>
                    <a:pt x="2049" y="408"/>
                    <a:pt x="2001" y="349"/>
                    <a:pt x="2001" y="277"/>
                  </a:cubicBezTo>
                  <a:cubicBezTo>
                    <a:pt x="2001" y="200"/>
                    <a:pt x="2056" y="147"/>
                    <a:pt x="2129" y="147"/>
                  </a:cubicBezTo>
                  <a:cubicBezTo>
                    <a:pt x="2199" y="147"/>
                    <a:pt x="2247" y="194"/>
                    <a:pt x="2247" y="277"/>
                  </a:cubicBezTo>
                  <a:cubicBezTo>
                    <a:pt x="2247" y="290"/>
                    <a:pt x="2247" y="290"/>
                    <a:pt x="2247" y="290"/>
                  </a:cubicBezTo>
                  <a:cubicBezTo>
                    <a:pt x="2046" y="290"/>
                    <a:pt x="2046" y="290"/>
                    <a:pt x="2046" y="290"/>
                  </a:cubicBezTo>
                  <a:cubicBezTo>
                    <a:pt x="2049" y="333"/>
                    <a:pt x="2082" y="370"/>
                    <a:pt x="2127" y="370"/>
                  </a:cubicBezTo>
                  <a:cubicBezTo>
                    <a:pt x="2163" y="370"/>
                    <a:pt x="2187" y="357"/>
                    <a:pt x="2206" y="332"/>
                  </a:cubicBezTo>
                  <a:cubicBezTo>
                    <a:pt x="2238" y="356"/>
                    <a:pt x="2238" y="356"/>
                    <a:pt x="2238" y="356"/>
                  </a:cubicBezTo>
                  <a:cubicBezTo>
                    <a:pt x="2209" y="394"/>
                    <a:pt x="2173" y="408"/>
                    <a:pt x="2127" y="408"/>
                  </a:cubicBezTo>
                  <a:close/>
                  <a:moveTo>
                    <a:pt x="2046" y="255"/>
                  </a:moveTo>
                  <a:cubicBezTo>
                    <a:pt x="2202" y="255"/>
                    <a:pt x="2202" y="255"/>
                    <a:pt x="2202" y="255"/>
                  </a:cubicBezTo>
                  <a:cubicBezTo>
                    <a:pt x="2201" y="213"/>
                    <a:pt x="2173" y="185"/>
                    <a:pt x="2127" y="185"/>
                  </a:cubicBezTo>
                  <a:cubicBezTo>
                    <a:pt x="2082" y="185"/>
                    <a:pt x="2051" y="213"/>
                    <a:pt x="2046" y="255"/>
                  </a:cubicBezTo>
                  <a:close/>
                  <a:moveTo>
                    <a:pt x="111" y="665"/>
                  </a:moveTo>
                  <a:cubicBezTo>
                    <a:pt x="112" y="665"/>
                    <a:pt x="112" y="665"/>
                    <a:pt x="112" y="665"/>
                  </a:cubicBezTo>
                  <a:cubicBezTo>
                    <a:pt x="207" y="953"/>
                    <a:pt x="207" y="953"/>
                    <a:pt x="207" y="953"/>
                  </a:cubicBezTo>
                  <a:cubicBezTo>
                    <a:pt x="270" y="953"/>
                    <a:pt x="270" y="953"/>
                    <a:pt x="270" y="953"/>
                  </a:cubicBezTo>
                  <a:cubicBezTo>
                    <a:pt x="369" y="665"/>
                    <a:pt x="369" y="665"/>
                    <a:pt x="369" y="665"/>
                  </a:cubicBezTo>
                  <a:cubicBezTo>
                    <a:pt x="370" y="665"/>
                    <a:pt x="370" y="665"/>
                    <a:pt x="370" y="665"/>
                  </a:cubicBezTo>
                  <a:cubicBezTo>
                    <a:pt x="370" y="953"/>
                    <a:pt x="370" y="953"/>
                    <a:pt x="370" y="953"/>
                  </a:cubicBezTo>
                  <a:cubicBezTo>
                    <a:pt x="453" y="953"/>
                    <a:pt x="453" y="953"/>
                    <a:pt x="453" y="953"/>
                  </a:cubicBezTo>
                  <a:cubicBezTo>
                    <a:pt x="453" y="577"/>
                    <a:pt x="453" y="577"/>
                    <a:pt x="453" y="577"/>
                  </a:cubicBezTo>
                  <a:cubicBezTo>
                    <a:pt x="328" y="577"/>
                    <a:pt x="328" y="577"/>
                    <a:pt x="328" y="577"/>
                  </a:cubicBezTo>
                  <a:cubicBezTo>
                    <a:pt x="241" y="823"/>
                    <a:pt x="241" y="823"/>
                    <a:pt x="241" y="823"/>
                  </a:cubicBezTo>
                  <a:cubicBezTo>
                    <a:pt x="240" y="823"/>
                    <a:pt x="240" y="823"/>
                    <a:pt x="240" y="823"/>
                  </a:cubicBezTo>
                  <a:cubicBezTo>
                    <a:pt x="153" y="577"/>
                    <a:pt x="153" y="577"/>
                    <a:pt x="153" y="577"/>
                  </a:cubicBezTo>
                  <a:cubicBezTo>
                    <a:pt x="28" y="577"/>
                    <a:pt x="28" y="577"/>
                    <a:pt x="28" y="577"/>
                  </a:cubicBezTo>
                  <a:cubicBezTo>
                    <a:pt x="28" y="953"/>
                    <a:pt x="28" y="953"/>
                    <a:pt x="28" y="953"/>
                  </a:cubicBezTo>
                  <a:cubicBezTo>
                    <a:pt x="111" y="953"/>
                    <a:pt x="111" y="953"/>
                    <a:pt x="111" y="953"/>
                  </a:cubicBezTo>
                  <a:lnTo>
                    <a:pt x="111" y="665"/>
                  </a:lnTo>
                  <a:close/>
                  <a:moveTo>
                    <a:pt x="776" y="849"/>
                  </a:moveTo>
                  <a:cubicBezTo>
                    <a:pt x="591" y="849"/>
                    <a:pt x="591" y="849"/>
                    <a:pt x="591" y="849"/>
                  </a:cubicBezTo>
                  <a:cubicBezTo>
                    <a:pt x="597" y="879"/>
                    <a:pt x="620" y="899"/>
                    <a:pt x="651" y="899"/>
                  </a:cubicBezTo>
                  <a:cubicBezTo>
                    <a:pt x="677" y="899"/>
                    <a:pt x="694" y="886"/>
                    <a:pt x="708" y="868"/>
                  </a:cubicBezTo>
                  <a:cubicBezTo>
                    <a:pt x="763" y="909"/>
                    <a:pt x="763" y="909"/>
                    <a:pt x="763" y="909"/>
                  </a:cubicBezTo>
                  <a:cubicBezTo>
                    <a:pt x="738" y="941"/>
                    <a:pt x="696" y="960"/>
                    <a:pt x="655" y="960"/>
                  </a:cubicBezTo>
                  <a:cubicBezTo>
                    <a:pt x="575" y="960"/>
                    <a:pt x="511" y="906"/>
                    <a:pt x="511" y="824"/>
                  </a:cubicBezTo>
                  <a:cubicBezTo>
                    <a:pt x="511" y="742"/>
                    <a:pt x="575" y="689"/>
                    <a:pt x="655" y="689"/>
                  </a:cubicBezTo>
                  <a:cubicBezTo>
                    <a:pt x="729" y="689"/>
                    <a:pt x="776" y="742"/>
                    <a:pt x="776" y="824"/>
                  </a:cubicBezTo>
                  <a:lnTo>
                    <a:pt x="776" y="849"/>
                  </a:lnTo>
                  <a:close/>
                  <a:moveTo>
                    <a:pt x="696" y="795"/>
                  </a:moveTo>
                  <a:cubicBezTo>
                    <a:pt x="697" y="768"/>
                    <a:pt x="676" y="746"/>
                    <a:pt x="647" y="746"/>
                  </a:cubicBezTo>
                  <a:cubicBezTo>
                    <a:pt x="612" y="746"/>
                    <a:pt x="593" y="770"/>
                    <a:pt x="591" y="795"/>
                  </a:cubicBezTo>
                  <a:lnTo>
                    <a:pt x="696" y="795"/>
                  </a:lnTo>
                  <a:close/>
                  <a:moveTo>
                    <a:pt x="941" y="960"/>
                  </a:moveTo>
                  <a:cubicBezTo>
                    <a:pt x="865" y="960"/>
                    <a:pt x="814" y="904"/>
                    <a:pt x="814" y="826"/>
                  </a:cubicBezTo>
                  <a:cubicBezTo>
                    <a:pt x="814" y="755"/>
                    <a:pt x="859" y="689"/>
                    <a:pt x="932" y="689"/>
                  </a:cubicBezTo>
                  <a:cubicBezTo>
                    <a:pt x="965" y="689"/>
                    <a:pt x="996" y="698"/>
                    <a:pt x="1014" y="723"/>
                  </a:cubicBezTo>
                  <a:cubicBezTo>
                    <a:pt x="1015" y="723"/>
                    <a:pt x="1015" y="723"/>
                    <a:pt x="1015" y="723"/>
                  </a:cubicBezTo>
                  <a:cubicBezTo>
                    <a:pt x="1015" y="552"/>
                    <a:pt x="1015" y="552"/>
                    <a:pt x="1015" y="552"/>
                  </a:cubicBezTo>
                  <a:cubicBezTo>
                    <a:pt x="1095" y="552"/>
                    <a:pt x="1095" y="552"/>
                    <a:pt x="1095" y="552"/>
                  </a:cubicBezTo>
                  <a:cubicBezTo>
                    <a:pt x="1095" y="953"/>
                    <a:pt x="1095" y="953"/>
                    <a:pt x="1095" y="953"/>
                  </a:cubicBezTo>
                  <a:cubicBezTo>
                    <a:pt x="1021" y="953"/>
                    <a:pt x="1021" y="953"/>
                    <a:pt x="1021" y="953"/>
                  </a:cubicBezTo>
                  <a:cubicBezTo>
                    <a:pt x="1021" y="919"/>
                    <a:pt x="1021" y="919"/>
                    <a:pt x="1021" y="919"/>
                  </a:cubicBezTo>
                  <a:cubicBezTo>
                    <a:pt x="1020" y="919"/>
                    <a:pt x="1020" y="919"/>
                    <a:pt x="1020" y="919"/>
                  </a:cubicBezTo>
                  <a:cubicBezTo>
                    <a:pt x="1008" y="938"/>
                    <a:pt x="977" y="960"/>
                    <a:pt x="941" y="960"/>
                  </a:cubicBezTo>
                  <a:close/>
                  <a:moveTo>
                    <a:pt x="1021" y="824"/>
                  </a:moveTo>
                  <a:cubicBezTo>
                    <a:pt x="1021" y="785"/>
                    <a:pt x="998" y="759"/>
                    <a:pt x="958" y="759"/>
                  </a:cubicBezTo>
                  <a:cubicBezTo>
                    <a:pt x="918" y="759"/>
                    <a:pt x="894" y="785"/>
                    <a:pt x="894" y="824"/>
                  </a:cubicBezTo>
                  <a:cubicBezTo>
                    <a:pt x="894" y="863"/>
                    <a:pt x="918" y="889"/>
                    <a:pt x="958" y="889"/>
                  </a:cubicBezTo>
                  <a:cubicBezTo>
                    <a:pt x="998" y="889"/>
                    <a:pt x="1021" y="863"/>
                    <a:pt x="1021" y="824"/>
                  </a:cubicBezTo>
                  <a:close/>
                  <a:moveTo>
                    <a:pt x="1153" y="614"/>
                  </a:moveTo>
                  <a:cubicBezTo>
                    <a:pt x="1153" y="639"/>
                    <a:pt x="1174" y="660"/>
                    <a:pt x="1199" y="660"/>
                  </a:cubicBezTo>
                  <a:cubicBezTo>
                    <a:pt x="1225" y="660"/>
                    <a:pt x="1245" y="639"/>
                    <a:pt x="1245" y="614"/>
                  </a:cubicBezTo>
                  <a:cubicBezTo>
                    <a:pt x="1245" y="588"/>
                    <a:pt x="1225" y="568"/>
                    <a:pt x="1199" y="568"/>
                  </a:cubicBezTo>
                  <a:cubicBezTo>
                    <a:pt x="1174" y="568"/>
                    <a:pt x="1153" y="588"/>
                    <a:pt x="1153" y="614"/>
                  </a:cubicBezTo>
                  <a:close/>
                  <a:moveTo>
                    <a:pt x="1159" y="953"/>
                  </a:moveTo>
                  <a:cubicBezTo>
                    <a:pt x="1239" y="953"/>
                    <a:pt x="1239" y="953"/>
                    <a:pt x="1239" y="953"/>
                  </a:cubicBezTo>
                  <a:cubicBezTo>
                    <a:pt x="1239" y="695"/>
                    <a:pt x="1239" y="695"/>
                    <a:pt x="1239" y="695"/>
                  </a:cubicBezTo>
                  <a:cubicBezTo>
                    <a:pt x="1159" y="695"/>
                    <a:pt x="1159" y="695"/>
                    <a:pt x="1159" y="695"/>
                  </a:cubicBezTo>
                  <a:lnTo>
                    <a:pt x="1159" y="953"/>
                  </a:lnTo>
                  <a:close/>
                  <a:moveTo>
                    <a:pt x="1287" y="776"/>
                  </a:moveTo>
                  <a:cubicBezTo>
                    <a:pt x="1287" y="874"/>
                    <a:pt x="1422" y="839"/>
                    <a:pt x="1422" y="880"/>
                  </a:cubicBezTo>
                  <a:cubicBezTo>
                    <a:pt x="1422" y="894"/>
                    <a:pt x="1404" y="899"/>
                    <a:pt x="1386" y="899"/>
                  </a:cubicBezTo>
                  <a:cubicBezTo>
                    <a:pt x="1362" y="899"/>
                    <a:pt x="1344" y="889"/>
                    <a:pt x="1329" y="871"/>
                  </a:cubicBezTo>
                  <a:cubicBezTo>
                    <a:pt x="1281" y="925"/>
                    <a:pt x="1281" y="925"/>
                    <a:pt x="1281" y="925"/>
                  </a:cubicBezTo>
                  <a:cubicBezTo>
                    <a:pt x="1307" y="951"/>
                    <a:pt x="1346" y="960"/>
                    <a:pt x="1382" y="960"/>
                  </a:cubicBezTo>
                  <a:cubicBezTo>
                    <a:pt x="1438" y="960"/>
                    <a:pt x="1501" y="940"/>
                    <a:pt x="1501" y="875"/>
                  </a:cubicBezTo>
                  <a:cubicBezTo>
                    <a:pt x="1501" y="776"/>
                    <a:pt x="1367" y="809"/>
                    <a:pt x="1367" y="771"/>
                  </a:cubicBezTo>
                  <a:cubicBezTo>
                    <a:pt x="1367" y="755"/>
                    <a:pt x="1383" y="749"/>
                    <a:pt x="1396" y="749"/>
                  </a:cubicBezTo>
                  <a:cubicBezTo>
                    <a:pt x="1415" y="749"/>
                    <a:pt x="1431" y="757"/>
                    <a:pt x="1442" y="771"/>
                  </a:cubicBezTo>
                  <a:cubicBezTo>
                    <a:pt x="1491" y="723"/>
                    <a:pt x="1491" y="723"/>
                    <a:pt x="1491" y="723"/>
                  </a:cubicBezTo>
                  <a:cubicBezTo>
                    <a:pt x="1467" y="697"/>
                    <a:pt x="1430" y="689"/>
                    <a:pt x="1396" y="689"/>
                  </a:cubicBezTo>
                  <a:cubicBezTo>
                    <a:pt x="1342" y="689"/>
                    <a:pt x="1287" y="715"/>
                    <a:pt x="1287" y="776"/>
                  </a:cubicBezTo>
                  <a:close/>
                  <a:moveTo>
                    <a:pt x="1678" y="759"/>
                  </a:moveTo>
                  <a:cubicBezTo>
                    <a:pt x="1694" y="759"/>
                    <a:pt x="1709" y="767"/>
                    <a:pt x="1717" y="779"/>
                  </a:cubicBezTo>
                  <a:cubicBezTo>
                    <a:pt x="1769" y="723"/>
                    <a:pt x="1769" y="723"/>
                    <a:pt x="1769" y="723"/>
                  </a:cubicBezTo>
                  <a:cubicBezTo>
                    <a:pt x="1745" y="698"/>
                    <a:pt x="1708" y="689"/>
                    <a:pt x="1678" y="689"/>
                  </a:cubicBezTo>
                  <a:cubicBezTo>
                    <a:pt x="1598" y="689"/>
                    <a:pt x="1534" y="742"/>
                    <a:pt x="1534" y="824"/>
                  </a:cubicBezTo>
                  <a:cubicBezTo>
                    <a:pt x="1534" y="906"/>
                    <a:pt x="1598" y="960"/>
                    <a:pt x="1678" y="960"/>
                  </a:cubicBezTo>
                  <a:cubicBezTo>
                    <a:pt x="1708" y="960"/>
                    <a:pt x="1745" y="951"/>
                    <a:pt x="1769" y="925"/>
                  </a:cubicBezTo>
                  <a:cubicBezTo>
                    <a:pt x="1717" y="870"/>
                    <a:pt x="1717" y="870"/>
                    <a:pt x="1717" y="870"/>
                  </a:cubicBezTo>
                  <a:cubicBezTo>
                    <a:pt x="1708" y="880"/>
                    <a:pt x="1695" y="889"/>
                    <a:pt x="1678" y="889"/>
                  </a:cubicBezTo>
                  <a:cubicBezTo>
                    <a:pt x="1638" y="889"/>
                    <a:pt x="1614" y="863"/>
                    <a:pt x="1614" y="824"/>
                  </a:cubicBezTo>
                  <a:cubicBezTo>
                    <a:pt x="1614" y="785"/>
                    <a:pt x="1638" y="759"/>
                    <a:pt x="1678" y="759"/>
                  </a:cubicBezTo>
                  <a:close/>
                  <a:moveTo>
                    <a:pt x="1967" y="827"/>
                  </a:moveTo>
                  <a:cubicBezTo>
                    <a:pt x="1967" y="953"/>
                    <a:pt x="1967" y="953"/>
                    <a:pt x="1967" y="953"/>
                  </a:cubicBezTo>
                  <a:cubicBezTo>
                    <a:pt x="2047" y="953"/>
                    <a:pt x="2047" y="953"/>
                    <a:pt x="2047" y="953"/>
                  </a:cubicBezTo>
                  <a:cubicBezTo>
                    <a:pt x="2047" y="811"/>
                    <a:pt x="2047" y="811"/>
                    <a:pt x="2047" y="811"/>
                  </a:cubicBezTo>
                  <a:cubicBezTo>
                    <a:pt x="2047" y="742"/>
                    <a:pt x="2032" y="689"/>
                    <a:pt x="1951" y="689"/>
                  </a:cubicBezTo>
                  <a:cubicBezTo>
                    <a:pt x="1912" y="689"/>
                    <a:pt x="1886" y="710"/>
                    <a:pt x="1879" y="730"/>
                  </a:cubicBezTo>
                  <a:cubicBezTo>
                    <a:pt x="1878" y="730"/>
                    <a:pt x="1878" y="730"/>
                    <a:pt x="1878" y="730"/>
                  </a:cubicBezTo>
                  <a:cubicBezTo>
                    <a:pt x="1878" y="552"/>
                    <a:pt x="1878" y="552"/>
                    <a:pt x="1878" y="552"/>
                  </a:cubicBezTo>
                  <a:cubicBezTo>
                    <a:pt x="1798" y="552"/>
                    <a:pt x="1798" y="552"/>
                    <a:pt x="1798" y="552"/>
                  </a:cubicBezTo>
                  <a:cubicBezTo>
                    <a:pt x="1798" y="953"/>
                    <a:pt x="1798" y="953"/>
                    <a:pt x="1798" y="953"/>
                  </a:cubicBezTo>
                  <a:cubicBezTo>
                    <a:pt x="1878" y="953"/>
                    <a:pt x="1878" y="953"/>
                    <a:pt x="1878" y="953"/>
                  </a:cubicBezTo>
                  <a:cubicBezTo>
                    <a:pt x="1878" y="825"/>
                    <a:pt x="1878" y="825"/>
                    <a:pt x="1878" y="825"/>
                  </a:cubicBezTo>
                  <a:cubicBezTo>
                    <a:pt x="1878" y="791"/>
                    <a:pt x="1884" y="759"/>
                    <a:pt x="1926" y="759"/>
                  </a:cubicBezTo>
                  <a:cubicBezTo>
                    <a:pt x="1966" y="759"/>
                    <a:pt x="1967" y="797"/>
                    <a:pt x="1967" y="827"/>
                  </a:cubicBezTo>
                  <a:close/>
                  <a:moveTo>
                    <a:pt x="98" y="1235"/>
                  </a:moveTo>
                  <a:cubicBezTo>
                    <a:pt x="98" y="1207"/>
                    <a:pt x="131" y="1196"/>
                    <a:pt x="154" y="1196"/>
                  </a:cubicBezTo>
                  <a:cubicBezTo>
                    <a:pt x="174" y="1196"/>
                    <a:pt x="201" y="1204"/>
                    <a:pt x="214" y="1221"/>
                  </a:cubicBezTo>
                  <a:cubicBezTo>
                    <a:pt x="271" y="1159"/>
                    <a:pt x="271" y="1159"/>
                    <a:pt x="271" y="1159"/>
                  </a:cubicBezTo>
                  <a:cubicBezTo>
                    <a:pt x="239" y="1131"/>
                    <a:pt x="198" y="1120"/>
                    <a:pt x="156" y="1120"/>
                  </a:cubicBezTo>
                  <a:cubicBezTo>
                    <a:pt x="82" y="1120"/>
                    <a:pt x="12" y="1162"/>
                    <a:pt x="12" y="1242"/>
                  </a:cubicBezTo>
                  <a:cubicBezTo>
                    <a:pt x="12" y="1367"/>
                    <a:pt x="189" y="1330"/>
                    <a:pt x="189" y="1399"/>
                  </a:cubicBezTo>
                  <a:cubicBezTo>
                    <a:pt x="189" y="1425"/>
                    <a:pt x="158" y="1438"/>
                    <a:pt x="131" y="1438"/>
                  </a:cubicBezTo>
                  <a:cubicBezTo>
                    <a:pt x="104" y="1438"/>
                    <a:pt x="76" y="1425"/>
                    <a:pt x="59" y="1403"/>
                  </a:cubicBezTo>
                  <a:cubicBezTo>
                    <a:pt x="0" y="1467"/>
                    <a:pt x="0" y="1467"/>
                    <a:pt x="0" y="1467"/>
                  </a:cubicBezTo>
                  <a:cubicBezTo>
                    <a:pt x="36" y="1500"/>
                    <a:pt x="78" y="1515"/>
                    <a:pt x="126" y="1515"/>
                  </a:cubicBezTo>
                  <a:cubicBezTo>
                    <a:pt x="204" y="1515"/>
                    <a:pt x="271" y="1475"/>
                    <a:pt x="271" y="1391"/>
                  </a:cubicBezTo>
                  <a:cubicBezTo>
                    <a:pt x="271" y="1259"/>
                    <a:pt x="98" y="1303"/>
                    <a:pt x="98" y="1235"/>
                  </a:cubicBezTo>
                  <a:close/>
                  <a:moveTo>
                    <a:pt x="611" y="1374"/>
                  </a:moveTo>
                  <a:cubicBezTo>
                    <a:pt x="611" y="1446"/>
                    <a:pt x="566" y="1511"/>
                    <a:pt x="493" y="1511"/>
                  </a:cubicBezTo>
                  <a:cubicBezTo>
                    <a:pt x="460" y="1511"/>
                    <a:pt x="429" y="1502"/>
                    <a:pt x="411" y="1477"/>
                  </a:cubicBezTo>
                  <a:cubicBezTo>
                    <a:pt x="410" y="1477"/>
                    <a:pt x="410" y="1477"/>
                    <a:pt x="410" y="1477"/>
                  </a:cubicBezTo>
                  <a:cubicBezTo>
                    <a:pt x="410" y="1626"/>
                    <a:pt x="410" y="1626"/>
                    <a:pt x="410" y="1626"/>
                  </a:cubicBezTo>
                  <a:cubicBezTo>
                    <a:pt x="330" y="1626"/>
                    <a:pt x="330" y="1626"/>
                    <a:pt x="330" y="1626"/>
                  </a:cubicBezTo>
                  <a:cubicBezTo>
                    <a:pt x="330" y="1247"/>
                    <a:pt x="330" y="1247"/>
                    <a:pt x="330" y="1247"/>
                  </a:cubicBezTo>
                  <a:cubicBezTo>
                    <a:pt x="404" y="1247"/>
                    <a:pt x="404" y="1247"/>
                    <a:pt x="404" y="1247"/>
                  </a:cubicBezTo>
                  <a:cubicBezTo>
                    <a:pt x="404" y="1281"/>
                    <a:pt x="404" y="1281"/>
                    <a:pt x="404" y="1281"/>
                  </a:cubicBezTo>
                  <a:cubicBezTo>
                    <a:pt x="405" y="1281"/>
                    <a:pt x="405" y="1281"/>
                    <a:pt x="405" y="1281"/>
                  </a:cubicBezTo>
                  <a:cubicBezTo>
                    <a:pt x="417" y="1262"/>
                    <a:pt x="448" y="1241"/>
                    <a:pt x="484" y="1241"/>
                  </a:cubicBezTo>
                  <a:cubicBezTo>
                    <a:pt x="560" y="1241"/>
                    <a:pt x="611" y="1296"/>
                    <a:pt x="611" y="1374"/>
                  </a:cubicBezTo>
                  <a:close/>
                  <a:moveTo>
                    <a:pt x="531" y="1376"/>
                  </a:moveTo>
                  <a:cubicBezTo>
                    <a:pt x="531" y="1337"/>
                    <a:pt x="507" y="1311"/>
                    <a:pt x="467" y="1311"/>
                  </a:cubicBezTo>
                  <a:cubicBezTo>
                    <a:pt x="427" y="1311"/>
                    <a:pt x="404" y="1337"/>
                    <a:pt x="404" y="1376"/>
                  </a:cubicBezTo>
                  <a:cubicBezTo>
                    <a:pt x="404" y="1415"/>
                    <a:pt x="427" y="1441"/>
                    <a:pt x="467" y="1441"/>
                  </a:cubicBezTo>
                  <a:cubicBezTo>
                    <a:pt x="507" y="1441"/>
                    <a:pt x="531" y="1415"/>
                    <a:pt x="531" y="1376"/>
                  </a:cubicBezTo>
                  <a:close/>
                  <a:moveTo>
                    <a:pt x="914" y="1376"/>
                  </a:moveTo>
                  <a:cubicBezTo>
                    <a:pt x="914" y="1401"/>
                    <a:pt x="914" y="1401"/>
                    <a:pt x="914" y="1401"/>
                  </a:cubicBezTo>
                  <a:cubicBezTo>
                    <a:pt x="729" y="1401"/>
                    <a:pt x="729" y="1401"/>
                    <a:pt x="729" y="1401"/>
                  </a:cubicBezTo>
                  <a:cubicBezTo>
                    <a:pt x="735" y="1431"/>
                    <a:pt x="758" y="1451"/>
                    <a:pt x="789" y="1451"/>
                  </a:cubicBezTo>
                  <a:cubicBezTo>
                    <a:pt x="815" y="1451"/>
                    <a:pt x="832" y="1438"/>
                    <a:pt x="846" y="1420"/>
                  </a:cubicBezTo>
                  <a:cubicBezTo>
                    <a:pt x="901" y="1460"/>
                    <a:pt x="901" y="1460"/>
                    <a:pt x="901" y="1460"/>
                  </a:cubicBezTo>
                  <a:cubicBezTo>
                    <a:pt x="876" y="1493"/>
                    <a:pt x="834" y="1511"/>
                    <a:pt x="793" y="1511"/>
                  </a:cubicBezTo>
                  <a:cubicBezTo>
                    <a:pt x="713" y="1511"/>
                    <a:pt x="649" y="1458"/>
                    <a:pt x="649" y="1376"/>
                  </a:cubicBezTo>
                  <a:cubicBezTo>
                    <a:pt x="649" y="1294"/>
                    <a:pt x="713" y="1241"/>
                    <a:pt x="793" y="1241"/>
                  </a:cubicBezTo>
                  <a:cubicBezTo>
                    <a:pt x="867" y="1241"/>
                    <a:pt x="914" y="1294"/>
                    <a:pt x="914" y="1376"/>
                  </a:cubicBezTo>
                  <a:close/>
                  <a:moveTo>
                    <a:pt x="834" y="1347"/>
                  </a:moveTo>
                  <a:cubicBezTo>
                    <a:pt x="835" y="1320"/>
                    <a:pt x="814" y="1298"/>
                    <a:pt x="785" y="1298"/>
                  </a:cubicBezTo>
                  <a:cubicBezTo>
                    <a:pt x="750" y="1298"/>
                    <a:pt x="731" y="1322"/>
                    <a:pt x="729" y="1347"/>
                  </a:cubicBezTo>
                  <a:lnTo>
                    <a:pt x="834" y="1347"/>
                  </a:lnTo>
                  <a:close/>
                  <a:moveTo>
                    <a:pt x="1097" y="1311"/>
                  </a:moveTo>
                  <a:cubicBezTo>
                    <a:pt x="1114" y="1311"/>
                    <a:pt x="1129" y="1319"/>
                    <a:pt x="1137" y="1330"/>
                  </a:cubicBezTo>
                  <a:cubicBezTo>
                    <a:pt x="1189" y="1275"/>
                    <a:pt x="1189" y="1275"/>
                    <a:pt x="1189" y="1275"/>
                  </a:cubicBezTo>
                  <a:cubicBezTo>
                    <a:pt x="1164" y="1250"/>
                    <a:pt x="1128" y="1241"/>
                    <a:pt x="1097" y="1241"/>
                  </a:cubicBezTo>
                  <a:cubicBezTo>
                    <a:pt x="1018" y="1241"/>
                    <a:pt x="954" y="1294"/>
                    <a:pt x="954" y="1376"/>
                  </a:cubicBezTo>
                  <a:cubicBezTo>
                    <a:pt x="954" y="1458"/>
                    <a:pt x="1018" y="1511"/>
                    <a:pt x="1097" y="1511"/>
                  </a:cubicBezTo>
                  <a:cubicBezTo>
                    <a:pt x="1128" y="1511"/>
                    <a:pt x="1164" y="1502"/>
                    <a:pt x="1189" y="1477"/>
                  </a:cubicBezTo>
                  <a:cubicBezTo>
                    <a:pt x="1137" y="1422"/>
                    <a:pt x="1137" y="1422"/>
                    <a:pt x="1137" y="1422"/>
                  </a:cubicBezTo>
                  <a:cubicBezTo>
                    <a:pt x="1128" y="1432"/>
                    <a:pt x="1115" y="1441"/>
                    <a:pt x="1097" y="1441"/>
                  </a:cubicBezTo>
                  <a:cubicBezTo>
                    <a:pt x="1058" y="1441"/>
                    <a:pt x="1034" y="1415"/>
                    <a:pt x="1034" y="1376"/>
                  </a:cubicBezTo>
                  <a:cubicBezTo>
                    <a:pt x="1034" y="1337"/>
                    <a:pt x="1058" y="1311"/>
                    <a:pt x="1097" y="1311"/>
                  </a:cubicBezTo>
                  <a:close/>
                  <a:moveTo>
                    <a:pt x="1259" y="1120"/>
                  </a:moveTo>
                  <a:cubicBezTo>
                    <a:pt x="1233" y="1120"/>
                    <a:pt x="1213" y="1140"/>
                    <a:pt x="1213" y="1166"/>
                  </a:cubicBezTo>
                  <a:cubicBezTo>
                    <a:pt x="1213" y="1191"/>
                    <a:pt x="1233" y="1212"/>
                    <a:pt x="1259" y="1212"/>
                  </a:cubicBezTo>
                  <a:cubicBezTo>
                    <a:pt x="1284" y="1212"/>
                    <a:pt x="1305" y="1191"/>
                    <a:pt x="1305" y="1166"/>
                  </a:cubicBezTo>
                  <a:cubicBezTo>
                    <a:pt x="1305" y="1140"/>
                    <a:pt x="1284" y="1120"/>
                    <a:pt x="1259" y="1120"/>
                  </a:cubicBezTo>
                  <a:close/>
                  <a:moveTo>
                    <a:pt x="1219" y="1505"/>
                  </a:moveTo>
                  <a:cubicBezTo>
                    <a:pt x="1299" y="1505"/>
                    <a:pt x="1299" y="1505"/>
                    <a:pt x="1299" y="1505"/>
                  </a:cubicBezTo>
                  <a:cubicBezTo>
                    <a:pt x="1299" y="1247"/>
                    <a:pt x="1299" y="1247"/>
                    <a:pt x="1299" y="1247"/>
                  </a:cubicBezTo>
                  <a:cubicBezTo>
                    <a:pt x="1219" y="1247"/>
                    <a:pt x="1219" y="1247"/>
                    <a:pt x="1219" y="1247"/>
                  </a:cubicBezTo>
                  <a:lnTo>
                    <a:pt x="1219" y="1505"/>
                  </a:lnTo>
                  <a:close/>
                  <a:moveTo>
                    <a:pt x="1591" y="1374"/>
                  </a:moveTo>
                  <a:cubicBezTo>
                    <a:pt x="1591" y="1505"/>
                    <a:pt x="1591" y="1505"/>
                    <a:pt x="1591" y="1505"/>
                  </a:cubicBezTo>
                  <a:cubicBezTo>
                    <a:pt x="1518" y="1505"/>
                    <a:pt x="1518" y="1505"/>
                    <a:pt x="1518" y="1505"/>
                  </a:cubicBezTo>
                  <a:cubicBezTo>
                    <a:pt x="1518" y="1473"/>
                    <a:pt x="1518" y="1473"/>
                    <a:pt x="1518" y="1473"/>
                  </a:cubicBezTo>
                  <a:cubicBezTo>
                    <a:pt x="1517" y="1473"/>
                    <a:pt x="1517" y="1473"/>
                    <a:pt x="1517" y="1473"/>
                  </a:cubicBezTo>
                  <a:cubicBezTo>
                    <a:pt x="1499" y="1500"/>
                    <a:pt x="1467" y="1511"/>
                    <a:pt x="1435" y="1511"/>
                  </a:cubicBezTo>
                  <a:cubicBezTo>
                    <a:pt x="1387" y="1511"/>
                    <a:pt x="1343" y="1484"/>
                    <a:pt x="1343" y="1432"/>
                  </a:cubicBezTo>
                  <a:cubicBezTo>
                    <a:pt x="1343" y="1343"/>
                    <a:pt x="1452" y="1341"/>
                    <a:pt x="1518" y="1341"/>
                  </a:cubicBezTo>
                  <a:cubicBezTo>
                    <a:pt x="1518" y="1313"/>
                    <a:pt x="1494" y="1295"/>
                    <a:pt x="1467" y="1295"/>
                  </a:cubicBezTo>
                  <a:cubicBezTo>
                    <a:pt x="1441" y="1295"/>
                    <a:pt x="1419" y="1306"/>
                    <a:pt x="1402" y="1326"/>
                  </a:cubicBezTo>
                  <a:cubicBezTo>
                    <a:pt x="1360" y="1282"/>
                    <a:pt x="1360" y="1282"/>
                    <a:pt x="1360" y="1282"/>
                  </a:cubicBezTo>
                  <a:cubicBezTo>
                    <a:pt x="1389" y="1254"/>
                    <a:pt x="1431" y="1241"/>
                    <a:pt x="1473" y="1241"/>
                  </a:cubicBezTo>
                  <a:cubicBezTo>
                    <a:pt x="1566" y="1241"/>
                    <a:pt x="1591" y="1288"/>
                    <a:pt x="1591" y="1374"/>
                  </a:cubicBezTo>
                  <a:close/>
                  <a:moveTo>
                    <a:pt x="1518" y="1392"/>
                  </a:moveTo>
                  <a:cubicBezTo>
                    <a:pt x="1498" y="1392"/>
                    <a:pt x="1498" y="1392"/>
                    <a:pt x="1498" y="1392"/>
                  </a:cubicBezTo>
                  <a:cubicBezTo>
                    <a:pt x="1474" y="1392"/>
                    <a:pt x="1420" y="1394"/>
                    <a:pt x="1420" y="1429"/>
                  </a:cubicBezTo>
                  <a:cubicBezTo>
                    <a:pt x="1420" y="1448"/>
                    <a:pt x="1440" y="1457"/>
                    <a:pt x="1457" y="1457"/>
                  </a:cubicBezTo>
                  <a:cubicBezTo>
                    <a:pt x="1489" y="1457"/>
                    <a:pt x="1518" y="1441"/>
                    <a:pt x="1518" y="1409"/>
                  </a:cubicBezTo>
                  <a:lnTo>
                    <a:pt x="1518" y="1392"/>
                  </a:lnTo>
                  <a:close/>
                  <a:moveTo>
                    <a:pt x="1642" y="1505"/>
                  </a:moveTo>
                  <a:cubicBezTo>
                    <a:pt x="1722" y="1505"/>
                    <a:pt x="1722" y="1505"/>
                    <a:pt x="1722" y="1505"/>
                  </a:cubicBezTo>
                  <a:cubicBezTo>
                    <a:pt x="1722" y="1104"/>
                    <a:pt x="1722" y="1104"/>
                    <a:pt x="1722" y="1104"/>
                  </a:cubicBezTo>
                  <a:cubicBezTo>
                    <a:pt x="1642" y="1104"/>
                    <a:pt x="1642" y="1104"/>
                    <a:pt x="1642" y="1104"/>
                  </a:cubicBezTo>
                  <a:lnTo>
                    <a:pt x="1642" y="1505"/>
                  </a:lnTo>
                  <a:close/>
                  <a:moveTo>
                    <a:pt x="1820" y="1120"/>
                  </a:moveTo>
                  <a:cubicBezTo>
                    <a:pt x="1794" y="1120"/>
                    <a:pt x="1774" y="1140"/>
                    <a:pt x="1774" y="1166"/>
                  </a:cubicBezTo>
                  <a:cubicBezTo>
                    <a:pt x="1774" y="1191"/>
                    <a:pt x="1794" y="1212"/>
                    <a:pt x="1820" y="1212"/>
                  </a:cubicBezTo>
                  <a:cubicBezTo>
                    <a:pt x="1845" y="1212"/>
                    <a:pt x="1866" y="1191"/>
                    <a:pt x="1866" y="1166"/>
                  </a:cubicBezTo>
                  <a:cubicBezTo>
                    <a:pt x="1866" y="1140"/>
                    <a:pt x="1845" y="1120"/>
                    <a:pt x="1820" y="1120"/>
                  </a:cubicBezTo>
                  <a:close/>
                  <a:moveTo>
                    <a:pt x="1780" y="1505"/>
                  </a:moveTo>
                  <a:cubicBezTo>
                    <a:pt x="1860" y="1505"/>
                    <a:pt x="1860" y="1505"/>
                    <a:pt x="1860" y="1505"/>
                  </a:cubicBezTo>
                  <a:cubicBezTo>
                    <a:pt x="1860" y="1247"/>
                    <a:pt x="1860" y="1247"/>
                    <a:pt x="1860" y="1247"/>
                  </a:cubicBezTo>
                  <a:cubicBezTo>
                    <a:pt x="1780" y="1247"/>
                    <a:pt x="1780" y="1247"/>
                    <a:pt x="1780" y="1247"/>
                  </a:cubicBezTo>
                  <a:lnTo>
                    <a:pt x="1780" y="1505"/>
                  </a:lnTo>
                  <a:close/>
                  <a:moveTo>
                    <a:pt x="1988" y="1322"/>
                  </a:moveTo>
                  <a:cubicBezTo>
                    <a:pt x="1988" y="1307"/>
                    <a:pt x="2004" y="1301"/>
                    <a:pt x="2017" y="1301"/>
                  </a:cubicBezTo>
                  <a:cubicBezTo>
                    <a:pt x="2036" y="1301"/>
                    <a:pt x="2051" y="1309"/>
                    <a:pt x="2063" y="1323"/>
                  </a:cubicBezTo>
                  <a:cubicBezTo>
                    <a:pt x="2112" y="1275"/>
                    <a:pt x="2112" y="1275"/>
                    <a:pt x="2112" y="1275"/>
                  </a:cubicBezTo>
                  <a:cubicBezTo>
                    <a:pt x="2088" y="1249"/>
                    <a:pt x="2050" y="1241"/>
                    <a:pt x="2016" y="1241"/>
                  </a:cubicBezTo>
                  <a:cubicBezTo>
                    <a:pt x="1962" y="1241"/>
                    <a:pt x="1908" y="1267"/>
                    <a:pt x="1908" y="1328"/>
                  </a:cubicBezTo>
                  <a:cubicBezTo>
                    <a:pt x="1908" y="1426"/>
                    <a:pt x="2042" y="1391"/>
                    <a:pt x="2042" y="1432"/>
                  </a:cubicBezTo>
                  <a:cubicBezTo>
                    <a:pt x="2042" y="1446"/>
                    <a:pt x="2024" y="1451"/>
                    <a:pt x="2006" y="1451"/>
                  </a:cubicBezTo>
                  <a:cubicBezTo>
                    <a:pt x="1982" y="1451"/>
                    <a:pt x="1965" y="1441"/>
                    <a:pt x="1950" y="1423"/>
                  </a:cubicBezTo>
                  <a:cubicBezTo>
                    <a:pt x="1902" y="1476"/>
                    <a:pt x="1902" y="1476"/>
                    <a:pt x="1902" y="1476"/>
                  </a:cubicBezTo>
                  <a:cubicBezTo>
                    <a:pt x="1927" y="1502"/>
                    <a:pt x="1967" y="1511"/>
                    <a:pt x="2003" y="1511"/>
                  </a:cubicBezTo>
                  <a:cubicBezTo>
                    <a:pt x="2058" y="1511"/>
                    <a:pt x="2122" y="1492"/>
                    <a:pt x="2122" y="1426"/>
                  </a:cubicBezTo>
                  <a:cubicBezTo>
                    <a:pt x="2122" y="1328"/>
                    <a:pt x="1988" y="1361"/>
                    <a:pt x="1988" y="1322"/>
                  </a:cubicBezTo>
                  <a:close/>
                  <a:moveTo>
                    <a:pt x="2269" y="1171"/>
                  </a:moveTo>
                  <a:cubicBezTo>
                    <a:pt x="2189" y="1171"/>
                    <a:pt x="2189" y="1171"/>
                    <a:pt x="2189" y="1171"/>
                  </a:cubicBezTo>
                  <a:cubicBezTo>
                    <a:pt x="2189" y="1247"/>
                    <a:pt x="2189" y="1247"/>
                    <a:pt x="2189" y="1247"/>
                  </a:cubicBezTo>
                  <a:cubicBezTo>
                    <a:pt x="2138" y="1247"/>
                    <a:pt x="2138" y="1247"/>
                    <a:pt x="2138" y="1247"/>
                  </a:cubicBezTo>
                  <a:cubicBezTo>
                    <a:pt x="2138" y="1311"/>
                    <a:pt x="2138" y="1311"/>
                    <a:pt x="2138" y="1311"/>
                  </a:cubicBezTo>
                  <a:cubicBezTo>
                    <a:pt x="2189" y="1311"/>
                    <a:pt x="2189" y="1311"/>
                    <a:pt x="2189" y="1311"/>
                  </a:cubicBezTo>
                  <a:cubicBezTo>
                    <a:pt x="2189" y="1433"/>
                    <a:pt x="2189" y="1433"/>
                    <a:pt x="2189" y="1433"/>
                  </a:cubicBezTo>
                  <a:cubicBezTo>
                    <a:pt x="2189" y="1490"/>
                    <a:pt x="2230" y="1511"/>
                    <a:pt x="2283" y="1511"/>
                  </a:cubicBezTo>
                  <a:cubicBezTo>
                    <a:pt x="2301" y="1511"/>
                    <a:pt x="2321" y="1510"/>
                    <a:pt x="2339" y="1503"/>
                  </a:cubicBezTo>
                  <a:cubicBezTo>
                    <a:pt x="2339" y="1437"/>
                    <a:pt x="2339" y="1437"/>
                    <a:pt x="2339" y="1437"/>
                  </a:cubicBezTo>
                  <a:cubicBezTo>
                    <a:pt x="2332" y="1443"/>
                    <a:pt x="2315" y="1444"/>
                    <a:pt x="2306" y="1444"/>
                  </a:cubicBezTo>
                  <a:cubicBezTo>
                    <a:pt x="2272" y="1444"/>
                    <a:pt x="2269" y="1424"/>
                    <a:pt x="2269" y="1397"/>
                  </a:cubicBezTo>
                  <a:cubicBezTo>
                    <a:pt x="2269" y="1311"/>
                    <a:pt x="2269" y="1311"/>
                    <a:pt x="2269" y="1311"/>
                  </a:cubicBezTo>
                  <a:cubicBezTo>
                    <a:pt x="2339" y="1311"/>
                    <a:pt x="2339" y="1311"/>
                    <a:pt x="2339" y="1311"/>
                  </a:cubicBezTo>
                  <a:cubicBezTo>
                    <a:pt x="2339" y="1247"/>
                    <a:pt x="2339" y="1247"/>
                    <a:pt x="2339" y="1247"/>
                  </a:cubicBezTo>
                  <a:cubicBezTo>
                    <a:pt x="2269" y="1247"/>
                    <a:pt x="2269" y="1247"/>
                    <a:pt x="2269" y="1247"/>
                  </a:cubicBezTo>
                  <a:lnTo>
                    <a:pt x="2269" y="1171"/>
                  </a:lnTo>
                  <a:close/>
                  <a:moveTo>
                    <a:pt x="2635" y="1376"/>
                  </a:moveTo>
                  <a:cubicBezTo>
                    <a:pt x="2635" y="1401"/>
                    <a:pt x="2635" y="1401"/>
                    <a:pt x="2635" y="1401"/>
                  </a:cubicBezTo>
                  <a:cubicBezTo>
                    <a:pt x="2451" y="1401"/>
                    <a:pt x="2451" y="1401"/>
                    <a:pt x="2451" y="1401"/>
                  </a:cubicBezTo>
                  <a:cubicBezTo>
                    <a:pt x="2457" y="1431"/>
                    <a:pt x="2480" y="1451"/>
                    <a:pt x="2511" y="1451"/>
                  </a:cubicBezTo>
                  <a:cubicBezTo>
                    <a:pt x="2537" y="1451"/>
                    <a:pt x="2554" y="1438"/>
                    <a:pt x="2567" y="1420"/>
                  </a:cubicBezTo>
                  <a:cubicBezTo>
                    <a:pt x="2623" y="1460"/>
                    <a:pt x="2623" y="1460"/>
                    <a:pt x="2623" y="1460"/>
                  </a:cubicBezTo>
                  <a:cubicBezTo>
                    <a:pt x="2598" y="1493"/>
                    <a:pt x="2556" y="1511"/>
                    <a:pt x="2514" y="1511"/>
                  </a:cubicBezTo>
                  <a:cubicBezTo>
                    <a:pt x="2435" y="1511"/>
                    <a:pt x="2371" y="1458"/>
                    <a:pt x="2371" y="1376"/>
                  </a:cubicBezTo>
                  <a:cubicBezTo>
                    <a:pt x="2371" y="1294"/>
                    <a:pt x="2435" y="1241"/>
                    <a:pt x="2514" y="1241"/>
                  </a:cubicBezTo>
                  <a:cubicBezTo>
                    <a:pt x="2589" y="1241"/>
                    <a:pt x="2635" y="1294"/>
                    <a:pt x="2635" y="1376"/>
                  </a:cubicBezTo>
                  <a:close/>
                  <a:moveTo>
                    <a:pt x="2556" y="1347"/>
                  </a:moveTo>
                  <a:cubicBezTo>
                    <a:pt x="2556" y="1320"/>
                    <a:pt x="2536" y="1298"/>
                    <a:pt x="2507" y="1298"/>
                  </a:cubicBezTo>
                  <a:cubicBezTo>
                    <a:pt x="2472" y="1298"/>
                    <a:pt x="2453" y="1322"/>
                    <a:pt x="2451" y="1347"/>
                  </a:cubicBezTo>
                  <a:lnTo>
                    <a:pt x="2556" y="1347"/>
                  </a:lnTo>
                  <a:close/>
                  <a:moveTo>
                    <a:pt x="2837" y="1241"/>
                  </a:moveTo>
                  <a:cubicBezTo>
                    <a:pt x="2798" y="1241"/>
                    <a:pt x="2772" y="1262"/>
                    <a:pt x="2761" y="1282"/>
                  </a:cubicBezTo>
                  <a:cubicBezTo>
                    <a:pt x="2760" y="1282"/>
                    <a:pt x="2760" y="1282"/>
                    <a:pt x="2760" y="1282"/>
                  </a:cubicBezTo>
                  <a:cubicBezTo>
                    <a:pt x="2760" y="1247"/>
                    <a:pt x="2760" y="1247"/>
                    <a:pt x="2760" y="1247"/>
                  </a:cubicBezTo>
                  <a:cubicBezTo>
                    <a:pt x="2684" y="1247"/>
                    <a:pt x="2684" y="1247"/>
                    <a:pt x="2684" y="1247"/>
                  </a:cubicBezTo>
                  <a:cubicBezTo>
                    <a:pt x="2684" y="1505"/>
                    <a:pt x="2684" y="1505"/>
                    <a:pt x="2684" y="1505"/>
                  </a:cubicBezTo>
                  <a:cubicBezTo>
                    <a:pt x="2763" y="1505"/>
                    <a:pt x="2763" y="1505"/>
                    <a:pt x="2763" y="1505"/>
                  </a:cubicBezTo>
                  <a:cubicBezTo>
                    <a:pt x="2763" y="1377"/>
                    <a:pt x="2763" y="1377"/>
                    <a:pt x="2763" y="1377"/>
                  </a:cubicBezTo>
                  <a:cubicBezTo>
                    <a:pt x="2763" y="1343"/>
                    <a:pt x="2770" y="1311"/>
                    <a:pt x="2811" y="1311"/>
                  </a:cubicBezTo>
                  <a:cubicBezTo>
                    <a:pt x="2852" y="1311"/>
                    <a:pt x="2852" y="1349"/>
                    <a:pt x="2852" y="1379"/>
                  </a:cubicBezTo>
                  <a:cubicBezTo>
                    <a:pt x="2852" y="1505"/>
                    <a:pt x="2852" y="1505"/>
                    <a:pt x="2852" y="1505"/>
                  </a:cubicBezTo>
                  <a:cubicBezTo>
                    <a:pt x="2932" y="1505"/>
                    <a:pt x="2932" y="1505"/>
                    <a:pt x="2932" y="1505"/>
                  </a:cubicBezTo>
                  <a:cubicBezTo>
                    <a:pt x="2932" y="1363"/>
                    <a:pt x="2932" y="1363"/>
                    <a:pt x="2932" y="1363"/>
                  </a:cubicBezTo>
                  <a:cubicBezTo>
                    <a:pt x="2932" y="1294"/>
                    <a:pt x="2917" y="1241"/>
                    <a:pt x="2837" y="1241"/>
                  </a:cubicBezTo>
                  <a:close/>
                </a:path>
              </a:pathLst>
            </a:custGeom>
            <a:solidFill>
              <a:srgbClr val="002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99"/>
            </a:p>
          </p:txBody>
        </p:sp>
      </p:grpSp>
      <p:sp>
        <p:nvSpPr>
          <p:cNvPr id="2" name="Tijdelijke aanduiding voor titel 1"/>
          <p:cNvSpPr>
            <a:spLocks noGrp="1" noSelect="1"/>
          </p:cNvSpPr>
          <p:nvPr>
            <p:ph type="title"/>
          </p:nvPr>
        </p:nvSpPr>
        <p:spPr bwMode="gray">
          <a:xfrm>
            <a:off x="2672211" y="368804"/>
            <a:ext cx="8673741" cy="129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noProof="1"/>
              <a:t>Klik om de stijl te bewerken</a:t>
            </a:r>
          </a:p>
        </p:txBody>
      </p:sp>
      <p:sp>
        <p:nvSpPr>
          <p:cNvPr id="3" name="Text Placeholder 2 (JU-Free)"/>
          <p:cNvSpPr>
            <a:spLocks noGrp="1"/>
          </p:cNvSpPr>
          <p:nvPr>
            <p:ph type="body" idx="1"/>
          </p:nvPr>
        </p:nvSpPr>
        <p:spPr bwMode="gray">
          <a:xfrm>
            <a:off x="937069" y="1837609"/>
            <a:ext cx="10437282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JU-LEVEL1=Opsomming 1e niveau</a:t>
            </a:r>
          </a:p>
          <a:p>
            <a:pPr lvl="1"/>
            <a:r>
              <a:rPr lang="en-GB" noProof="1"/>
              <a:t>JU-LEVEL2=Opsomming 2e niveau</a:t>
            </a:r>
          </a:p>
          <a:p>
            <a:pPr lvl="2"/>
            <a:r>
              <a:rPr lang="en-GB" noProof="1"/>
              <a:t>JU-LEVEL3=Opsomming 3e niveau</a:t>
            </a:r>
          </a:p>
          <a:p>
            <a:pPr lvl="3"/>
            <a:r>
              <a:rPr lang="en-GB" noProof="1"/>
              <a:t>JU-LEVEL4=Kop</a:t>
            </a:r>
          </a:p>
          <a:p>
            <a:pPr lvl="4"/>
            <a:r>
              <a:rPr lang="en-GB" noProof="1"/>
              <a:t>JU-LEVEL5=Basistekst</a:t>
            </a:r>
          </a:p>
          <a:p>
            <a:pPr lvl="5"/>
            <a:r>
              <a:rPr lang="en-GB" noProof="1"/>
              <a:t>JU-LEVEL6=Zwevend 1e niveau</a:t>
            </a:r>
          </a:p>
          <a:p>
            <a:pPr lvl="6"/>
            <a:r>
              <a:rPr lang="en-GB" noProof="1"/>
              <a:t>JU-LEVEL7=Zwevend 2e niveau</a:t>
            </a:r>
          </a:p>
          <a:p>
            <a:pPr lvl="7"/>
            <a:r>
              <a:rPr lang="en-GB" noProof="1"/>
              <a:t>JU-LEVEL8=Zwevend 3e niveau</a:t>
            </a:r>
          </a:p>
        </p:txBody>
      </p:sp>
      <p:sp>
        <p:nvSpPr>
          <p:cNvPr id="4" name="Tijdelijke aanduiding voor datum 3"/>
          <p:cNvSpPr>
            <a:spLocks noGrp="1" noSelect="1"/>
          </p:cNvSpPr>
          <p:nvPr>
            <p:ph type="dt" sz="half" idx="2"/>
          </p:nvPr>
        </p:nvSpPr>
        <p:spPr bwMode="gray">
          <a:xfrm>
            <a:off x="9897422" y="6372000"/>
            <a:ext cx="1260222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2923B9C5-BE15-4844-92EA-6B5A4B794705}" type="datetime4">
              <a:rPr lang="en-GB" noProof="1" smtClean="0"/>
              <a:t>12 June 2022</a:t>
            </a:fld>
            <a:endParaRPr lang="en-GB" noProof="1"/>
          </a:p>
        </p:txBody>
      </p:sp>
      <p:sp>
        <p:nvSpPr>
          <p:cNvPr id="5" name="Tijdelijke aanduiding voor voettekst 4"/>
          <p:cNvSpPr>
            <a:spLocks noGrp="1" noSelect="1"/>
          </p:cNvSpPr>
          <p:nvPr>
            <p:ph type="ftr" sz="quarter" idx="3"/>
          </p:nvPr>
        </p:nvSpPr>
        <p:spPr bwMode="gray">
          <a:xfrm>
            <a:off x="624000" y="6372000"/>
            <a:ext cx="6263881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noProof="1"/>
              <a:t>[Voettekst]</a:t>
            </a:r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11207214" y="6372000"/>
            <a:ext cx="389588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noProof="1"/>
              <a:t>| </a:t>
            </a:r>
            <a:fld id="{1336C48C-F87C-4E4B-81EF-5027B17D1F61}" type="slidenum">
              <a:rPr lang="en-GB" noProof="1" smtClean="0"/>
              <a:pPr/>
              <a:t>‹nr.›</a:t>
            </a:fld>
            <a:endParaRPr lang="en-GB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10" r:id="rId10"/>
    <p:sldLayoutId id="2147483719" r:id="rId11"/>
    <p:sldLayoutId id="2147483711" r:id="rId12"/>
    <p:sldLayoutId id="2147483720" r:id="rId13"/>
    <p:sldLayoutId id="2147483713" r:id="rId14"/>
    <p:sldLayoutId id="2147483721" r:id="rId15"/>
    <p:sldLayoutId id="2147483714" r:id="rId16"/>
    <p:sldLayoutId id="2147483728" r:id="rId17"/>
    <p:sldLayoutId id="2147483730" r:id="rId18"/>
    <p:sldLayoutId id="2147483729" r:id="rId19"/>
    <p:sldLayoutId id="2147483718" r:id="rId20"/>
    <p:sldLayoutId id="2147483739" r:id="rId21"/>
  </p:sldLayoutIdLst>
  <p:hf sldNum="0" hdr="0" ftr="0" dt="0"/>
  <p:txStyles>
    <p:titleStyle>
      <a:lvl1pPr algn="l" defTabSz="1088610" rtl="0" eaLnBrk="1" latinLnBrk="0" hangingPunct="1">
        <a:spcBef>
          <a:spcPct val="0"/>
        </a:spcBef>
        <a:buNone/>
        <a:defRPr sz="3801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1924" indent="-251924" algn="l" defTabSz="1088610" rtl="0" eaLnBrk="1" latinLnBrk="0" hangingPunct="1">
        <a:spcBef>
          <a:spcPts val="1000"/>
        </a:spcBef>
        <a:buClr>
          <a:schemeClr val="accent2"/>
        </a:buClr>
        <a:buFont typeface="Arial" pitchFamily="34" charset="0"/>
        <a:buChar char="•"/>
        <a:defRPr sz="2399" b="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503849" indent="-251924" algn="l" defTabSz="1088610" rtl="0" eaLnBrk="1" latinLnBrk="0" hangingPunct="1">
        <a:spcBef>
          <a:spcPts val="500"/>
        </a:spcBef>
        <a:buClr>
          <a:schemeClr val="accent3"/>
        </a:buClr>
        <a:buFont typeface="Arial" pitchFamily="34" charset="0"/>
        <a:buChar char="•"/>
        <a:defRPr sz="2399" kern="1200">
          <a:solidFill>
            <a:schemeClr val="accent1"/>
          </a:solidFill>
          <a:latin typeface="+mn-lt"/>
          <a:ea typeface="+mn-ea"/>
          <a:cs typeface="+mn-cs"/>
        </a:defRPr>
      </a:lvl2pPr>
      <a:lvl3pPr marL="755773" indent="-251924" algn="l" defTabSz="1088610" rtl="0" eaLnBrk="1" latinLnBrk="0" hangingPunct="1">
        <a:spcBef>
          <a:spcPts val="0"/>
        </a:spcBef>
        <a:buClr>
          <a:schemeClr val="accent4"/>
        </a:buClr>
        <a:buFont typeface="Arial" pitchFamily="34" charset="0"/>
        <a:buChar char="•"/>
        <a:defRPr sz="2399" b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0" algn="l" defTabSz="1088610" rtl="0" eaLnBrk="1" latinLnBrk="0" hangingPunct="1">
        <a:spcBef>
          <a:spcPts val="2399"/>
        </a:spcBef>
        <a:buFont typeface="Arial" pitchFamily="34" charset="0"/>
        <a:buNone/>
        <a:defRPr sz="2399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1088610" rtl="0" eaLnBrk="1" latinLnBrk="0" hangingPunct="1">
        <a:spcBef>
          <a:spcPts val="0"/>
        </a:spcBef>
        <a:buFont typeface="Arial" pitchFamily="34" charset="0"/>
        <a:buNone/>
        <a:defRPr sz="2399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924" indent="0" algn="l" defTabSz="1088610" rtl="0" eaLnBrk="1" latinLnBrk="0" hangingPunct="1">
        <a:spcBef>
          <a:spcPts val="0"/>
        </a:spcBef>
        <a:buFont typeface="Arial" pitchFamily="34" charset="0"/>
        <a:buNone/>
        <a:defRPr sz="2399" kern="1200">
          <a:solidFill>
            <a:schemeClr val="accent1"/>
          </a:solidFill>
          <a:latin typeface="+mn-lt"/>
          <a:ea typeface="+mn-ea"/>
          <a:cs typeface="+mn-cs"/>
        </a:defRPr>
      </a:lvl6pPr>
      <a:lvl7pPr marL="503849" indent="0" algn="l" defTabSz="1088610" rtl="0" eaLnBrk="1" latinLnBrk="0" hangingPunct="1">
        <a:spcBef>
          <a:spcPts val="0"/>
        </a:spcBef>
        <a:buFont typeface="Arial" pitchFamily="34" charset="0"/>
        <a:buNone/>
        <a:defRPr sz="2399" kern="1200">
          <a:solidFill>
            <a:schemeClr val="accent1"/>
          </a:solidFill>
          <a:latin typeface="+mn-lt"/>
          <a:ea typeface="+mn-ea"/>
          <a:cs typeface="+mn-cs"/>
        </a:defRPr>
      </a:lvl7pPr>
      <a:lvl8pPr marL="755773" indent="0" algn="l" defTabSz="1088610" rtl="0" eaLnBrk="1" latinLnBrk="0" hangingPunct="1">
        <a:spcBef>
          <a:spcPts val="0"/>
        </a:spcBef>
        <a:buFont typeface="Arial" pitchFamily="34" charset="0"/>
        <a:buNone/>
        <a:defRPr sz="2399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1088610" rtl="0" eaLnBrk="1" latinLnBrk="0" hangingPunct="1">
        <a:spcBef>
          <a:spcPts val="0"/>
        </a:spcBef>
        <a:buFont typeface="Arial" pitchFamily="34" charset="0"/>
        <a:buNone/>
        <a:defRPr sz="2399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06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610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916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222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526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31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137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442" algn="l" defTabSz="10886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mailto:s.visscher@demedischspecialist.nl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rmatieberaadzorg.nl/over-het-informatieberaad/outcomedoelen-en-targets/patient-centraal" TargetMode="External"/><Relationship Id="rId2" Type="http://schemas.openxmlformats.org/officeDocument/2006/relationships/hyperlink" Target="https://www.informatieberaadzorg.nl/over-het-informatieberaad/outcomedoelen-en-targets/medicatieveiligheid" TargetMode="Externa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informatieberaadzorg.nl/over-het-informatieberaad/outcomedoelen-en-targets/eenmalig-vastleggen-van-gegevens" TargetMode="External"/><Relationship Id="rId4" Type="http://schemas.openxmlformats.org/officeDocument/2006/relationships/hyperlink" Target="https://www.informatieberaadzorg.nl/over-het-informatieberaad/outcomedoelen-en-targets/gestandaardiseerde-informatie-uitwisselin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884" y="5050208"/>
            <a:ext cx="12027172" cy="682448"/>
          </a:xfrm>
        </p:spPr>
        <p:txBody>
          <a:bodyPr/>
          <a:lstStyle/>
          <a:p>
            <a:r>
              <a:rPr lang="nl-NL" sz="3599" dirty="0">
                <a:solidFill>
                  <a:srgbClr val="000000"/>
                </a:solidFill>
                <a:latin typeface="Calibri" panose="020F0502020204030204" pitchFamily="34" charset="0"/>
              </a:rPr>
              <a:t>Informatiebeleid: Landelijke overlegstructuren en rol Federatie</a:t>
            </a:r>
            <a:br>
              <a:rPr lang="nl-NL" sz="3599" b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GB" sz="3599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496" y="5732656"/>
            <a:ext cx="12118602" cy="1079839"/>
          </a:xfrm>
        </p:spPr>
        <p:txBody>
          <a:bodyPr/>
          <a:lstStyle/>
          <a:p>
            <a:r>
              <a:rPr lang="nl-NL" sz="2799" dirty="0"/>
              <a:t>Stefan Visscher</a:t>
            </a:r>
            <a:endParaRPr lang="en-GB" sz="2799" dirty="0"/>
          </a:p>
          <a:p>
            <a:r>
              <a:rPr lang="en-GB" sz="2399" dirty="0" err="1"/>
              <a:t>beleidsadviseur</a:t>
            </a:r>
            <a:r>
              <a:rPr lang="en-GB" sz="2399" dirty="0"/>
              <a:t> Federatie Medisch Specialisten</a:t>
            </a:r>
            <a:br>
              <a:rPr lang="en-GB" sz="2799" dirty="0"/>
            </a:br>
            <a:endParaRPr lang="en-GB" sz="2799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533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1C94852-D965-104D-4E8C-513550A96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799" dirty="0"/>
              <a:t>5 lagen Uitwisselingsmodel (</a:t>
            </a:r>
            <a:r>
              <a:rPr lang="nl-NL" sz="2799" dirty="0" err="1"/>
              <a:t>Nictiz</a:t>
            </a:r>
            <a:r>
              <a:rPr lang="nl-NL" sz="2799" dirty="0"/>
              <a:t>)</a:t>
            </a:r>
          </a:p>
        </p:txBody>
      </p:sp>
      <p:pic>
        <p:nvPicPr>
          <p:cNvPr id="1026" name="Picture 2" descr="Vijf‐lagenmodel van Nictiz | ICT-Ladder">
            <a:extLst>
              <a:ext uri="{FF2B5EF4-FFF2-40B4-BE49-F238E27FC236}">
                <a16:creationId xmlns:a16="http://schemas.microsoft.com/office/drawing/2014/main" id="{D3D005AF-FA66-451D-7BE7-4CC8B1E8E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05" y="2094515"/>
            <a:ext cx="9751061" cy="387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732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BF7B368-3B14-4607-8625-CD1C66D712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5757" y="2423062"/>
            <a:ext cx="5038688" cy="3735827"/>
          </a:xfrm>
        </p:spPr>
        <p:txBody>
          <a:bodyPr>
            <a:normAutofit/>
          </a:bodyPr>
          <a:lstStyle/>
          <a:p>
            <a:r>
              <a:rPr lang="nl-NL" i="0">
                <a:effectLst/>
              </a:rPr>
              <a:t>Zorginformatiebouwstenen (</a:t>
            </a:r>
            <a:r>
              <a:rPr lang="nl-NL" i="0" err="1">
                <a:effectLst/>
              </a:rPr>
              <a:t>zibs</a:t>
            </a:r>
            <a:r>
              <a:rPr lang="nl-NL" i="0">
                <a:effectLst/>
              </a:rPr>
              <a:t>) vormen de basis voor standaardisatie van zorginformatie. </a:t>
            </a:r>
          </a:p>
          <a:p>
            <a:r>
              <a:rPr lang="nl-NL" i="0">
                <a:effectLst/>
              </a:rPr>
              <a:t>Een </a:t>
            </a:r>
            <a:r>
              <a:rPr lang="nl-NL" i="0" err="1">
                <a:effectLst/>
              </a:rPr>
              <a:t>zib</a:t>
            </a:r>
            <a:r>
              <a:rPr lang="nl-NL" i="0">
                <a:effectLst/>
              </a:rPr>
              <a:t> definieert een bepaald klinisch relevant concept zodanig dat de bouwsteen (her)bruikbaar is in verschillende zorgsituaties en verschillende zorginformatiesystemen.</a:t>
            </a:r>
            <a:endParaRPr lang="nl-NL"/>
          </a:p>
        </p:txBody>
      </p:sp>
      <p:pic>
        <p:nvPicPr>
          <p:cNvPr id="1026" name="Picture 2" descr="Het zib-succesverhaal van HMC: 'Communicatie is de sleutel'">
            <a:extLst>
              <a:ext uri="{FF2B5EF4-FFF2-40B4-BE49-F238E27FC236}">
                <a16:creationId xmlns:a16="http://schemas.microsoft.com/office/drawing/2014/main" id="{F00E8398-48D3-4824-96D0-017623BB9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" r="20101" b="3"/>
          <a:stretch/>
        </p:blipFill>
        <p:spPr bwMode="auto">
          <a:xfrm>
            <a:off x="6307265" y="2423062"/>
            <a:ext cx="5038688" cy="373582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4BB26FD-8B37-4DE3-99FB-8BDE91EA0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212" y="369601"/>
            <a:ext cx="8673741" cy="1295663"/>
          </a:xfrm>
        </p:spPr>
        <p:txBody>
          <a:bodyPr anchor="ctr">
            <a:normAutofit/>
          </a:bodyPr>
          <a:lstStyle/>
          <a:p>
            <a:r>
              <a:rPr lang="nl-NL" sz="2799" dirty="0"/>
              <a:t>Zorginformatiebouwstenen</a:t>
            </a:r>
          </a:p>
        </p:txBody>
      </p:sp>
    </p:spTree>
    <p:extLst>
      <p:ext uri="{BB962C8B-B14F-4D97-AF65-F5344CB8AC3E}">
        <p14:creationId xmlns:p14="http://schemas.microsoft.com/office/powerpoint/2010/main" val="241767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6A1AA714-867B-45F2-96CA-7B8FA7CAA7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18" r="24185"/>
          <a:stretch/>
        </p:blipFill>
        <p:spPr>
          <a:xfrm rot="5400000">
            <a:off x="2144155" y="4885948"/>
            <a:ext cx="714187" cy="1799756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7FA27F73-07A4-415B-AE3D-F7C902B4755F}"/>
              </a:ext>
            </a:extLst>
          </p:cNvPr>
          <p:cNvSpPr/>
          <p:nvPr/>
        </p:nvSpPr>
        <p:spPr>
          <a:xfrm>
            <a:off x="8791520" y="4045776"/>
            <a:ext cx="3398893" cy="2807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8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BC37388-3D86-40E7-9FB5-5D391581F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731" y="46386"/>
            <a:ext cx="10598136" cy="1294989"/>
          </a:xfrm>
        </p:spPr>
        <p:txBody>
          <a:bodyPr>
            <a:normAutofit/>
          </a:bodyPr>
          <a:lstStyle/>
          <a:p>
            <a:pPr algn="ctr"/>
            <a:r>
              <a:rPr lang="nl-NL" sz="2798" dirty="0"/>
              <a:t>Onze uitdaging: Als </a:t>
            </a:r>
            <a:r>
              <a:rPr lang="nl-NL" sz="2798" dirty="0" err="1"/>
              <a:t>zib’s</a:t>
            </a:r>
            <a:r>
              <a:rPr lang="nl-NL" sz="2798" dirty="0"/>
              <a:t> geïmplementeerd zijn, ​</a:t>
            </a:r>
            <a:br>
              <a:rPr lang="nl-NL" sz="2798" dirty="0"/>
            </a:br>
            <a:r>
              <a:rPr lang="nl-NL" sz="2798" dirty="0"/>
              <a:t>kan écht hergebruik voor diverse doeleinden starten</a:t>
            </a: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B3B0F707-88E3-4ABD-A26B-6F86A3FA86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086" t="28997" r="5125" b="1516"/>
          <a:stretch/>
        </p:blipFill>
        <p:spPr>
          <a:xfrm>
            <a:off x="1440090" y="1523706"/>
            <a:ext cx="2183655" cy="1925228"/>
          </a:xfrm>
          <a:prstGeom prst="rect">
            <a:avLst/>
          </a:prstGeom>
        </p:spPr>
      </p:pic>
      <p:sp>
        <p:nvSpPr>
          <p:cNvPr id="25" name="Tekstvak 24">
            <a:extLst>
              <a:ext uri="{FF2B5EF4-FFF2-40B4-BE49-F238E27FC236}">
                <a16:creationId xmlns:a16="http://schemas.microsoft.com/office/drawing/2014/main" id="{46F2C006-729F-4949-861E-4E5D9D9DE541}"/>
              </a:ext>
            </a:extLst>
          </p:cNvPr>
          <p:cNvSpPr txBox="1"/>
          <p:nvPr/>
        </p:nvSpPr>
        <p:spPr>
          <a:xfrm>
            <a:off x="885716" y="3535060"/>
            <a:ext cx="4080514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578"/>
            <a:r>
              <a:rPr lang="nl-NL" sz="1999">
                <a:solidFill>
                  <a:srgbClr val="000000"/>
                </a:solidFill>
                <a:latin typeface="Calibri" panose="020F0502020204030204"/>
              </a:rPr>
              <a:t>Eenmalig vastleggen in het EPD</a:t>
            </a: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CE928A8D-37EF-44EA-A592-B90EBE4EE1C0}"/>
              </a:ext>
            </a:extLst>
          </p:cNvPr>
          <p:cNvSpPr/>
          <p:nvPr/>
        </p:nvSpPr>
        <p:spPr>
          <a:xfrm>
            <a:off x="552164" y="5054536"/>
            <a:ext cx="3795206" cy="1757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99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92C1A4C4-D415-4EA5-B6DC-C0233A71FD98}"/>
              </a:ext>
            </a:extLst>
          </p:cNvPr>
          <p:cNvSpPr/>
          <p:nvPr/>
        </p:nvSpPr>
        <p:spPr>
          <a:xfrm>
            <a:off x="552164" y="1352062"/>
            <a:ext cx="3795206" cy="28036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99"/>
          </a:p>
        </p:txBody>
      </p:sp>
      <p:sp>
        <p:nvSpPr>
          <p:cNvPr id="39" name="Pijl: omlaag 38">
            <a:extLst>
              <a:ext uri="{FF2B5EF4-FFF2-40B4-BE49-F238E27FC236}">
                <a16:creationId xmlns:a16="http://schemas.microsoft.com/office/drawing/2014/main" id="{5AF1D0D5-E06D-4263-BEFF-36036FAAFEF5}"/>
              </a:ext>
            </a:extLst>
          </p:cNvPr>
          <p:cNvSpPr/>
          <p:nvPr/>
        </p:nvSpPr>
        <p:spPr>
          <a:xfrm>
            <a:off x="2362517" y="4181527"/>
            <a:ext cx="338972" cy="8881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99"/>
          </a:p>
        </p:txBody>
      </p:sp>
      <p:sp>
        <p:nvSpPr>
          <p:cNvPr id="43" name="Pijl: omlaag 42">
            <a:extLst>
              <a:ext uri="{FF2B5EF4-FFF2-40B4-BE49-F238E27FC236}">
                <a16:creationId xmlns:a16="http://schemas.microsoft.com/office/drawing/2014/main" id="{A1FB7934-BE27-4F8C-9AFB-A34A3E9B0975}"/>
              </a:ext>
            </a:extLst>
          </p:cNvPr>
          <p:cNvSpPr/>
          <p:nvPr/>
        </p:nvSpPr>
        <p:spPr>
          <a:xfrm rot="16200000">
            <a:off x="5641970" y="3908639"/>
            <a:ext cx="645521" cy="295907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99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070E91A2-0A58-4846-BD50-C401DF0E0CBD}"/>
              </a:ext>
            </a:extLst>
          </p:cNvPr>
          <p:cNvSpPr/>
          <p:nvPr/>
        </p:nvSpPr>
        <p:spPr>
          <a:xfrm>
            <a:off x="8042000" y="1352061"/>
            <a:ext cx="3979651" cy="53655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99"/>
          </a:p>
        </p:txBody>
      </p:sp>
      <p:pic>
        <p:nvPicPr>
          <p:cNvPr id="6" name="Tijdelijke aanduiding voor inhoud 3">
            <a:extLst>
              <a:ext uri="{FF2B5EF4-FFF2-40B4-BE49-F238E27FC236}">
                <a16:creationId xmlns:a16="http://schemas.microsoft.com/office/drawing/2014/main" id="{C723297A-CE51-4201-B4EE-C1AC8C6FE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gray">
          <a:xfrm>
            <a:off x="8250070" y="4024660"/>
            <a:ext cx="1368459" cy="91064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93503BC-2034-479F-9DA1-20C9436A36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560" r="8235"/>
          <a:stretch/>
        </p:blipFill>
        <p:spPr>
          <a:xfrm>
            <a:off x="8414787" y="2182076"/>
            <a:ext cx="931816" cy="96698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8169CA2-4C43-476D-9188-15D36B7F97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6161"/>
          <a:stretch/>
        </p:blipFill>
        <p:spPr>
          <a:xfrm>
            <a:off x="8223421" y="3099253"/>
            <a:ext cx="1313158" cy="862869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C582B176-DD12-439F-BE9D-A539A0015C03}"/>
              </a:ext>
            </a:extLst>
          </p:cNvPr>
          <p:cNvSpPr txBox="1"/>
          <p:nvPr/>
        </p:nvSpPr>
        <p:spPr>
          <a:xfrm>
            <a:off x="9519085" y="2393088"/>
            <a:ext cx="2732340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578"/>
            <a:r>
              <a:rPr lang="nl-NL" sz="1999" err="1">
                <a:solidFill>
                  <a:srgbClr val="000000"/>
                </a:solidFill>
                <a:latin typeface="Calibri" panose="020F0502020204030204"/>
              </a:rPr>
              <a:t>Patiëntenportaal</a:t>
            </a:r>
            <a:r>
              <a:rPr lang="nl-NL" sz="1999">
                <a:solidFill>
                  <a:srgbClr val="000000"/>
                </a:solidFill>
                <a:latin typeface="Calibri" panose="020F0502020204030204"/>
              </a:rPr>
              <a:t>/PGO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68118D0-59C8-451B-8097-1090B50F3BFF}"/>
              </a:ext>
            </a:extLst>
          </p:cNvPr>
          <p:cNvSpPr txBox="1"/>
          <p:nvPr/>
        </p:nvSpPr>
        <p:spPr>
          <a:xfrm>
            <a:off x="9536580" y="3351141"/>
            <a:ext cx="2527813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578"/>
            <a:r>
              <a:rPr lang="nl-NL" sz="1999">
                <a:solidFill>
                  <a:srgbClr val="000000"/>
                </a:solidFill>
                <a:latin typeface="Calibri" panose="020F0502020204030204"/>
              </a:rPr>
              <a:t>Gegevensuitwisseling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ED9EFF5-E950-49F5-A3E7-C5E907148869}"/>
              </a:ext>
            </a:extLst>
          </p:cNvPr>
          <p:cNvSpPr txBox="1"/>
          <p:nvPr/>
        </p:nvSpPr>
        <p:spPr>
          <a:xfrm>
            <a:off x="9533424" y="4271863"/>
            <a:ext cx="256470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578"/>
            <a:r>
              <a:rPr lang="nl-NL" sz="1999">
                <a:solidFill>
                  <a:srgbClr val="000000"/>
                </a:solidFill>
                <a:latin typeface="Calibri" panose="020F0502020204030204"/>
              </a:rPr>
              <a:t>Kwaliteitsregistraties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D8951675-5B1B-478E-806E-001119C87C97}"/>
              </a:ext>
            </a:extLst>
          </p:cNvPr>
          <p:cNvSpPr txBox="1"/>
          <p:nvPr/>
        </p:nvSpPr>
        <p:spPr>
          <a:xfrm>
            <a:off x="9533424" y="5148264"/>
            <a:ext cx="256470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578"/>
            <a:r>
              <a:rPr lang="nl-NL" sz="1999">
                <a:solidFill>
                  <a:srgbClr val="000000"/>
                </a:solidFill>
                <a:latin typeface="Calibri" panose="020F0502020204030204"/>
              </a:rPr>
              <a:t>Onderzoek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CD8444A9-3DB3-4E86-8519-FDE91A751D56}"/>
              </a:ext>
            </a:extLst>
          </p:cNvPr>
          <p:cNvSpPr txBox="1"/>
          <p:nvPr/>
        </p:nvSpPr>
        <p:spPr>
          <a:xfrm>
            <a:off x="9533424" y="6026823"/>
            <a:ext cx="256470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578"/>
            <a:r>
              <a:rPr lang="nl-NL" sz="1999" err="1">
                <a:solidFill>
                  <a:srgbClr val="000000"/>
                </a:solidFill>
                <a:latin typeface="Calibri" panose="020F0502020204030204"/>
              </a:rPr>
              <a:t>Artificial</a:t>
            </a:r>
            <a:r>
              <a:rPr lang="nl-NL" sz="1999">
                <a:solidFill>
                  <a:srgbClr val="000000"/>
                </a:solidFill>
                <a:latin typeface="Calibri" panose="020F0502020204030204"/>
              </a:rPr>
              <a:t> Intelligence</a:t>
            </a:r>
          </a:p>
        </p:txBody>
      </p:sp>
      <p:pic>
        <p:nvPicPr>
          <p:cNvPr id="47" name="Afbeelding 46">
            <a:extLst>
              <a:ext uri="{FF2B5EF4-FFF2-40B4-BE49-F238E27FC236}">
                <a16:creationId xmlns:a16="http://schemas.microsoft.com/office/drawing/2014/main" id="{CB573A06-FC76-402D-AC4C-89A3B0AA7C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6962" y="5869054"/>
            <a:ext cx="892247" cy="695531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5A7DAC7D-4AEB-4806-9E40-5470AD7681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5847" y="5081286"/>
            <a:ext cx="900756" cy="645826"/>
          </a:xfrm>
          <a:prstGeom prst="rect">
            <a:avLst/>
          </a:prstGeom>
        </p:spPr>
      </p:pic>
      <p:pic>
        <p:nvPicPr>
          <p:cNvPr id="55" name="Afbeelding 54">
            <a:extLst>
              <a:ext uri="{FF2B5EF4-FFF2-40B4-BE49-F238E27FC236}">
                <a16:creationId xmlns:a16="http://schemas.microsoft.com/office/drawing/2014/main" id="{54684DB0-8840-4AF3-9532-D284666208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6150" y="3989765"/>
            <a:ext cx="3986092" cy="6095"/>
          </a:xfrm>
          <a:prstGeom prst="rect">
            <a:avLst/>
          </a:prstGeom>
        </p:spPr>
      </p:pic>
      <p:pic>
        <p:nvPicPr>
          <p:cNvPr id="57" name="Afbeelding 56">
            <a:extLst>
              <a:ext uri="{FF2B5EF4-FFF2-40B4-BE49-F238E27FC236}">
                <a16:creationId xmlns:a16="http://schemas.microsoft.com/office/drawing/2014/main" id="{EBC8119D-A948-4E01-BED4-1CCC12A342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41998" y="4930935"/>
            <a:ext cx="3986092" cy="6095"/>
          </a:xfrm>
          <a:prstGeom prst="rect">
            <a:avLst/>
          </a:prstGeom>
        </p:spPr>
      </p:pic>
      <p:pic>
        <p:nvPicPr>
          <p:cNvPr id="59" name="Afbeelding 58">
            <a:extLst>
              <a:ext uri="{FF2B5EF4-FFF2-40B4-BE49-F238E27FC236}">
                <a16:creationId xmlns:a16="http://schemas.microsoft.com/office/drawing/2014/main" id="{2760FAFB-7E48-4351-A4DE-4A0219B19B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7934" y="5813431"/>
            <a:ext cx="3986092" cy="6095"/>
          </a:xfrm>
          <a:prstGeom prst="rect">
            <a:avLst/>
          </a:prstGeom>
        </p:spPr>
      </p:pic>
      <p:sp>
        <p:nvSpPr>
          <p:cNvPr id="65" name="Tekstvak 64">
            <a:extLst>
              <a:ext uri="{FF2B5EF4-FFF2-40B4-BE49-F238E27FC236}">
                <a16:creationId xmlns:a16="http://schemas.microsoft.com/office/drawing/2014/main" id="{5D049AAB-4FC1-4D62-99B3-A24FB3FCE2C9}"/>
              </a:ext>
            </a:extLst>
          </p:cNvPr>
          <p:cNvSpPr txBox="1"/>
          <p:nvPr/>
        </p:nvSpPr>
        <p:spPr>
          <a:xfrm>
            <a:off x="4509259" y="5654412"/>
            <a:ext cx="2959072" cy="36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578"/>
            <a:r>
              <a:rPr lang="nl-NL" sz="1797" i="1">
                <a:solidFill>
                  <a:schemeClr val="accent4">
                    <a:lumMod val="75000"/>
                  </a:schemeClr>
                </a:solidFill>
                <a:latin typeface="Calibri" panose="020F0502020204030204"/>
              </a:rPr>
              <a:t>Secundair hergebruik </a:t>
            </a:r>
          </a:p>
        </p:txBody>
      </p:sp>
      <p:cxnSp>
        <p:nvCxnSpPr>
          <p:cNvPr id="50" name="Rechte verbindingslijn 49">
            <a:extLst>
              <a:ext uri="{FF2B5EF4-FFF2-40B4-BE49-F238E27FC236}">
                <a16:creationId xmlns:a16="http://schemas.microsoft.com/office/drawing/2014/main" id="{0B627B4B-16B6-4CF9-B709-3EC6CE2DAF43}"/>
              </a:ext>
            </a:extLst>
          </p:cNvPr>
          <p:cNvCxnSpPr/>
          <p:nvPr/>
        </p:nvCxnSpPr>
        <p:spPr>
          <a:xfrm>
            <a:off x="8041992" y="3064679"/>
            <a:ext cx="39796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Linkeraccolade 1">
            <a:extLst>
              <a:ext uri="{FF2B5EF4-FFF2-40B4-BE49-F238E27FC236}">
                <a16:creationId xmlns:a16="http://schemas.microsoft.com/office/drawing/2014/main" id="{B810DEF2-51EB-477C-8006-5B7B90822FFF}"/>
              </a:ext>
            </a:extLst>
          </p:cNvPr>
          <p:cNvSpPr/>
          <p:nvPr/>
        </p:nvSpPr>
        <p:spPr>
          <a:xfrm>
            <a:off x="7451300" y="2158693"/>
            <a:ext cx="494164" cy="4550737"/>
          </a:xfrm>
          <a:prstGeom prst="leftBrace">
            <a:avLst>
              <a:gd name="adj1" fmla="val 8333"/>
              <a:gd name="adj2" fmla="val 70640"/>
            </a:avLst>
          </a:prstGeom>
          <a:ln w="412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sz="2099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2518951-30AC-4764-8B26-0796E0E573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8769" y="2158695"/>
            <a:ext cx="3986092" cy="609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3F0A1589-8092-4BC0-9F70-B8DF9046D9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9157" y="1512470"/>
            <a:ext cx="1128222" cy="471447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62AEE203-8A9C-47B3-9EDC-BB33B4FF746C}"/>
              </a:ext>
            </a:extLst>
          </p:cNvPr>
          <p:cNvSpPr txBox="1"/>
          <p:nvPr/>
        </p:nvSpPr>
        <p:spPr>
          <a:xfrm>
            <a:off x="9547933" y="1536035"/>
            <a:ext cx="2395093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578"/>
            <a:r>
              <a:rPr lang="nl-NL" sz="1999">
                <a:solidFill>
                  <a:srgbClr val="000000"/>
                </a:solidFill>
                <a:latin typeface="Calibri" panose="020F0502020204030204"/>
              </a:rPr>
              <a:t>Primair hergebruik </a:t>
            </a:r>
          </a:p>
        </p:txBody>
      </p:sp>
      <p:sp>
        <p:nvSpPr>
          <p:cNvPr id="19" name="Linkeraccolade 18">
            <a:extLst>
              <a:ext uri="{FF2B5EF4-FFF2-40B4-BE49-F238E27FC236}">
                <a16:creationId xmlns:a16="http://schemas.microsoft.com/office/drawing/2014/main" id="{15E2EEDD-885C-4F7D-9350-56D9BADF423E}"/>
              </a:ext>
            </a:extLst>
          </p:cNvPr>
          <p:cNvSpPr/>
          <p:nvPr/>
        </p:nvSpPr>
        <p:spPr>
          <a:xfrm>
            <a:off x="7727650" y="1352062"/>
            <a:ext cx="249825" cy="5391645"/>
          </a:xfrm>
          <a:prstGeom prst="leftBrace">
            <a:avLst>
              <a:gd name="adj1" fmla="val 8333"/>
              <a:gd name="adj2" fmla="val 32607"/>
            </a:avLst>
          </a:prstGeom>
          <a:solidFill>
            <a:schemeClr val="bg1"/>
          </a:solidFill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sz="2099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FD2E10FD-7C08-3E4D-85B9-449F25359297}"/>
              </a:ext>
            </a:extLst>
          </p:cNvPr>
          <p:cNvSpPr/>
          <p:nvPr/>
        </p:nvSpPr>
        <p:spPr>
          <a:xfrm>
            <a:off x="8056151" y="1352061"/>
            <a:ext cx="3957876" cy="80663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99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2EFAD944-05A6-4753-BF9C-3BB8F0569B7F}"/>
              </a:ext>
            </a:extLst>
          </p:cNvPr>
          <p:cNvSpPr txBox="1"/>
          <p:nvPr/>
        </p:nvSpPr>
        <p:spPr>
          <a:xfrm>
            <a:off x="1230935" y="6128445"/>
            <a:ext cx="2791875" cy="645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578"/>
            <a:r>
              <a:rPr lang="nl-NL" sz="1797">
                <a:solidFill>
                  <a:srgbClr val="000000"/>
                </a:solidFill>
                <a:latin typeface="Calibri" panose="020F0502020204030204"/>
              </a:rPr>
              <a:t>Structurering met</a:t>
            </a:r>
          </a:p>
          <a:p>
            <a:pPr defTabSz="913578"/>
            <a:r>
              <a:rPr lang="nl-NL" sz="1797">
                <a:solidFill>
                  <a:srgbClr val="000000"/>
                </a:solidFill>
                <a:latin typeface="Calibri" panose="020F0502020204030204"/>
              </a:rPr>
              <a:t>Zorginformatiebouwstenen</a:t>
            </a:r>
          </a:p>
        </p:txBody>
      </p:sp>
    </p:spTree>
    <p:extLst>
      <p:ext uri="{BB962C8B-B14F-4D97-AF65-F5344CB8AC3E}">
        <p14:creationId xmlns:p14="http://schemas.microsoft.com/office/powerpoint/2010/main" val="760035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F31E6A0-10CD-4BC8-8B69-3573039CB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06" y="1665264"/>
            <a:ext cx="10649147" cy="4563625"/>
          </a:xfrm>
        </p:spPr>
        <p:txBody>
          <a:bodyPr/>
          <a:lstStyle/>
          <a:p>
            <a:r>
              <a:rPr lang="nl-NL" dirty="0"/>
              <a:t>Belangenbehartiging met een pleidooi voor:</a:t>
            </a:r>
          </a:p>
          <a:p>
            <a:pPr lvl="2"/>
            <a:r>
              <a:rPr lang="nl-NL" b="1" i="1" dirty="0"/>
              <a:t>halvering van de administratielast</a:t>
            </a:r>
            <a:r>
              <a:rPr lang="nl-NL" i="1" dirty="0"/>
              <a:t>, zodat dokters meer tijd hebben voor de patiënt; </a:t>
            </a:r>
          </a:p>
          <a:p>
            <a:pPr lvl="2"/>
            <a:r>
              <a:rPr lang="nl-NL" b="1" i="1" dirty="0"/>
              <a:t>verbetering van de gegevensuitwisseling </a:t>
            </a:r>
            <a:r>
              <a:rPr lang="nl-NL" i="1" dirty="0"/>
              <a:t>voor de juiste informatie, op de juiste plek op het juiste moment;</a:t>
            </a:r>
            <a:endParaRPr lang="nl-NL" dirty="0"/>
          </a:p>
          <a:p>
            <a:r>
              <a:rPr lang="nl-NL" dirty="0"/>
              <a:t>Strategisch plan Informatiebeleid</a:t>
            </a:r>
          </a:p>
          <a:p>
            <a:r>
              <a:rPr lang="nl-NL" dirty="0"/>
              <a:t>Vertegenwoordiging aan bestuurlijke tafels zoals het Informatieberaad.</a:t>
            </a:r>
          </a:p>
          <a:p>
            <a:r>
              <a:rPr lang="nl-NL" dirty="0"/>
              <a:t>Actieve participatie in landelijke programma’s: wij zijn van de inhoud.</a:t>
            </a:r>
          </a:p>
          <a:p>
            <a:pPr lvl="1"/>
            <a:r>
              <a:rPr lang="nl-NL" sz="1999" dirty="0"/>
              <a:t>Handreiking adequate verslaglegging</a:t>
            </a:r>
          </a:p>
          <a:p>
            <a:pPr lvl="1"/>
            <a:r>
              <a:rPr lang="nl-NL" sz="1999" dirty="0"/>
              <a:t>Kwaliteitsregistraties verduurzamen</a:t>
            </a:r>
            <a:endParaRPr lang="nl-NL" dirty="0"/>
          </a:p>
          <a:p>
            <a:r>
              <a:rPr lang="nl-NL" dirty="0"/>
              <a:t>Inhoudelijke kennis van alle medisch specialisten bundelen en eenduidig voor het voetlicht brengen in </a:t>
            </a:r>
            <a:r>
              <a:rPr lang="nl-NL" b="1" dirty="0"/>
              <a:t>het Platform Informatiebeleid – CMIO-netwerk.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990E4A4-F3D9-4515-9121-A11B87DC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799" dirty="0"/>
              <a:t>Wat doet de Federatie?</a:t>
            </a:r>
          </a:p>
        </p:txBody>
      </p:sp>
    </p:spTree>
    <p:extLst>
      <p:ext uri="{BB962C8B-B14F-4D97-AF65-F5344CB8AC3E}">
        <p14:creationId xmlns:p14="http://schemas.microsoft.com/office/powerpoint/2010/main" val="3762775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C14D2EE-F829-0366-1645-C86CC8B86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Stefan Visscher</a:t>
            </a:r>
          </a:p>
          <a:p>
            <a:pPr marL="0" indent="0">
              <a:buNone/>
            </a:pPr>
            <a:r>
              <a:rPr lang="nl-NL" dirty="0">
                <a:hlinkClick r:id="rId2"/>
              </a:rPr>
              <a:t>s.visscher@demedischspecialist.nl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0611453329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B2FA4B1-0CF3-509E-A072-571E79EBA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975" y="3599046"/>
            <a:ext cx="2897821" cy="248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836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D8FA8452-A33A-4E9A-A833-F2CC866A3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894" y="1170297"/>
            <a:ext cx="7840900" cy="5544422"/>
          </a:xfrm>
          <a:prstGeom prst="rect">
            <a:avLst/>
          </a:prstGeom>
        </p:spPr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4F23DB44-9100-4AFA-BD45-5992CA778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212" y="188673"/>
            <a:ext cx="8673741" cy="1295663"/>
          </a:xfrm>
        </p:spPr>
        <p:txBody>
          <a:bodyPr/>
          <a:lstStyle/>
          <a:p>
            <a:r>
              <a:rPr lang="nl-NL" dirty="0"/>
              <a:t>Gegevensuitwisseling speerpunt Federatie</a:t>
            </a:r>
          </a:p>
        </p:txBody>
      </p:sp>
    </p:spTree>
    <p:extLst>
      <p:ext uri="{BB962C8B-B14F-4D97-AF65-F5344CB8AC3E}">
        <p14:creationId xmlns:p14="http://schemas.microsoft.com/office/powerpoint/2010/main" val="2109208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77BB8AA-DB75-45CC-8726-95DA8A982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211" y="369601"/>
            <a:ext cx="9182929" cy="1295663"/>
          </a:xfrm>
        </p:spPr>
        <p:txBody>
          <a:bodyPr/>
          <a:lstStyle/>
          <a:p>
            <a:r>
              <a:rPr lang="nl-NL" sz="2799" dirty="0"/>
              <a:t>Landelijke overlegstructuren: inleiding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CA95C87-6979-46B5-A774-4608BDF6C4B2}"/>
              </a:ext>
            </a:extLst>
          </p:cNvPr>
          <p:cNvSpPr/>
          <p:nvPr/>
        </p:nvSpPr>
        <p:spPr>
          <a:xfrm>
            <a:off x="3258292" y="3319676"/>
            <a:ext cx="4557512" cy="68523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lang="nl-NL" sz="1300"/>
              <a:t>Hoofdlijnenakkoord MSZ 2019-2022 </a:t>
            </a:r>
          </a:p>
          <a:p>
            <a:r>
              <a:rPr lang="nl-NL" sz="1300"/>
              <a:t>“Standaarden voor elektronische gegevensuitwisseling moeten worden ontwikkeld en gebruikt”.</a:t>
            </a:r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94FD278A-3E92-420F-B9CD-95498215DF88}"/>
              </a:ext>
            </a:extLst>
          </p:cNvPr>
          <p:cNvSpPr/>
          <p:nvPr/>
        </p:nvSpPr>
        <p:spPr>
          <a:xfrm>
            <a:off x="1101657" y="3334421"/>
            <a:ext cx="1895651" cy="363512"/>
          </a:xfrm>
          <a:custGeom>
            <a:avLst/>
            <a:gdLst>
              <a:gd name="connsiteX0" fmla="*/ 0 w 1896145"/>
              <a:gd name="connsiteY0" fmla="*/ 0 h 363607"/>
              <a:gd name="connsiteX1" fmla="*/ 1896145 w 1896145"/>
              <a:gd name="connsiteY1" fmla="*/ 0 h 363607"/>
              <a:gd name="connsiteX2" fmla="*/ 1896145 w 1896145"/>
              <a:gd name="connsiteY2" fmla="*/ 363607 h 363607"/>
              <a:gd name="connsiteX3" fmla="*/ 0 w 1896145"/>
              <a:gd name="connsiteY3" fmla="*/ 363607 h 363607"/>
              <a:gd name="connsiteX4" fmla="*/ 0 w 1896145"/>
              <a:gd name="connsiteY4" fmla="*/ 0 h 36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6145" h="363607">
                <a:moveTo>
                  <a:pt x="0" y="0"/>
                </a:moveTo>
                <a:lnTo>
                  <a:pt x="1896145" y="0"/>
                </a:lnTo>
                <a:lnTo>
                  <a:pt x="1896145" y="363607"/>
                </a:lnTo>
                <a:lnTo>
                  <a:pt x="0" y="3636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090" tIns="9523" rIns="38090" bIns="9523" numCol="1" spcCol="1270" anchor="ctr" anchorCtr="0">
            <a:noAutofit/>
          </a:bodyPr>
          <a:lstStyle/>
          <a:p>
            <a:pPr defTabSz="666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400" dirty="0"/>
              <a:t>Hoofdlijnenakkoord</a:t>
            </a:r>
          </a:p>
        </p:txBody>
      </p:sp>
      <p:pic>
        <p:nvPicPr>
          <p:cNvPr id="4" name="Afbeelding 3" descr="Afbeelding met vrouw, man, computer&#10;&#10;Automatisch gegenereerde beschrijving">
            <a:extLst>
              <a:ext uri="{FF2B5EF4-FFF2-40B4-BE49-F238E27FC236}">
                <a16:creationId xmlns:a16="http://schemas.microsoft.com/office/drawing/2014/main" id="{4F56BCF0-12EC-4DF2-9273-DD91765A0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49" b="7319"/>
          <a:stretch/>
        </p:blipFill>
        <p:spPr>
          <a:xfrm rot="187567">
            <a:off x="8327667" y="1443543"/>
            <a:ext cx="3624467" cy="3256847"/>
          </a:xfrm>
          <a:prstGeom prst="rect">
            <a:avLst/>
          </a:prstGeom>
        </p:spPr>
      </p:pic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211DB668-DB7A-42D5-906A-28E5DF804CBA}"/>
              </a:ext>
            </a:extLst>
          </p:cNvPr>
          <p:cNvSpPr/>
          <p:nvPr/>
        </p:nvSpPr>
        <p:spPr>
          <a:xfrm>
            <a:off x="1104538" y="2777732"/>
            <a:ext cx="1895651" cy="363512"/>
          </a:xfrm>
          <a:custGeom>
            <a:avLst/>
            <a:gdLst>
              <a:gd name="connsiteX0" fmla="*/ 0 w 1896145"/>
              <a:gd name="connsiteY0" fmla="*/ 0 h 363607"/>
              <a:gd name="connsiteX1" fmla="*/ 1896145 w 1896145"/>
              <a:gd name="connsiteY1" fmla="*/ 0 h 363607"/>
              <a:gd name="connsiteX2" fmla="*/ 1896145 w 1896145"/>
              <a:gd name="connsiteY2" fmla="*/ 363607 h 363607"/>
              <a:gd name="connsiteX3" fmla="*/ 0 w 1896145"/>
              <a:gd name="connsiteY3" fmla="*/ 363607 h 363607"/>
              <a:gd name="connsiteX4" fmla="*/ 0 w 1896145"/>
              <a:gd name="connsiteY4" fmla="*/ 0 h 36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6145" h="363607">
                <a:moveTo>
                  <a:pt x="0" y="0"/>
                </a:moveTo>
                <a:lnTo>
                  <a:pt x="1896145" y="0"/>
                </a:lnTo>
                <a:lnTo>
                  <a:pt x="1896145" y="363607"/>
                </a:lnTo>
                <a:lnTo>
                  <a:pt x="0" y="3636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29" tIns="10157" rIns="40629" bIns="10157" numCol="1" spcCol="1270" anchor="ctr" anchorCtr="0">
            <a:noAutofit/>
          </a:bodyPr>
          <a:lstStyle/>
          <a:p>
            <a:pPr defTabSz="71098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400"/>
              <a:t>Informatieberaad Zorg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E9EF79CB-265D-442A-895C-7577571B231B}"/>
              </a:ext>
            </a:extLst>
          </p:cNvPr>
          <p:cNvSpPr/>
          <p:nvPr/>
        </p:nvSpPr>
        <p:spPr>
          <a:xfrm>
            <a:off x="3250354" y="2780303"/>
            <a:ext cx="4565449" cy="3635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lang="nl-NL" sz="1300" dirty="0"/>
              <a:t>FMS bestuurder Iris </a:t>
            </a:r>
            <a:r>
              <a:rPr lang="nl-NL" sz="1300" dirty="0" err="1"/>
              <a:t>Verberk</a:t>
            </a:r>
            <a:r>
              <a:rPr lang="nl-NL" sz="1300" dirty="0"/>
              <a:t> is lid</a:t>
            </a:r>
          </a:p>
        </p:txBody>
      </p:sp>
      <p:sp>
        <p:nvSpPr>
          <p:cNvPr id="15" name="Vrije vorm: vorm 14">
            <a:extLst>
              <a:ext uri="{FF2B5EF4-FFF2-40B4-BE49-F238E27FC236}">
                <a16:creationId xmlns:a16="http://schemas.microsoft.com/office/drawing/2014/main" id="{62807F7B-7E7E-4C83-B750-89A20ED94B0A}"/>
              </a:ext>
            </a:extLst>
          </p:cNvPr>
          <p:cNvSpPr/>
          <p:nvPr/>
        </p:nvSpPr>
        <p:spPr>
          <a:xfrm>
            <a:off x="1101657" y="4234884"/>
            <a:ext cx="1895651" cy="313955"/>
          </a:xfrm>
          <a:custGeom>
            <a:avLst/>
            <a:gdLst>
              <a:gd name="connsiteX0" fmla="*/ 0 w 1896145"/>
              <a:gd name="connsiteY0" fmla="*/ 0 h 363607"/>
              <a:gd name="connsiteX1" fmla="*/ 1896145 w 1896145"/>
              <a:gd name="connsiteY1" fmla="*/ 0 h 363607"/>
              <a:gd name="connsiteX2" fmla="*/ 1896145 w 1896145"/>
              <a:gd name="connsiteY2" fmla="*/ 363607 h 363607"/>
              <a:gd name="connsiteX3" fmla="*/ 0 w 1896145"/>
              <a:gd name="connsiteY3" fmla="*/ 363607 h 363607"/>
              <a:gd name="connsiteX4" fmla="*/ 0 w 1896145"/>
              <a:gd name="connsiteY4" fmla="*/ 0 h 36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6145" h="363607">
                <a:moveTo>
                  <a:pt x="0" y="0"/>
                </a:moveTo>
                <a:lnTo>
                  <a:pt x="1896145" y="0"/>
                </a:lnTo>
                <a:lnTo>
                  <a:pt x="1896145" y="363607"/>
                </a:lnTo>
                <a:lnTo>
                  <a:pt x="0" y="3636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05" tIns="14601" rIns="58405" bIns="14601" numCol="1" spcCol="1270" anchor="ctr" anchorCtr="0">
            <a:noAutofit/>
          </a:bodyPr>
          <a:lstStyle/>
          <a:p>
            <a:pPr defTabSz="10220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1400"/>
              <a:t>Wetgeving / beleid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0AADCF23-D297-4D32-8304-7F9DCDED53AA}"/>
              </a:ext>
            </a:extLst>
          </p:cNvPr>
          <p:cNvSpPr/>
          <p:nvPr/>
        </p:nvSpPr>
        <p:spPr>
          <a:xfrm>
            <a:off x="3258676" y="4234883"/>
            <a:ext cx="4557128" cy="31395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l"/>
            <a:r>
              <a:rPr lang="nl-NL" sz="1300"/>
              <a:t>Verplichte elektronische gegevensuitwisseling</a:t>
            </a:r>
          </a:p>
        </p:txBody>
      </p:sp>
    </p:spTree>
    <p:extLst>
      <p:ext uri="{BB962C8B-B14F-4D97-AF65-F5344CB8AC3E}">
        <p14:creationId xmlns:p14="http://schemas.microsoft.com/office/powerpoint/2010/main" val="1610694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0E44577-3F6C-4100-8F16-EB51B0810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/>
              <a:t>Outcomedoelen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0" u="none" strike="noStrike" dirty="0">
                <a:solidFill>
                  <a:srgbClr val="01689B"/>
                </a:solidFill>
                <a:effectLst/>
                <a:hlinkClick r:id="rId2"/>
              </a:rPr>
              <a:t>Medicatieveiligheid</a:t>
            </a:r>
            <a:endParaRPr lang="nl-NL" b="0" u="none" strike="noStrike" dirty="0">
              <a:solidFill>
                <a:srgbClr val="01689B"/>
              </a:solidFill>
              <a:effectLst/>
            </a:endParaRPr>
          </a:p>
          <a:p>
            <a:pPr marL="0" indent="0">
              <a:buNone/>
            </a:pPr>
            <a:r>
              <a:rPr lang="nl-NL" b="0" u="none" strike="noStrike" dirty="0">
                <a:solidFill>
                  <a:srgbClr val="01689B"/>
                </a:solidFill>
                <a:effectLst/>
                <a:hlinkClick r:id="rId3"/>
              </a:rPr>
              <a:t>Patiënt centraal</a:t>
            </a:r>
            <a:endParaRPr lang="nl-NL" b="0" u="none" strike="noStrike" dirty="0">
              <a:solidFill>
                <a:srgbClr val="01689B"/>
              </a:solidFill>
              <a:effectLst/>
            </a:endParaRPr>
          </a:p>
          <a:p>
            <a:pPr marL="0" indent="0">
              <a:buNone/>
            </a:pPr>
            <a:r>
              <a:rPr lang="nl-NL" b="0" u="none" strike="noStrike" dirty="0">
                <a:solidFill>
                  <a:srgbClr val="01689B"/>
                </a:solidFill>
                <a:effectLst/>
                <a:hlinkClick r:id="rId4"/>
              </a:rPr>
              <a:t>Gestandaardiseerde gegevensuitwisseling</a:t>
            </a:r>
            <a:endParaRPr lang="nl-NL" b="0" u="none" strike="noStrike" dirty="0">
              <a:solidFill>
                <a:srgbClr val="01689B"/>
              </a:solidFill>
              <a:effectLst/>
            </a:endParaRPr>
          </a:p>
          <a:p>
            <a:pPr marL="0" indent="0">
              <a:buNone/>
            </a:pPr>
            <a:r>
              <a:rPr lang="nl-NL" b="0" u="none" strike="noStrike" dirty="0">
                <a:solidFill>
                  <a:srgbClr val="01689B"/>
                </a:solidFill>
                <a:effectLst/>
                <a:hlinkClick r:id="rId5"/>
              </a:rPr>
              <a:t>Eenmalig vastleggen en hergebruik gegevens</a:t>
            </a:r>
            <a:endParaRPr lang="nl-NL" b="0" u="none" strike="noStrike" dirty="0">
              <a:solidFill>
                <a:srgbClr val="01689B"/>
              </a:solidFill>
              <a:effectLst/>
            </a:endParaRPr>
          </a:p>
          <a:p>
            <a:pPr marL="0" indent="0">
              <a:buNone/>
            </a:pPr>
            <a:endParaRPr lang="nl-NL" i="0" dirty="0">
              <a:solidFill>
                <a:srgbClr val="01689B"/>
              </a:solidFill>
              <a:latin typeface="RO Sans"/>
            </a:endParaRPr>
          </a:p>
          <a:p>
            <a:pPr marL="0" indent="0">
              <a:buNone/>
            </a:pPr>
            <a:r>
              <a:rPr lang="nl-NL" sz="1999" dirty="0">
                <a:solidFill>
                  <a:srgbClr val="000000"/>
                </a:solidFill>
                <a:latin typeface="RO Sans"/>
              </a:rPr>
              <a:t>Deze doelen zijn een leidraad voor de programma’s, projecten en activiteiten binnen de zorg.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42F3F9A-1DC3-43C9-915B-92E90351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799" dirty="0"/>
              <a:t>Informatieberaad zorg</a:t>
            </a:r>
          </a:p>
        </p:txBody>
      </p:sp>
    </p:spTree>
    <p:extLst>
      <p:ext uri="{BB962C8B-B14F-4D97-AF65-F5344CB8AC3E}">
        <p14:creationId xmlns:p14="http://schemas.microsoft.com/office/powerpoint/2010/main" val="2342900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A0294B6-F2F5-A3A4-A0E3-50E047D9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212" y="351317"/>
            <a:ext cx="8673741" cy="1295663"/>
          </a:xfrm>
        </p:spPr>
        <p:txBody>
          <a:bodyPr/>
          <a:lstStyle/>
          <a:p>
            <a:r>
              <a:rPr lang="nl-NL" sz="2799" dirty="0"/>
              <a:t>Informatieberaad: duurzaam informatiestelsel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C5AFDD1D-49CC-BF83-42DF-7F29EB859B60}"/>
              </a:ext>
            </a:extLst>
          </p:cNvPr>
          <p:cNvSpPr/>
          <p:nvPr/>
        </p:nvSpPr>
        <p:spPr>
          <a:xfrm>
            <a:off x="4056339" y="2597113"/>
            <a:ext cx="2907035" cy="1224977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nl-NL" sz="13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57B2883-70B6-7432-5D0E-C589D3A51FE8}"/>
              </a:ext>
            </a:extLst>
          </p:cNvPr>
          <p:cNvSpPr txBox="1"/>
          <p:nvPr/>
        </p:nvSpPr>
        <p:spPr>
          <a:xfrm>
            <a:off x="4783066" y="2932674"/>
            <a:ext cx="1639189" cy="5538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sz="1799" dirty="0">
                <a:solidFill>
                  <a:schemeClr val="accent1"/>
                </a:solidFill>
              </a:rPr>
              <a:t>Strategisch: </a:t>
            </a:r>
          </a:p>
          <a:p>
            <a:r>
              <a:rPr lang="nl-NL" sz="1799" dirty="0">
                <a:solidFill>
                  <a:schemeClr val="accent1"/>
                </a:solidFill>
              </a:rPr>
              <a:t>Informatieberaad</a:t>
            </a:r>
          </a:p>
        </p:txBody>
      </p:sp>
      <p:grpSp>
        <p:nvGrpSpPr>
          <p:cNvPr id="38" name="Groep 37">
            <a:extLst>
              <a:ext uri="{FF2B5EF4-FFF2-40B4-BE49-F238E27FC236}">
                <a16:creationId xmlns:a16="http://schemas.microsoft.com/office/drawing/2014/main" id="{DEEE1054-8BFA-87AC-D486-A8735B64F182}"/>
              </a:ext>
            </a:extLst>
          </p:cNvPr>
          <p:cNvGrpSpPr/>
          <p:nvPr/>
        </p:nvGrpSpPr>
        <p:grpSpPr>
          <a:xfrm>
            <a:off x="4102047" y="5104682"/>
            <a:ext cx="2907035" cy="1224977"/>
            <a:chOff x="4103115" y="5105118"/>
            <a:chExt cx="2907792" cy="1225296"/>
          </a:xfrm>
        </p:grpSpPr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0F7166BA-3EB9-D557-7DC3-D1EBE6E3C0D0}"/>
                </a:ext>
              </a:extLst>
            </p:cNvPr>
            <p:cNvSpPr/>
            <p:nvPr/>
          </p:nvSpPr>
          <p:spPr>
            <a:xfrm>
              <a:off x="4103115" y="5105118"/>
              <a:ext cx="2907792" cy="1225296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lang="nl-NL" sz="1300" dirty="0"/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122D5921-5CFF-E787-875B-843062415DB4}"/>
                </a:ext>
              </a:extLst>
            </p:cNvPr>
            <p:cNvSpPr txBox="1"/>
            <p:nvPr/>
          </p:nvSpPr>
          <p:spPr>
            <a:xfrm>
              <a:off x="4716857" y="5454161"/>
              <a:ext cx="1707070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nl-NL" sz="1799" dirty="0">
                  <a:solidFill>
                    <a:schemeClr val="accent1"/>
                  </a:solidFill>
                </a:rPr>
                <a:t>Operationeel: </a:t>
              </a:r>
            </a:p>
            <a:p>
              <a:r>
                <a:rPr lang="nl-NL" sz="1799" dirty="0">
                  <a:solidFill>
                    <a:schemeClr val="accent1"/>
                  </a:solidFill>
                </a:rPr>
                <a:t>VIPP programma’s</a:t>
              </a:r>
            </a:p>
          </p:txBody>
        </p:sp>
      </p:grpSp>
      <p:sp>
        <p:nvSpPr>
          <p:cNvPr id="8" name="Ovaal 7">
            <a:extLst>
              <a:ext uri="{FF2B5EF4-FFF2-40B4-BE49-F238E27FC236}">
                <a16:creationId xmlns:a16="http://schemas.microsoft.com/office/drawing/2014/main" id="{408C44D4-1B97-317E-381B-86E6CC4FB8EF}"/>
              </a:ext>
            </a:extLst>
          </p:cNvPr>
          <p:cNvSpPr/>
          <p:nvPr/>
        </p:nvSpPr>
        <p:spPr>
          <a:xfrm>
            <a:off x="3286929" y="2316997"/>
            <a:ext cx="649055" cy="475364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nl-NL" sz="13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B6F8850-8BA6-60A1-614A-E2EB65C8286C}"/>
              </a:ext>
            </a:extLst>
          </p:cNvPr>
          <p:cNvSpPr txBox="1"/>
          <p:nvPr/>
        </p:nvSpPr>
        <p:spPr>
          <a:xfrm flipH="1">
            <a:off x="3515469" y="2472405"/>
            <a:ext cx="226000" cy="2000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chemeClr val="accent1"/>
                </a:solidFill>
              </a:rPr>
              <a:t>KG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EC1F044E-66B5-D48E-1AD4-1936F4E66826}"/>
              </a:ext>
            </a:extLst>
          </p:cNvPr>
          <p:cNvSpPr/>
          <p:nvPr/>
        </p:nvSpPr>
        <p:spPr>
          <a:xfrm>
            <a:off x="2779569" y="3526930"/>
            <a:ext cx="1231578" cy="637235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nl-NL" sz="13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681AA1C-DA4E-42B0-C504-A0AEF7EEB970}"/>
              </a:ext>
            </a:extLst>
          </p:cNvPr>
          <p:cNvSpPr txBox="1"/>
          <p:nvPr/>
        </p:nvSpPr>
        <p:spPr>
          <a:xfrm flipH="1">
            <a:off x="2974598" y="3640552"/>
            <a:ext cx="1510367" cy="4000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chemeClr val="accent1"/>
                </a:solidFill>
              </a:rPr>
              <a:t>Expert-</a:t>
            </a:r>
          </a:p>
          <a:p>
            <a:r>
              <a:rPr lang="nl-NL" sz="1300" dirty="0" err="1">
                <a:solidFill>
                  <a:schemeClr val="accent1"/>
                </a:solidFill>
              </a:rPr>
              <a:t>communities</a:t>
            </a:r>
            <a:endParaRPr lang="nl-NL" sz="1300" dirty="0">
              <a:solidFill>
                <a:schemeClr val="accent1"/>
              </a:solidFill>
            </a:endParaRPr>
          </a:p>
        </p:txBody>
      </p: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C8EC493D-EDD8-A283-9CAF-1EE0924A6ACB}"/>
              </a:ext>
            </a:extLst>
          </p:cNvPr>
          <p:cNvCxnSpPr>
            <a:stCxn id="8" idx="5"/>
          </p:cNvCxnSpPr>
          <p:nvPr/>
        </p:nvCxnSpPr>
        <p:spPr>
          <a:xfrm>
            <a:off x="3840932" y="2722745"/>
            <a:ext cx="355073" cy="209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al 15">
            <a:extLst>
              <a:ext uri="{FF2B5EF4-FFF2-40B4-BE49-F238E27FC236}">
                <a16:creationId xmlns:a16="http://schemas.microsoft.com/office/drawing/2014/main" id="{3C0A5522-293E-8E4A-6AE4-3B7677161672}"/>
              </a:ext>
            </a:extLst>
          </p:cNvPr>
          <p:cNvSpPr/>
          <p:nvPr/>
        </p:nvSpPr>
        <p:spPr>
          <a:xfrm>
            <a:off x="3046194" y="2891210"/>
            <a:ext cx="649055" cy="475364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nl-NL" sz="1300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6B2AB57-EA92-CACF-AD0F-63D470F7C628}"/>
              </a:ext>
            </a:extLst>
          </p:cNvPr>
          <p:cNvSpPr txBox="1"/>
          <p:nvPr/>
        </p:nvSpPr>
        <p:spPr>
          <a:xfrm flipH="1">
            <a:off x="3274734" y="3046618"/>
            <a:ext cx="226000" cy="2000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chemeClr val="accent1"/>
                </a:solidFill>
              </a:rPr>
              <a:t>AB</a:t>
            </a:r>
          </a:p>
        </p:txBody>
      </p: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9FBF5B4B-1AA6-BD42-E222-6299213A4AAB}"/>
              </a:ext>
            </a:extLst>
          </p:cNvPr>
          <p:cNvCxnSpPr>
            <a:cxnSpLocks/>
            <a:stCxn id="16" idx="6"/>
            <a:endCxn id="4" idx="2"/>
          </p:cNvCxnSpPr>
          <p:nvPr/>
        </p:nvCxnSpPr>
        <p:spPr>
          <a:xfrm>
            <a:off x="3695249" y="3128892"/>
            <a:ext cx="361090" cy="80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E3530EF4-5D07-AC20-35EB-3675EF84E635}"/>
              </a:ext>
            </a:extLst>
          </p:cNvPr>
          <p:cNvCxnSpPr>
            <a:cxnSpLocks/>
          </p:cNvCxnSpPr>
          <p:nvPr/>
        </p:nvCxnSpPr>
        <p:spPr>
          <a:xfrm flipV="1">
            <a:off x="3827734" y="3462617"/>
            <a:ext cx="347382" cy="154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7AE55CCE-34D2-DC2F-3275-8652D546B674}"/>
              </a:ext>
            </a:extLst>
          </p:cNvPr>
          <p:cNvCxnSpPr>
            <a:stCxn id="4" idx="6"/>
          </p:cNvCxnSpPr>
          <p:nvPr/>
        </p:nvCxnSpPr>
        <p:spPr>
          <a:xfrm>
            <a:off x="6963375" y="3209601"/>
            <a:ext cx="12549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hoek 28">
            <a:extLst>
              <a:ext uri="{FF2B5EF4-FFF2-40B4-BE49-F238E27FC236}">
                <a16:creationId xmlns:a16="http://schemas.microsoft.com/office/drawing/2014/main" id="{EE4C7F71-7C5C-08B1-9717-A5FB573C490D}"/>
              </a:ext>
            </a:extLst>
          </p:cNvPr>
          <p:cNvSpPr/>
          <p:nvPr/>
        </p:nvSpPr>
        <p:spPr>
          <a:xfrm>
            <a:off x="8224719" y="2785997"/>
            <a:ext cx="2660211" cy="92124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nl-NL" sz="1300" dirty="0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04AACE6C-5DF1-E222-921C-83297A315291}"/>
              </a:ext>
            </a:extLst>
          </p:cNvPr>
          <p:cNvSpPr txBox="1"/>
          <p:nvPr/>
        </p:nvSpPr>
        <p:spPr>
          <a:xfrm>
            <a:off x="8644741" y="2977276"/>
            <a:ext cx="1890552" cy="4000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chemeClr val="accent1"/>
                </a:solidFill>
              </a:rPr>
              <a:t>(bouwstenen voor) Duurzaam informatiestelsel</a:t>
            </a:r>
          </a:p>
        </p:txBody>
      </p: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652F4EBF-A955-2A30-AF37-1955EAD27286}"/>
              </a:ext>
            </a:extLst>
          </p:cNvPr>
          <p:cNvCxnSpPr>
            <a:stCxn id="6" idx="0"/>
            <a:endCxn id="4" idx="4"/>
          </p:cNvCxnSpPr>
          <p:nvPr/>
        </p:nvCxnSpPr>
        <p:spPr>
          <a:xfrm flipH="1" flipV="1">
            <a:off x="5509857" y="3822090"/>
            <a:ext cx="45708" cy="128259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ep 36">
            <a:extLst>
              <a:ext uri="{FF2B5EF4-FFF2-40B4-BE49-F238E27FC236}">
                <a16:creationId xmlns:a16="http://schemas.microsoft.com/office/drawing/2014/main" id="{0DA763DA-E3B2-E6D3-025B-3E9DCD2A4489}"/>
              </a:ext>
            </a:extLst>
          </p:cNvPr>
          <p:cNvGrpSpPr/>
          <p:nvPr/>
        </p:nvGrpSpPr>
        <p:grpSpPr>
          <a:xfrm>
            <a:off x="4484965" y="4203953"/>
            <a:ext cx="2160746" cy="536805"/>
            <a:chOff x="4486132" y="4204154"/>
            <a:chExt cx="2161309" cy="536945"/>
          </a:xfrm>
        </p:grpSpPr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1CFB4205-9F3D-3D97-889E-FE3EE7030110}"/>
                </a:ext>
              </a:extLst>
            </p:cNvPr>
            <p:cNvSpPr/>
            <p:nvPr/>
          </p:nvSpPr>
          <p:spPr>
            <a:xfrm>
              <a:off x="4486132" y="4204154"/>
              <a:ext cx="2161309" cy="536945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lang="nl-NL" sz="1300" dirty="0"/>
            </a:p>
          </p:txBody>
        </p:sp>
        <p:sp>
          <p:nvSpPr>
            <p:cNvPr id="34" name="Tekstvak 33">
              <a:extLst>
                <a:ext uri="{FF2B5EF4-FFF2-40B4-BE49-F238E27FC236}">
                  <a16:creationId xmlns:a16="http://schemas.microsoft.com/office/drawing/2014/main" id="{B33E3E26-693B-50ED-DC2A-36BB83B5A378}"/>
                </a:ext>
              </a:extLst>
            </p:cNvPr>
            <p:cNvSpPr txBox="1"/>
            <p:nvPr/>
          </p:nvSpPr>
          <p:spPr>
            <a:xfrm flipH="1">
              <a:off x="5066293" y="4334126"/>
              <a:ext cx="140817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799" dirty="0">
                  <a:solidFill>
                    <a:schemeClr val="accent1"/>
                  </a:solidFill>
                </a:rPr>
                <a:t>Tactisch?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268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76A076F-FAA7-433F-B8E9-C573650F0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069" y="2538232"/>
            <a:ext cx="10437282" cy="4318875"/>
          </a:xfrm>
        </p:spPr>
        <p:txBody>
          <a:bodyPr/>
          <a:lstStyle/>
          <a:p>
            <a:pPr marL="457063" indent="-457063">
              <a:buFont typeface="+mj-lt"/>
              <a:buAutoNum type="arabicPeriod"/>
            </a:pPr>
            <a:r>
              <a:rPr lang="nl-NL" dirty="0"/>
              <a:t>Medicatieoverdracht (groot implementatieprogramma)</a:t>
            </a:r>
          </a:p>
          <a:p>
            <a:pPr marL="457063" indent="-457063">
              <a:buFont typeface="+mj-lt"/>
              <a:buAutoNum type="arabicPeriod"/>
            </a:pPr>
            <a:r>
              <a:rPr lang="nl-NL" dirty="0"/>
              <a:t>Basis </a:t>
            </a:r>
            <a:r>
              <a:rPr lang="nl-NL" dirty="0" err="1"/>
              <a:t>Gegevensset</a:t>
            </a:r>
            <a:r>
              <a:rPr lang="nl-NL" dirty="0"/>
              <a:t> Zorg (</a:t>
            </a:r>
            <a:r>
              <a:rPr lang="nl-NL" dirty="0" err="1"/>
              <a:t>BgZ</a:t>
            </a:r>
            <a:r>
              <a:rPr lang="nl-NL" dirty="0"/>
              <a:t>: patiëntsamenvatting; VIPP programma)</a:t>
            </a:r>
          </a:p>
          <a:p>
            <a:pPr marL="457063" indent="-457063">
              <a:buFont typeface="+mj-lt"/>
              <a:buAutoNum type="arabicPeriod"/>
            </a:pPr>
            <a:r>
              <a:rPr lang="nl-NL" dirty="0"/>
              <a:t>Beeld (Programma </a:t>
            </a:r>
            <a:r>
              <a:rPr lang="nl-NL" dirty="0" err="1"/>
              <a:t>Twiin</a:t>
            </a:r>
            <a:r>
              <a:rPr lang="nl-NL" dirty="0"/>
              <a:t>)</a:t>
            </a:r>
          </a:p>
          <a:p>
            <a:pPr marL="457063" indent="-457063">
              <a:buFont typeface="+mj-lt"/>
              <a:buAutoNum type="arabicPeriod"/>
            </a:pPr>
            <a:r>
              <a:rPr lang="nl-NL" dirty="0"/>
              <a:t>Verpleegkundige e-Overdracht (Programma </a:t>
            </a:r>
            <a:r>
              <a:rPr lang="nl-NL" dirty="0" err="1"/>
              <a:t>InZicht</a:t>
            </a:r>
            <a:r>
              <a:rPr lang="nl-NL"/>
              <a:t>)</a:t>
            </a:r>
            <a:endParaRPr lang="nl-NL" dirty="0"/>
          </a:p>
          <a:p>
            <a:pPr marL="457063" indent="-457063">
              <a:buFont typeface="+mj-lt"/>
              <a:buAutoNum type="arabicPeriod"/>
            </a:pPr>
            <a:r>
              <a:rPr lang="nl-NL" dirty="0">
                <a:solidFill>
                  <a:schemeClr val="accent6"/>
                </a:solidFill>
              </a:rPr>
              <a:t>Diabetes ketenzorg</a:t>
            </a:r>
          </a:p>
          <a:p>
            <a:pPr marL="457063" indent="-457063">
              <a:buFont typeface="+mj-lt"/>
              <a:buAutoNum type="arabicPeriod"/>
            </a:pPr>
            <a:r>
              <a:rPr lang="nl-NL" dirty="0">
                <a:solidFill>
                  <a:schemeClr val="accent6"/>
                </a:solidFill>
              </a:rPr>
              <a:t>MDO oncologie</a:t>
            </a:r>
          </a:p>
          <a:p>
            <a:pPr marL="457063" indent="-457063">
              <a:buFont typeface="+mj-lt"/>
              <a:buAutoNum type="arabicPeriod"/>
            </a:pPr>
            <a:r>
              <a:rPr lang="nl-NL" dirty="0">
                <a:solidFill>
                  <a:schemeClr val="accent6"/>
                </a:solidFill>
              </a:rPr>
              <a:t>Pathologiebeelden </a:t>
            </a:r>
          </a:p>
          <a:p>
            <a:pPr marL="457063" indent="-457063">
              <a:buFont typeface="+mj-lt"/>
              <a:buAutoNum type="arabicPeriod"/>
            </a:pPr>
            <a:r>
              <a:rPr lang="nl-NL" dirty="0">
                <a:solidFill>
                  <a:schemeClr val="accent6"/>
                </a:solidFill>
              </a:rPr>
              <a:t>…</a:t>
            </a:r>
          </a:p>
          <a:p>
            <a:pPr marL="457063" indent="-457063">
              <a:buFont typeface="+mj-lt"/>
              <a:buAutoNum type="arabicPeriod"/>
            </a:pPr>
            <a:endParaRPr lang="nl-NL" dirty="0">
              <a:solidFill>
                <a:schemeClr val="accent6"/>
              </a:solidFill>
            </a:endParaRP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3A833D6-4547-400F-9AD0-44DDBFC0A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211" y="369601"/>
            <a:ext cx="9424903" cy="1295663"/>
          </a:xfrm>
        </p:spPr>
        <p:txBody>
          <a:bodyPr/>
          <a:lstStyle/>
          <a:p>
            <a:r>
              <a:rPr lang="nl-NL" sz="2799" dirty="0"/>
              <a:t>Vier prioriteiten vastgesteld; x uitwisselingen op de reservelijst</a:t>
            </a:r>
          </a:p>
        </p:txBody>
      </p:sp>
    </p:spTree>
    <p:extLst>
      <p:ext uri="{BB962C8B-B14F-4D97-AF65-F5344CB8AC3E}">
        <p14:creationId xmlns:p14="http://schemas.microsoft.com/office/powerpoint/2010/main" val="197355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C920707D-3C92-4230-82D1-EDA96C66B585}"/>
              </a:ext>
            </a:extLst>
          </p:cNvPr>
          <p:cNvSpPr/>
          <p:nvPr/>
        </p:nvSpPr>
        <p:spPr>
          <a:xfrm>
            <a:off x="10562205" y="4357250"/>
            <a:ext cx="1628209" cy="2499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99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0921755-D938-4BC9-BE07-F28B645E3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312" y="4000049"/>
            <a:ext cx="2833102" cy="209497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77112" y="894"/>
            <a:ext cx="8740298" cy="1325218"/>
          </a:xfrm>
        </p:spPr>
        <p:txBody>
          <a:bodyPr>
            <a:normAutofit/>
          </a:bodyPr>
          <a:lstStyle/>
          <a:p>
            <a:r>
              <a:rPr lang="nl-NL" sz="2799" dirty="0">
                <a:solidFill>
                  <a:schemeClr val="tx1"/>
                </a:solidFill>
              </a:rPr>
              <a:t>Landelijke projecten en programma’s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97F09E9-65DD-40BB-A70D-C4A05FAE59F3}"/>
              </a:ext>
            </a:extLst>
          </p:cNvPr>
          <p:cNvSpPr/>
          <p:nvPr/>
        </p:nvSpPr>
        <p:spPr>
          <a:xfrm>
            <a:off x="387741" y="1534950"/>
            <a:ext cx="10528542" cy="687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l-NL" sz="2099" dirty="0"/>
              <a:t>Het </a:t>
            </a:r>
            <a:r>
              <a:rPr lang="nl-NL" sz="2099" u="sng" dirty="0"/>
              <a:t>Versnellingsprogramma Informatie-uitwisseling Patiënt en Professionals (VIPP) programma</a:t>
            </a:r>
            <a:r>
              <a:rPr lang="nl-NL" sz="2099" dirty="0"/>
              <a:t> van NVZ heeft een basis gelegd voor het gebruik van de zorginformatiebouwstenen in de </a:t>
            </a:r>
            <a:r>
              <a:rPr lang="nl-NL" sz="2099" dirty="0" err="1"/>
              <a:t>patientenportalen</a:t>
            </a:r>
            <a:r>
              <a:rPr lang="nl-NL" sz="2099" dirty="0"/>
              <a:t>. Het </a:t>
            </a:r>
            <a:r>
              <a:rPr lang="nl-NL" sz="2099" u="sng" dirty="0">
                <a:solidFill>
                  <a:srgbClr val="2D2D2D"/>
                </a:solidFill>
                <a:latin typeface="inherit"/>
              </a:rPr>
              <a:t>VIPP-5 programma</a:t>
            </a:r>
            <a:r>
              <a:rPr lang="nl-NL" sz="2099" dirty="0">
                <a:solidFill>
                  <a:srgbClr val="2D2D2D"/>
                </a:solidFill>
                <a:latin typeface="inherit"/>
              </a:rPr>
              <a:t> van NVZ, NFU en ZKN zorgt o.a. voor de uitwisseling met het PGO (persoonlijke gezondheidsomgeving) en uitwisseling van een aantal zorginformatiebouwstenen: klachten en diagnoses, </a:t>
            </a:r>
            <a:r>
              <a:rPr lang="nl-NL" sz="2099" dirty="0" err="1">
                <a:solidFill>
                  <a:srgbClr val="2D2D2D"/>
                </a:solidFill>
                <a:latin typeface="inherit"/>
              </a:rPr>
              <a:t>allergiëen</a:t>
            </a:r>
            <a:r>
              <a:rPr lang="nl-NL" sz="2099" dirty="0">
                <a:solidFill>
                  <a:srgbClr val="2D2D2D"/>
                </a:solidFill>
                <a:latin typeface="inherit"/>
              </a:rPr>
              <a:t>, behandelaanwijzingen. </a:t>
            </a:r>
          </a:p>
          <a:p>
            <a:pPr fontAlgn="base"/>
            <a:r>
              <a:rPr lang="nl-NL" sz="2099" dirty="0">
                <a:solidFill>
                  <a:srgbClr val="2D2D2D"/>
                </a:solidFill>
                <a:latin typeface="inherit"/>
              </a:rPr>
              <a:t>En natuurlijk </a:t>
            </a:r>
            <a:r>
              <a:rPr lang="nl-NL" sz="2099" dirty="0" err="1">
                <a:solidFill>
                  <a:srgbClr val="2D2D2D"/>
                </a:solidFill>
                <a:latin typeface="inherit"/>
              </a:rPr>
              <a:t>BabyConnect</a:t>
            </a:r>
            <a:r>
              <a:rPr lang="nl-NL" sz="2099" dirty="0">
                <a:solidFill>
                  <a:srgbClr val="2D2D2D"/>
                </a:solidFill>
                <a:latin typeface="inherit"/>
              </a:rPr>
              <a:t> voor de geboortezorg.</a:t>
            </a:r>
          </a:p>
          <a:p>
            <a:endParaRPr lang="nl-NL" sz="2099" dirty="0"/>
          </a:p>
          <a:p>
            <a:r>
              <a:rPr lang="nl-NL" sz="2099" dirty="0"/>
              <a:t>Het </a:t>
            </a:r>
            <a:r>
              <a:rPr lang="nl-NL" sz="2099" u="sng" dirty="0" err="1"/>
              <a:t>Citrien</a:t>
            </a:r>
            <a:r>
              <a:rPr lang="nl-NL" sz="2099" u="sng" dirty="0"/>
              <a:t>-programma Registratie aan de bron (gestopt per april 2022)</a:t>
            </a:r>
            <a:r>
              <a:rPr lang="nl-NL" sz="2099" dirty="0"/>
              <a:t>: een landelijk programma gericht op eenmalig vastleggen voor meervoudig gebruik en werkt aan 6 pijlers: cultuur (verspreiding van principe), Huis in Orde (monitoring implementatie </a:t>
            </a:r>
            <a:r>
              <a:rPr lang="nl-NL" sz="2099" dirty="0" err="1"/>
              <a:t>UMC’s</a:t>
            </a:r>
            <a:r>
              <a:rPr lang="nl-NL" sz="2099" dirty="0"/>
              <a:t>), Platform (kennis en expertise), Kwaliteitsregistraties (Cataract, LROI), </a:t>
            </a:r>
          </a:p>
          <a:p>
            <a:r>
              <a:rPr lang="nl-NL" sz="2099" dirty="0"/>
              <a:t>Hergebruik voor onderzoek, Uitwisseling in regio </a:t>
            </a:r>
          </a:p>
          <a:p>
            <a:pPr fontAlgn="base"/>
            <a:endParaRPr lang="nl-NL" sz="2099" dirty="0"/>
          </a:p>
          <a:p>
            <a:pPr fontAlgn="base"/>
            <a:r>
              <a:rPr lang="nl-NL" sz="2099" dirty="0"/>
              <a:t>Het </a:t>
            </a:r>
            <a:r>
              <a:rPr lang="nl-NL" sz="2099" u="sng" dirty="0"/>
              <a:t>Programma Uitkomstgerichte Zorg </a:t>
            </a:r>
            <a:r>
              <a:rPr lang="nl-NL" sz="2099" dirty="0"/>
              <a:t>waarbij relevante (uitkomst)informatie ingezet wordt</a:t>
            </a:r>
          </a:p>
          <a:p>
            <a:pPr fontAlgn="base"/>
            <a:r>
              <a:rPr lang="nl-NL" sz="2099" dirty="0"/>
              <a:t> voor: </a:t>
            </a:r>
            <a:r>
              <a:rPr lang="nl-NL" sz="2099" i="1" dirty="0"/>
              <a:t>‘leren en verbeteren’ en ‘samen beslissen in de spreekkamer’. </a:t>
            </a:r>
            <a:r>
              <a:rPr lang="nl-NL" sz="2099" dirty="0"/>
              <a:t>De kwaliteitsregistraties </a:t>
            </a:r>
          </a:p>
          <a:p>
            <a:pPr fontAlgn="base"/>
            <a:r>
              <a:rPr lang="nl-NL" sz="2099" dirty="0"/>
              <a:t>en de door patiënten gerapporteerde gegevens via een PGO/</a:t>
            </a:r>
            <a:r>
              <a:rPr lang="nl-NL" sz="2099" dirty="0" err="1"/>
              <a:t>Patiëntenportaal</a:t>
            </a:r>
            <a:r>
              <a:rPr lang="nl-NL" sz="2099" dirty="0"/>
              <a:t> vormen de basis.</a:t>
            </a:r>
          </a:p>
          <a:p>
            <a:pPr fontAlgn="base"/>
            <a:endParaRPr lang="nl-NL" sz="2099" dirty="0"/>
          </a:p>
          <a:p>
            <a:pPr fontAlgn="base"/>
            <a:endParaRPr lang="nl-NL" sz="2099" dirty="0"/>
          </a:p>
          <a:p>
            <a:pPr fontAlgn="base"/>
            <a:r>
              <a:rPr lang="nl-NL" sz="2099" u="sng" dirty="0"/>
              <a:t>Wetgeving rond prioritaire gegevensuitwisseling </a:t>
            </a:r>
            <a:r>
              <a:rPr lang="nl-NL" sz="2099" dirty="0"/>
              <a:t>welke gebaseerd is op Eenheid van Taal en Techniek en raakt aan het hergebruik van data middels standaarden en de toepassing van zorginformatiebouwstenen.</a:t>
            </a:r>
          </a:p>
        </p:txBody>
      </p:sp>
    </p:spTree>
    <p:extLst>
      <p:ext uri="{BB962C8B-B14F-4D97-AF65-F5344CB8AC3E}">
        <p14:creationId xmlns:p14="http://schemas.microsoft.com/office/powerpoint/2010/main" val="1864658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640D773-D0D9-E42E-905B-D64483DB6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799" dirty="0"/>
              <a:t>Federatie: Strategisch plan Informatiebeleid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CC67D44-991F-2178-6E31-5D273C69F9E8}"/>
              </a:ext>
            </a:extLst>
          </p:cNvPr>
          <p:cNvSpPr txBox="1">
            <a:spLocks/>
          </p:cNvSpPr>
          <p:nvPr/>
        </p:nvSpPr>
        <p:spPr>
          <a:xfrm>
            <a:off x="706255" y="1893208"/>
            <a:ext cx="11278409" cy="4194163"/>
          </a:xfrm>
          <a:prstGeom prst="rect">
            <a:avLst/>
          </a:prstGeom>
        </p:spPr>
        <p:txBody>
          <a:bodyPr vert="horz" lIns="91416" tIns="45708" rIns="91416" bIns="45708" numCol="1" spcCol="720000" rtlCol="0" anchor="t">
            <a:normAutofit fontScale="70000" lnSpcReduction="20000"/>
          </a:bodyPr>
          <a:lstStyle>
            <a:lvl1pPr marL="252000" indent="-252000" algn="l" defTabSz="1088937" rtl="0" eaLnBrk="1" latinLnBrk="0" hangingPunct="1">
              <a:spcBef>
                <a:spcPts val="1000"/>
              </a:spcBef>
              <a:buClr>
                <a:schemeClr val="accent2"/>
              </a:buClr>
              <a:buFont typeface="Arial" pitchFamily="34" charset="0"/>
              <a:buChar char="•"/>
              <a:defRPr sz="24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1088937" rtl="0" eaLnBrk="1" latinLnBrk="0" hangingPunct="1">
              <a:spcBef>
                <a:spcPts val="500"/>
              </a:spcBef>
              <a:buClr>
                <a:schemeClr val="accent3"/>
              </a:buClr>
              <a:buFont typeface="Arial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1088937" rtl="0" eaLnBrk="1" latinLnBrk="0" hangingPunct="1">
              <a:spcBef>
                <a:spcPts val="0"/>
              </a:spcBef>
              <a:buClr>
                <a:schemeClr val="accent4"/>
              </a:buClr>
              <a:buFont typeface="Arial" pitchFamily="34" charset="0"/>
              <a:buChar char="•"/>
              <a:defRPr sz="2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1088937" rtl="0" eaLnBrk="1" latinLnBrk="0" hangingPunct="1">
              <a:spcBef>
                <a:spcPts val="2400"/>
              </a:spcBef>
              <a:buFont typeface="Arial" pitchFamily="34" charset="0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200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50400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75600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108893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399" dirty="0">
                <a:cs typeface="Calibri"/>
              </a:rPr>
              <a:t>Informatiebeleid is gericht op </a:t>
            </a:r>
          </a:p>
          <a:p>
            <a:pPr marL="285664" indent="-285664">
              <a:buFontTx/>
              <a:buChar char="-"/>
            </a:pPr>
            <a:r>
              <a:rPr lang="nl-NL" sz="2399" b="1" dirty="0">
                <a:cs typeface="Calibri"/>
              </a:rPr>
              <a:t>Data</a:t>
            </a:r>
            <a:r>
              <a:rPr lang="nl-NL" sz="2399" dirty="0">
                <a:cs typeface="Calibri"/>
              </a:rPr>
              <a:t>: het bereiken van de digitale beschikbaarheid van relevante patiëntgegevens tijdens het contact tussen arts en patiënt* en het meervoudig gebruik van deze data voor aan de zorg gerelateerde doeleinden en </a:t>
            </a:r>
          </a:p>
          <a:p>
            <a:pPr marL="285664" indent="-285664">
              <a:buFontTx/>
              <a:buChar char="-"/>
            </a:pPr>
            <a:r>
              <a:rPr lang="nl-NL" sz="2399" b="1" dirty="0">
                <a:cs typeface="Calibri"/>
              </a:rPr>
              <a:t>Digitale zorg</a:t>
            </a:r>
            <a:r>
              <a:rPr lang="nl-NL" sz="2399" dirty="0">
                <a:cs typeface="Calibri"/>
              </a:rPr>
              <a:t>: het bevorderen van passend gebruik van digitale zorg. </a:t>
            </a:r>
          </a:p>
          <a:p>
            <a:pPr marL="0" indent="0">
              <a:buNone/>
            </a:pPr>
            <a:endParaRPr lang="nl-NL" sz="2399" dirty="0">
              <a:cs typeface="Calibri"/>
            </a:endParaRPr>
          </a:p>
          <a:p>
            <a:pPr marL="0" indent="0">
              <a:buNone/>
            </a:pPr>
            <a:r>
              <a:rPr lang="nl-NL" sz="2399" dirty="0">
                <a:cs typeface="Calibri"/>
              </a:rPr>
              <a:t>Daarvoor is nodig:</a:t>
            </a:r>
          </a:p>
          <a:p>
            <a:pPr marL="708987" lvl="1" indent="-457063">
              <a:buFont typeface="+mj-lt"/>
              <a:buAutoNum type="alphaLcPeriod"/>
            </a:pPr>
            <a:r>
              <a:rPr lang="nl-NL" sz="1999" dirty="0">
                <a:cs typeface="Calibri"/>
              </a:rPr>
              <a:t>Eenmalige vastlegging van patiëntgegevens voor meervoudig gebruik.</a:t>
            </a:r>
          </a:p>
          <a:p>
            <a:pPr marL="708987" lvl="1" indent="-457063">
              <a:buFont typeface="+mj-lt"/>
              <a:buAutoNum type="alphaLcPeriod"/>
            </a:pPr>
            <a:r>
              <a:rPr lang="nl-NL" sz="1999" dirty="0">
                <a:cs typeface="Calibri"/>
              </a:rPr>
              <a:t>Uitwisseling van gegevens tussen informatiesystemen.</a:t>
            </a:r>
          </a:p>
          <a:p>
            <a:pPr marL="708987" lvl="1" indent="-457063">
              <a:buFont typeface="+mj-lt"/>
              <a:buAutoNum type="alphaLcPeriod"/>
            </a:pPr>
            <a:r>
              <a:rPr lang="nl-NL" sz="1999" dirty="0">
                <a:cs typeface="Calibri"/>
              </a:rPr>
              <a:t>Beschikbaarheid van contextdata (o.a. brieven, consultverslagen).</a:t>
            </a:r>
          </a:p>
          <a:p>
            <a:pPr marL="708987" lvl="1" indent="-457063">
              <a:buFont typeface="+mj-lt"/>
              <a:buAutoNum type="alphaLcPeriod"/>
            </a:pPr>
            <a:r>
              <a:rPr lang="nl-NL" sz="1999" dirty="0">
                <a:cs typeface="Calibri"/>
              </a:rPr>
              <a:t>Beschikbaarheid van faciliteiten en randvoorwaarden voor digitale zorg.</a:t>
            </a:r>
          </a:p>
          <a:p>
            <a:pPr marL="0" indent="0">
              <a:buNone/>
            </a:pPr>
            <a:endParaRPr lang="nl-NL" sz="2399" dirty="0">
              <a:cs typeface="Calibri"/>
            </a:endParaRPr>
          </a:p>
          <a:p>
            <a:pPr marL="0" indent="0">
              <a:buNone/>
            </a:pPr>
            <a:r>
              <a:rPr lang="nl-NL" sz="2399" dirty="0">
                <a:cs typeface="Calibri"/>
              </a:rPr>
              <a:t>Digitale zorg bestaat uit informatie- en communicatietechnologie ter ondersteuning van het zorgproces, zoals niet-fysieke consulten (zorgverlener – patiënt), </a:t>
            </a:r>
            <a:r>
              <a:rPr lang="nl-NL" sz="2399" dirty="0" err="1">
                <a:cs typeface="Calibri"/>
              </a:rPr>
              <a:t>teleconsultatie</a:t>
            </a:r>
            <a:r>
              <a:rPr lang="nl-NL" sz="2399" dirty="0">
                <a:cs typeface="Calibri"/>
              </a:rPr>
              <a:t> (zorgverleners onderling) en </a:t>
            </a:r>
            <a:r>
              <a:rPr lang="nl-NL" sz="2399" dirty="0" err="1">
                <a:cs typeface="Calibri"/>
              </a:rPr>
              <a:t>telemonitoring</a:t>
            </a:r>
            <a:r>
              <a:rPr lang="nl-NL" sz="2399" dirty="0">
                <a:cs typeface="Calibri"/>
              </a:rPr>
              <a:t>. </a:t>
            </a:r>
          </a:p>
          <a:p>
            <a:pPr marL="0" indent="0">
              <a:buNone/>
            </a:pPr>
            <a:endParaRPr lang="nl-NL" sz="1500" dirty="0">
              <a:cs typeface="Calibri"/>
            </a:endParaRPr>
          </a:p>
          <a:p>
            <a:pPr marL="0" indent="0">
              <a:buNone/>
            </a:pPr>
            <a:r>
              <a:rPr lang="nl-NL" sz="1400" dirty="0">
                <a:cs typeface="Calibri"/>
              </a:rPr>
              <a:t>*waarbij het zowel gaat om beschikbaarheid van informatie </a:t>
            </a:r>
            <a:r>
              <a:rPr lang="nl-NL" sz="1400" i="1" dirty="0">
                <a:cs typeface="Calibri"/>
              </a:rPr>
              <a:t>tijdens </a:t>
            </a:r>
            <a:r>
              <a:rPr lang="nl-NL" sz="1400" dirty="0">
                <a:cs typeface="Calibri"/>
              </a:rPr>
              <a:t>het gesprek met de patiënt als daaromheen, bijv. ter voorbereiding van het gesprek, een MDO of bijv. verwijzing</a:t>
            </a:r>
          </a:p>
          <a:p>
            <a:pPr indent="-10792"/>
            <a:endParaRPr lang="en-US" sz="2399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59935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1C3E12E-0AAE-4D6E-ADC2-110295DBF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799" dirty="0"/>
              <a:t>Gegevensuitwisseling en politiek</a:t>
            </a:r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4D3D65BC-A002-47C2-ADDE-88AAF9A2C2A6}"/>
              </a:ext>
            </a:extLst>
          </p:cNvPr>
          <p:cNvSpPr/>
          <p:nvPr/>
        </p:nvSpPr>
        <p:spPr>
          <a:xfrm>
            <a:off x="1704655" y="3885029"/>
            <a:ext cx="10152026" cy="119885"/>
          </a:xfrm>
          <a:prstGeom prst="rightArrow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nl-NL" sz="1300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ED61937D-074E-4CA8-8065-BD1F1247D3E6}"/>
              </a:ext>
            </a:extLst>
          </p:cNvPr>
          <p:cNvCxnSpPr>
            <a:cxnSpLocks/>
          </p:cNvCxnSpPr>
          <p:nvPr/>
        </p:nvCxnSpPr>
        <p:spPr>
          <a:xfrm>
            <a:off x="1776645" y="3572978"/>
            <a:ext cx="0" cy="343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al 6">
            <a:extLst>
              <a:ext uri="{FF2B5EF4-FFF2-40B4-BE49-F238E27FC236}">
                <a16:creationId xmlns:a16="http://schemas.microsoft.com/office/drawing/2014/main" id="{E38229D0-40F9-4482-A462-01DDC4C253D8}"/>
              </a:ext>
            </a:extLst>
          </p:cNvPr>
          <p:cNvSpPr/>
          <p:nvPr/>
        </p:nvSpPr>
        <p:spPr>
          <a:xfrm>
            <a:off x="1713042" y="3860935"/>
            <a:ext cx="143979" cy="143979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nl-NL" sz="130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EC07973-D40F-4B5A-95CF-066A83CD83DE}"/>
              </a:ext>
            </a:extLst>
          </p:cNvPr>
          <p:cNvSpPr txBox="1"/>
          <p:nvPr/>
        </p:nvSpPr>
        <p:spPr>
          <a:xfrm>
            <a:off x="1632667" y="4076904"/>
            <a:ext cx="621621" cy="2000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>
                <a:solidFill>
                  <a:schemeClr val="accent1"/>
                </a:solidFill>
              </a:rPr>
              <a:t>2011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76DDAB3-DF39-4353-9B9D-87BBA90367A8}"/>
              </a:ext>
            </a:extLst>
          </p:cNvPr>
          <p:cNvSpPr txBox="1"/>
          <p:nvPr/>
        </p:nvSpPr>
        <p:spPr>
          <a:xfrm>
            <a:off x="1128742" y="3141043"/>
            <a:ext cx="1327497" cy="4000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1300">
                <a:solidFill>
                  <a:schemeClr val="accent1"/>
                </a:solidFill>
              </a:rPr>
              <a:t>1</a:t>
            </a:r>
            <a:r>
              <a:rPr lang="nl-NL" sz="1300" baseline="30000">
                <a:solidFill>
                  <a:schemeClr val="accent1"/>
                </a:solidFill>
              </a:rPr>
              <a:t>e</a:t>
            </a:r>
            <a:r>
              <a:rPr lang="nl-NL" sz="1300">
                <a:solidFill>
                  <a:schemeClr val="accent1"/>
                </a:solidFill>
              </a:rPr>
              <a:t> Kamer verwerpt ‘Landelijk EPD’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98A11834-7FAB-47D6-916F-F09AFF862CAA}"/>
              </a:ext>
            </a:extLst>
          </p:cNvPr>
          <p:cNvCxnSpPr>
            <a:cxnSpLocks/>
          </p:cNvCxnSpPr>
          <p:nvPr/>
        </p:nvCxnSpPr>
        <p:spPr>
          <a:xfrm>
            <a:off x="11391221" y="3554695"/>
            <a:ext cx="0" cy="343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al 11">
            <a:extLst>
              <a:ext uri="{FF2B5EF4-FFF2-40B4-BE49-F238E27FC236}">
                <a16:creationId xmlns:a16="http://schemas.microsoft.com/office/drawing/2014/main" id="{86ABC8C4-F321-4CDF-A959-05EF8D64AFC1}"/>
              </a:ext>
            </a:extLst>
          </p:cNvPr>
          <p:cNvSpPr/>
          <p:nvPr/>
        </p:nvSpPr>
        <p:spPr>
          <a:xfrm>
            <a:off x="11319232" y="3860935"/>
            <a:ext cx="143979" cy="143979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nl-NL" sz="130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3168CD8-37B3-4938-ACB9-2FCEFC6A65EE}"/>
              </a:ext>
            </a:extLst>
          </p:cNvPr>
          <p:cNvSpPr txBox="1"/>
          <p:nvPr/>
        </p:nvSpPr>
        <p:spPr>
          <a:xfrm>
            <a:off x="11198112" y="4086045"/>
            <a:ext cx="621621" cy="20000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nl-NL" sz="1300" dirty="0">
                <a:solidFill>
                  <a:schemeClr val="accent1"/>
                </a:solidFill>
              </a:rPr>
              <a:t>2024?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ACD04609-1EC0-4E56-8734-49C6DC81C6B8}"/>
              </a:ext>
            </a:extLst>
          </p:cNvPr>
          <p:cNvSpPr txBox="1"/>
          <p:nvPr/>
        </p:nvSpPr>
        <p:spPr>
          <a:xfrm>
            <a:off x="10662095" y="3141043"/>
            <a:ext cx="1583761" cy="4000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1300" dirty="0">
                <a:solidFill>
                  <a:schemeClr val="accent1"/>
                </a:solidFill>
              </a:rPr>
              <a:t>Wet elektronische gegevensuitwisseling</a:t>
            </a:r>
          </a:p>
        </p:txBody>
      </p:sp>
      <p:cxnSp>
        <p:nvCxnSpPr>
          <p:cNvPr id="24" name="Verbindingslijn: gebogen 23">
            <a:extLst>
              <a:ext uri="{FF2B5EF4-FFF2-40B4-BE49-F238E27FC236}">
                <a16:creationId xmlns:a16="http://schemas.microsoft.com/office/drawing/2014/main" id="{E99D8772-EF11-4707-A615-FFA874467937}"/>
              </a:ext>
            </a:extLst>
          </p:cNvPr>
          <p:cNvCxnSpPr>
            <a:cxnSpLocks/>
          </p:cNvCxnSpPr>
          <p:nvPr/>
        </p:nvCxnSpPr>
        <p:spPr>
          <a:xfrm rot="2400000">
            <a:off x="2213391" y="3741056"/>
            <a:ext cx="530207" cy="431936"/>
          </a:xfrm>
          <a:prstGeom prst="bentConnector3">
            <a:avLst>
              <a:gd name="adj1" fmla="val 4683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73E2006B-A0C8-4137-AE63-D80BAFB350CE}"/>
              </a:ext>
            </a:extLst>
          </p:cNvPr>
          <p:cNvCxnSpPr>
            <a:cxnSpLocks/>
          </p:cNvCxnSpPr>
          <p:nvPr/>
        </p:nvCxnSpPr>
        <p:spPr>
          <a:xfrm>
            <a:off x="3112750" y="3572978"/>
            <a:ext cx="0" cy="343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al 26">
            <a:extLst>
              <a:ext uri="{FF2B5EF4-FFF2-40B4-BE49-F238E27FC236}">
                <a16:creationId xmlns:a16="http://schemas.microsoft.com/office/drawing/2014/main" id="{8875B2EA-D7CA-4D93-B72E-66180EAD43D1}"/>
              </a:ext>
            </a:extLst>
          </p:cNvPr>
          <p:cNvSpPr/>
          <p:nvPr/>
        </p:nvSpPr>
        <p:spPr>
          <a:xfrm>
            <a:off x="3049147" y="3860935"/>
            <a:ext cx="143979" cy="143979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nl-NL" sz="1300"/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9E544542-A5A7-4E3B-AE88-769D70A89BE7}"/>
              </a:ext>
            </a:extLst>
          </p:cNvPr>
          <p:cNvSpPr txBox="1"/>
          <p:nvPr/>
        </p:nvSpPr>
        <p:spPr>
          <a:xfrm>
            <a:off x="2810777" y="4076904"/>
            <a:ext cx="621621" cy="2000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>
                <a:solidFill>
                  <a:schemeClr val="accent1"/>
                </a:solidFill>
              </a:rPr>
              <a:t>dec 2018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4DA5C09A-BD7D-45DB-87F3-6C20CEC7C891}"/>
              </a:ext>
            </a:extLst>
          </p:cNvPr>
          <p:cNvSpPr txBox="1"/>
          <p:nvPr/>
        </p:nvSpPr>
        <p:spPr>
          <a:xfrm>
            <a:off x="2464847" y="2997064"/>
            <a:ext cx="1327497" cy="600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1300">
                <a:solidFill>
                  <a:schemeClr val="accent1"/>
                </a:solidFill>
              </a:rPr>
              <a:t>Brief 1 minister: Versnellen en verplichten</a:t>
            </a:r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BCF15599-D48A-40A8-BDC3-EAA41950859B}"/>
              </a:ext>
            </a:extLst>
          </p:cNvPr>
          <p:cNvCxnSpPr>
            <a:cxnSpLocks/>
          </p:cNvCxnSpPr>
          <p:nvPr/>
        </p:nvCxnSpPr>
        <p:spPr>
          <a:xfrm>
            <a:off x="3792344" y="3932925"/>
            <a:ext cx="8387" cy="503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al 30">
            <a:extLst>
              <a:ext uri="{FF2B5EF4-FFF2-40B4-BE49-F238E27FC236}">
                <a16:creationId xmlns:a16="http://schemas.microsoft.com/office/drawing/2014/main" id="{5C642A77-98CB-4804-A137-610F18774862}"/>
              </a:ext>
            </a:extLst>
          </p:cNvPr>
          <p:cNvSpPr/>
          <p:nvPr/>
        </p:nvSpPr>
        <p:spPr>
          <a:xfrm>
            <a:off x="3728741" y="3860935"/>
            <a:ext cx="143979" cy="143979"/>
          </a:xfrm>
          <a:prstGeom prst="ellipse">
            <a:avLst/>
          </a:prstGeom>
          <a:solidFill>
            <a:schemeClr val="accent1">
              <a:lumMod val="75000"/>
              <a:lumOff val="2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nl-NL" sz="1300"/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260EE1D5-77B5-421D-8D73-0AE80631D823}"/>
              </a:ext>
            </a:extLst>
          </p:cNvPr>
          <p:cNvSpPr txBox="1"/>
          <p:nvPr/>
        </p:nvSpPr>
        <p:spPr>
          <a:xfrm>
            <a:off x="3504387" y="3572979"/>
            <a:ext cx="621621" cy="2000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>
                <a:solidFill>
                  <a:schemeClr val="accent1"/>
                </a:solidFill>
              </a:rPr>
              <a:t>jan 2019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9959B076-FC7F-4B14-9AE5-4D89882BE02D}"/>
              </a:ext>
            </a:extLst>
          </p:cNvPr>
          <p:cNvSpPr txBox="1"/>
          <p:nvPr/>
        </p:nvSpPr>
        <p:spPr>
          <a:xfrm>
            <a:off x="2856484" y="4436850"/>
            <a:ext cx="2087688" cy="8000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1300">
                <a:solidFill>
                  <a:schemeClr val="accent1"/>
                </a:solidFill>
              </a:rPr>
              <a:t>Brief Federatie en anderen:  begin bij de basis en houd focus; ook verplichtingen bij ICT leveranciers</a:t>
            </a:r>
          </a:p>
        </p:txBody>
      </p: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317CB95D-7349-4DB4-AE34-780E17459306}"/>
              </a:ext>
            </a:extLst>
          </p:cNvPr>
          <p:cNvCxnSpPr>
            <a:cxnSpLocks/>
          </p:cNvCxnSpPr>
          <p:nvPr/>
        </p:nvCxnSpPr>
        <p:spPr>
          <a:xfrm>
            <a:off x="4709547" y="3572978"/>
            <a:ext cx="0" cy="343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al 36">
            <a:extLst>
              <a:ext uri="{FF2B5EF4-FFF2-40B4-BE49-F238E27FC236}">
                <a16:creationId xmlns:a16="http://schemas.microsoft.com/office/drawing/2014/main" id="{2BF060C8-0FEB-4936-9325-0772722C6BB8}"/>
              </a:ext>
            </a:extLst>
          </p:cNvPr>
          <p:cNvSpPr/>
          <p:nvPr/>
        </p:nvSpPr>
        <p:spPr>
          <a:xfrm>
            <a:off x="4632911" y="3860935"/>
            <a:ext cx="143979" cy="143979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nl-NL" sz="1300"/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3056589B-9880-4FA8-ABB0-C2F042C86D72}"/>
              </a:ext>
            </a:extLst>
          </p:cNvPr>
          <p:cNvSpPr txBox="1"/>
          <p:nvPr/>
        </p:nvSpPr>
        <p:spPr>
          <a:xfrm>
            <a:off x="4394541" y="4076904"/>
            <a:ext cx="621621" cy="2000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>
                <a:solidFill>
                  <a:schemeClr val="accent1"/>
                </a:solidFill>
              </a:rPr>
              <a:t>apr 2019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07580669-D974-4F3C-8622-273454229AC5}"/>
              </a:ext>
            </a:extLst>
          </p:cNvPr>
          <p:cNvSpPr txBox="1"/>
          <p:nvPr/>
        </p:nvSpPr>
        <p:spPr>
          <a:xfrm>
            <a:off x="4048611" y="2349162"/>
            <a:ext cx="1759425" cy="12000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>
                <a:solidFill>
                  <a:schemeClr val="accent1"/>
                </a:solidFill>
              </a:rPr>
              <a:t>Brief 2 minister: </a:t>
            </a:r>
          </a:p>
          <a:p>
            <a:r>
              <a:rPr lang="nl-NL" sz="1300">
                <a:solidFill>
                  <a:schemeClr val="accent1"/>
                </a:solidFill>
              </a:rPr>
              <a:t> stap a: aanwijzen te digitaliseren proces</a:t>
            </a:r>
          </a:p>
          <a:p>
            <a:r>
              <a:rPr lang="nl-NL" sz="1300">
                <a:solidFill>
                  <a:schemeClr val="accent1"/>
                </a:solidFill>
              </a:rPr>
              <a:t> stap b: verplicht te gebruiken bouwstenen  en woordenboeken  </a:t>
            </a:r>
          </a:p>
        </p:txBody>
      </p: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BBE6268B-F61A-4E31-B83B-3F91758A5D20}"/>
              </a:ext>
            </a:extLst>
          </p:cNvPr>
          <p:cNvCxnSpPr>
            <a:cxnSpLocks/>
          </p:cNvCxnSpPr>
          <p:nvPr/>
        </p:nvCxnSpPr>
        <p:spPr>
          <a:xfrm>
            <a:off x="6311968" y="3572978"/>
            <a:ext cx="0" cy="343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al 40">
            <a:extLst>
              <a:ext uri="{FF2B5EF4-FFF2-40B4-BE49-F238E27FC236}">
                <a16:creationId xmlns:a16="http://schemas.microsoft.com/office/drawing/2014/main" id="{3C78EF01-0852-4A27-B57F-0A136CD24065}"/>
              </a:ext>
            </a:extLst>
          </p:cNvPr>
          <p:cNvSpPr/>
          <p:nvPr/>
        </p:nvSpPr>
        <p:spPr>
          <a:xfrm>
            <a:off x="6248365" y="3860935"/>
            <a:ext cx="143979" cy="143979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nl-NL" sz="1300"/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981ABEFB-DEF8-451C-9F61-5F805A42FE92}"/>
              </a:ext>
            </a:extLst>
          </p:cNvPr>
          <p:cNvSpPr txBox="1"/>
          <p:nvPr/>
        </p:nvSpPr>
        <p:spPr>
          <a:xfrm>
            <a:off x="6009995" y="4076904"/>
            <a:ext cx="621621" cy="2000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>
                <a:solidFill>
                  <a:schemeClr val="accent1"/>
                </a:solidFill>
              </a:rPr>
              <a:t>jul 2019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3BA3C2C3-D7C2-4F12-B755-CE09B38FB11D}"/>
              </a:ext>
            </a:extLst>
          </p:cNvPr>
          <p:cNvSpPr txBox="1"/>
          <p:nvPr/>
        </p:nvSpPr>
        <p:spPr>
          <a:xfrm>
            <a:off x="5808043" y="2349162"/>
            <a:ext cx="1476115" cy="12000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1300">
                <a:solidFill>
                  <a:schemeClr val="accent1"/>
                </a:solidFill>
              </a:rPr>
              <a:t>Brief 3 minister: Programma; toestemmingseisen; NEN normen; aansluiten op bestaande wetgeving</a:t>
            </a:r>
          </a:p>
        </p:txBody>
      </p: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89296009-8C28-4933-BE67-0F676C9D1F74}"/>
              </a:ext>
            </a:extLst>
          </p:cNvPr>
          <p:cNvCxnSpPr>
            <a:cxnSpLocks/>
          </p:cNvCxnSpPr>
          <p:nvPr/>
        </p:nvCxnSpPr>
        <p:spPr>
          <a:xfrm>
            <a:off x="8912909" y="3572978"/>
            <a:ext cx="0" cy="343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al 44">
            <a:extLst>
              <a:ext uri="{FF2B5EF4-FFF2-40B4-BE49-F238E27FC236}">
                <a16:creationId xmlns:a16="http://schemas.microsoft.com/office/drawing/2014/main" id="{2C5DA116-88CB-4B2B-891E-34C399F65391}"/>
              </a:ext>
            </a:extLst>
          </p:cNvPr>
          <p:cNvSpPr/>
          <p:nvPr/>
        </p:nvSpPr>
        <p:spPr>
          <a:xfrm>
            <a:off x="8839978" y="3860935"/>
            <a:ext cx="143979" cy="143979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nl-NL" sz="1300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1CA54497-7536-494E-B3ED-080F961B9EF5}"/>
              </a:ext>
            </a:extLst>
          </p:cNvPr>
          <p:cNvSpPr txBox="1"/>
          <p:nvPr/>
        </p:nvSpPr>
        <p:spPr>
          <a:xfrm>
            <a:off x="8601608" y="4076904"/>
            <a:ext cx="621621" cy="2000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>
                <a:solidFill>
                  <a:schemeClr val="accent1"/>
                </a:solidFill>
              </a:rPr>
              <a:t>dec 2019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0462E377-3D80-4932-8490-CB609D7F54C0}"/>
              </a:ext>
            </a:extLst>
          </p:cNvPr>
          <p:cNvSpPr txBox="1"/>
          <p:nvPr/>
        </p:nvSpPr>
        <p:spPr>
          <a:xfrm>
            <a:off x="7864047" y="2709108"/>
            <a:ext cx="1975394" cy="8000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1300">
                <a:solidFill>
                  <a:schemeClr val="accent1"/>
                </a:solidFill>
              </a:rPr>
              <a:t>Brief minister Acute zorg: Toestemming; gegevens SEH en versnellen van wat er al (bijna) is</a:t>
            </a:r>
          </a:p>
        </p:txBody>
      </p:sp>
      <p:cxnSp>
        <p:nvCxnSpPr>
          <p:cNvPr id="48" name="Verbindingslijn: gebogen 47">
            <a:extLst>
              <a:ext uri="{FF2B5EF4-FFF2-40B4-BE49-F238E27FC236}">
                <a16:creationId xmlns:a16="http://schemas.microsoft.com/office/drawing/2014/main" id="{992B4D83-A5FD-495C-9F6D-8A300B94D1DD}"/>
              </a:ext>
            </a:extLst>
          </p:cNvPr>
          <p:cNvCxnSpPr>
            <a:cxnSpLocks/>
          </p:cNvCxnSpPr>
          <p:nvPr/>
        </p:nvCxnSpPr>
        <p:spPr>
          <a:xfrm rot="2400000">
            <a:off x="10813654" y="3786966"/>
            <a:ext cx="530207" cy="431936"/>
          </a:xfrm>
          <a:prstGeom prst="bentConnector3">
            <a:avLst>
              <a:gd name="adj1" fmla="val 4683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48">
            <a:extLst>
              <a:ext uri="{FF2B5EF4-FFF2-40B4-BE49-F238E27FC236}">
                <a16:creationId xmlns:a16="http://schemas.microsoft.com/office/drawing/2014/main" id="{552DC586-2B76-4015-9EE3-CB3C87A24BD4}"/>
              </a:ext>
            </a:extLst>
          </p:cNvPr>
          <p:cNvCxnSpPr>
            <a:cxnSpLocks/>
          </p:cNvCxnSpPr>
          <p:nvPr/>
        </p:nvCxnSpPr>
        <p:spPr>
          <a:xfrm>
            <a:off x="7967722" y="3932925"/>
            <a:ext cx="8387" cy="503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al 49">
            <a:extLst>
              <a:ext uri="{FF2B5EF4-FFF2-40B4-BE49-F238E27FC236}">
                <a16:creationId xmlns:a16="http://schemas.microsoft.com/office/drawing/2014/main" id="{DB974AE0-B705-4C29-B6AC-0290F868E8D1}"/>
              </a:ext>
            </a:extLst>
          </p:cNvPr>
          <p:cNvSpPr/>
          <p:nvPr/>
        </p:nvSpPr>
        <p:spPr>
          <a:xfrm>
            <a:off x="7904119" y="3860935"/>
            <a:ext cx="143979" cy="143979"/>
          </a:xfrm>
          <a:prstGeom prst="ellipse">
            <a:avLst/>
          </a:prstGeom>
          <a:solidFill>
            <a:schemeClr val="accent1">
              <a:lumMod val="75000"/>
              <a:lumOff val="2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nl-NL" sz="1300"/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0531AD27-EF29-44F7-9216-6995DB3DC82F}"/>
              </a:ext>
            </a:extLst>
          </p:cNvPr>
          <p:cNvSpPr txBox="1"/>
          <p:nvPr/>
        </p:nvSpPr>
        <p:spPr>
          <a:xfrm>
            <a:off x="7679765" y="3572979"/>
            <a:ext cx="621621" cy="2000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chemeClr val="accent1"/>
                </a:solidFill>
              </a:rPr>
              <a:t>okt 2019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A73AFEC2-3711-421C-A2A9-B6D84AE8D0A5}"/>
              </a:ext>
            </a:extLst>
          </p:cNvPr>
          <p:cNvSpPr txBox="1"/>
          <p:nvPr/>
        </p:nvSpPr>
        <p:spPr>
          <a:xfrm>
            <a:off x="6887882" y="4436850"/>
            <a:ext cx="2096075" cy="8000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1300">
                <a:solidFill>
                  <a:schemeClr val="accent1"/>
                </a:solidFill>
              </a:rPr>
              <a:t>Brief Federatie:  totdat we iets beters hebben: regel leesbevoegdheid in EPD andere instelling</a:t>
            </a:r>
          </a:p>
        </p:txBody>
      </p:sp>
      <p:cxnSp>
        <p:nvCxnSpPr>
          <p:cNvPr id="53" name="Rechte verbindingslijn 52">
            <a:extLst>
              <a:ext uri="{FF2B5EF4-FFF2-40B4-BE49-F238E27FC236}">
                <a16:creationId xmlns:a16="http://schemas.microsoft.com/office/drawing/2014/main" id="{A9EF4D83-7FA9-4D5A-8C8D-B21845245694}"/>
              </a:ext>
            </a:extLst>
          </p:cNvPr>
          <p:cNvCxnSpPr>
            <a:cxnSpLocks/>
          </p:cNvCxnSpPr>
          <p:nvPr/>
        </p:nvCxnSpPr>
        <p:spPr>
          <a:xfrm>
            <a:off x="9588313" y="3993060"/>
            <a:ext cx="17715" cy="1390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al 53">
            <a:extLst>
              <a:ext uri="{FF2B5EF4-FFF2-40B4-BE49-F238E27FC236}">
                <a16:creationId xmlns:a16="http://schemas.microsoft.com/office/drawing/2014/main" id="{27541D3D-8C94-4C71-BE7A-CDD78522662A}"/>
              </a:ext>
            </a:extLst>
          </p:cNvPr>
          <p:cNvSpPr/>
          <p:nvPr/>
        </p:nvSpPr>
        <p:spPr>
          <a:xfrm>
            <a:off x="9511186" y="3862427"/>
            <a:ext cx="143979" cy="143979"/>
          </a:xfrm>
          <a:prstGeom prst="ellipse">
            <a:avLst/>
          </a:prstGeom>
          <a:solidFill>
            <a:schemeClr val="accent1">
              <a:lumMod val="75000"/>
              <a:lumOff val="25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nl-NL" sz="1300"/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5C9D6B14-D5EA-487F-8553-A1B1F30EF17F}"/>
              </a:ext>
            </a:extLst>
          </p:cNvPr>
          <p:cNvSpPr txBox="1"/>
          <p:nvPr/>
        </p:nvSpPr>
        <p:spPr>
          <a:xfrm>
            <a:off x="9017062" y="5450491"/>
            <a:ext cx="1160216" cy="6000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NL" sz="1300" dirty="0">
                <a:solidFill>
                  <a:schemeClr val="accent1"/>
                </a:solidFill>
              </a:rPr>
              <a:t>Concept wettekst bij Raad van State</a:t>
            </a: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A381A813-508F-4D53-BC9C-555C277C0EB1}"/>
              </a:ext>
            </a:extLst>
          </p:cNvPr>
          <p:cNvSpPr txBox="1"/>
          <p:nvPr/>
        </p:nvSpPr>
        <p:spPr>
          <a:xfrm>
            <a:off x="9240675" y="3567086"/>
            <a:ext cx="621621" cy="2000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chemeClr val="accent1"/>
                </a:solidFill>
              </a:rPr>
              <a:t>okt 2020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2C10720A-E40E-4AC1-A226-A61E70D60660}"/>
              </a:ext>
            </a:extLst>
          </p:cNvPr>
          <p:cNvCxnSpPr/>
          <p:nvPr/>
        </p:nvCxnSpPr>
        <p:spPr>
          <a:xfrm flipV="1">
            <a:off x="10352057" y="2642821"/>
            <a:ext cx="0" cy="1255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kstvak 56">
            <a:extLst>
              <a:ext uri="{FF2B5EF4-FFF2-40B4-BE49-F238E27FC236}">
                <a16:creationId xmlns:a16="http://schemas.microsoft.com/office/drawing/2014/main" id="{32BA1D97-B69F-4F36-B3C2-F8CD3358B8FB}"/>
              </a:ext>
            </a:extLst>
          </p:cNvPr>
          <p:cNvSpPr txBox="1"/>
          <p:nvPr/>
        </p:nvSpPr>
        <p:spPr>
          <a:xfrm>
            <a:off x="9848729" y="4122855"/>
            <a:ext cx="949879" cy="2000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chemeClr val="accent1"/>
                </a:solidFill>
              </a:rPr>
              <a:t>Q1/ Q2 2022</a:t>
            </a: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3502BE32-3F08-4204-AEAD-A3905949F285}"/>
              </a:ext>
            </a:extLst>
          </p:cNvPr>
          <p:cNvSpPr txBox="1"/>
          <p:nvPr/>
        </p:nvSpPr>
        <p:spPr>
          <a:xfrm>
            <a:off x="9304665" y="1407509"/>
            <a:ext cx="2762273" cy="14000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300" dirty="0">
                <a:solidFill>
                  <a:schemeClr val="accent1"/>
                </a:solidFill>
              </a:rPr>
              <a:t>EK en TK behandelen </a:t>
            </a:r>
            <a:r>
              <a:rPr lang="nl-NL" sz="1300" dirty="0" err="1">
                <a:solidFill>
                  <a:schemeClr val="accent1"/>
                </a:solidFill>
              </a:rPr>
              <a:t>Wegiz</a:t>
            </a:r>
            <a:r>
              <a:rPr lang="nl-NL" sz="1300" dirty="0">
                <a:solidFill>
                  <a:schemeClr val="accent1"/>
                </a:solidFill>
              </a:rPr>
              <a:t> wet</a:t>
            </a:r>
            <a:br>
              <a:rPr lang="nl-NL" sz="1300" dirty="0">
                <a:solidFill>
                  <a:schemeClr val="accent1"/>
                </a:solidFill>
              </a:rPr>
            </a:br>
            <a:r>
              <a:rPr lang="nl-NL" sz="1300" b="1" dirty="0">
                <a:solidFill>
                  <a:schemeClr val="accent1"/>
                </a:solidFill>
              </a:rPr>
              <a:t>Federatie:</a:t>
            </a:r>
            <a:br>
              <a:rPr lang="nl-NL" sz="1300" dirty="0">
                <a:solidFill>
                  <a:schemeClr val="accent1"/>
                </a:solidFill>
              </a:rPr>
            </a:br>
            <a:r>
              <a:rPr lang="nl-NL" sz="1300" b="1" dirty="0">
                <a:solidFill>
                  <a:schemeClr val="accent1"/>
                </a:solidFill>
              </a:rPr>
              <a:t>=&gt; Waarborg effectiviteit</a:t>
            </a:r>
            <a:br>
              <a:rPr lang="nl-NL" sz="1300" b="1" dirty="0">
                <a:solidFill>
                  <a:schemeClr val="accent1"/>
                </a:solidFill>
              </a:rPr>
            </a:br>
            <a:r>
              <a:rPr lang="nl-NL" sz="1300" b="1" dirty="0">
                <a:solidFill>
                  <a:schemeClr val="accent1"/>
                </a:solidFill>
              </a:rPr>
              <a:t>=&gt; Voorkom complexiteit</a:t>
            </a:r>
            <a:br>
              <a:rPr lang="nl-NL" sz="1300" b="1" dirty="0">
                <a:solidFill>
                  <a:schemeClr val="accent1"/>
                </a:solidFill>
              </a:rPr>
            </a:br>
            <a:r>
              <a:rPr lang="nl-NL" sz="1300" b="1" dirty="0">
                <a:solidFill>
                  <a:schemeClr val="accent1"/>
                </a:solidFill>
              </a:rPr>
              <a:t>=&gt; Conflicterende wetgeving inzake toestemming moet opgelost </a:t>
            </a:r>
            <a:br>
              <a:rPr lang="nl-NL" sz="1300" b="1" dirty="0">
                <a:solidFill>
                  <a:schemeClr val="accent1"/>
                </a:solidFill>
              </a:rPr>
            </a:br>
            <a:endParaRPr lang="nl-NL" sz="13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77905"/>
      </p:ext>
    </p:extLst>
  </p:cSld>
  <p:clrMapOvr>
    <a:masterClrMapping/>
  </p:clrMapOvr>
</p:sld>
</file>

<file path=ppt/theme/theme1.xml><?xml version="1.0" encoding="utf-8"?>
<a:theme xmlns:a="http://schemas.openxmlformats.org/drawingml/2006/main" name="Huisstijl">
  <a:themeElements>
    <a:clrScheme name="Kleuren FMS">
      <a:dk1>
        <a:sysClr val="windowText" lastClr="000000"/>
      </a:dk1>
      <a:lt1>
        <a:sysClr val="window" lastClr="FFFFFF"/>
      </a:lt1>
      <a:dk2>
        <a:srgbClr val="000000"/>
      </a:dk2>
      <a:lt2>
        <a:srgbClr val="DADFE3"/>
      </a:lt2>
      <a:accent1>
        <a:srgbClr val="00273C"/>
      </a:accent1>
      <a:accent2>
        <a:srgbClr val="00AECB"/>
      </a:accent2>
      <a:accent3>
        <a:srgbClr val="554774"/>
      </a:accent3>
      <a:accent4>
        <a:srgbClr val="EA5184"/>
      </a:accent4>
      <a:accent5>
        <a:srgbClr val="0070B2"/>
      </a:accent5>
      <a:accent6>
        <a:srgbClr val="DADFE3"/>
      </a:accent6>
      <a:hlink>
        <a:srgbClr val="000000"/>
      </a:hlink>
      <a:folHlink>
        <a:srgbClr val="000000"/>
      </a:folHlink>
    </a:clrScheme>
    <a:fontScheme name="Lettertypen FM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accent1"/>
          </a:solidFill>
        </a:ln>
      </a:spPr>
      <a:bodyPr rtlCol="0" anchor="t"/>
      <a:lstStyle>
        <a:defPPr algn="l">
          <a:defRPr sz="13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3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 Federatie Medisch Specialist.potx" id="{95F5EAC6-FADC-4125-AF6E-F2E49FB38CD4}" vid="{A8C93366-A1E2-4D6B-B710-9F5CFBC55D52}"/>
    </a:ext>
  </a:extLst>
</a:theme>
</file>

<file path=ppt/theme/theme2.xml><?xml version="1.0" encoding="utf-8"?>
<a:theme xmlns:a="http://schemas.openxmlformats.org/drawingml/2006/main" name="Office-thema">
  <a:themeElements>
    <a:clrScheme name="Notes colors">
      <a:dk1>
        <a:srgbClr val="000000"/>
      </a:dk1>
      <a:lt1>
        <a:srgbClr val="FFFFFF"/>
      </a:lt1>
      <a:dk2>
        <a:srgbClr val="000000"/>
      </a:dk2>
      <a:lt2>
        <a:srgbClr val="DADFE3"/>
      </a:lt2>
      <a:accent1>
        <a:srgbClr val="00273C"/>
      </a:accent1>
      <a:accent2>
        <a:srgbClr val="00AECB"/>
      </a:accent2>
      <a:accent3>
        <a:srgbClr val="554774"/>
      </a:accent3>
      <a:accent4>
        <a:srgbClr val="EA5184"/>
      </a:accent4>
      <a:accent5>
        <a:srgbClr val="0070B2"/>
      </a:accent5>
      <a:accent6>
        <a:srgbClr val="DADFE3"/>
      </a:accent6>
      <a:hlink>
        <a:srgbClr val="000000"/>
      </a:hlink>
      <a:folHlink>
        <a:srgbClr val="000000"/>
      </a:folHlink>
    </a:clrScheme>
    <a:fontScheme name="Notes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Handout colors">
      <a:dk1>
        <a:srgbClr val="000000"/>
      </a:dk1>
      <a:lt1>
        <a:srgbClr val="FFFFFF"/>
      </a:lt1>
      <a:dk2>
        <a:srgbClr val="000000"/>
      </a:dk2>
      <a:lt2>
        <a:srgbClr val="DADFE3"/>
      </a:lt2>
      <a:accent1>
        <a:srgbClr val="00273C"/>
      </a:accent1>
      <a:accent2>
        <a:srgbClr val="00AECB"/>
      </a:accent2>
      <a:accent3>
        <a:srgbClr val="554774"/>
      </a:accent3>
      <a:accent4>
        <a:srgbClr val="EA5184"/>
      </a:accent4>
      <a:accent5>
        <a:srgbClr val="0070B2"/>
      </a:accent5>
      <a:accent6>
        <a:srgbClr val="DADFE3"/>
      </a:accent6>
      <a:hlink>
        <a:srgbClr val="000000"/>
      </a:hlink>
      <a:folHlink>
        <a:srgbClr val="000000"/>
      </a:folHlink>
    </a:clrScheme>
    <a:fontScheme name="Handout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juid xmlns="http://www.joulesunlimited.com/juid"/>
</file>

<file path=customXml/item10.xml><?xml version="1.0" encoding="utf-8"?>
<juid xmlns="http://www.joulesunlimited.com/juid"/>
</file>

<file path=customXml/item11.xml><?xml version="1.0" encoding="utf-8"?>
<juid xmlns="http://www.joulesunlimited.com/juid"/>
</file>

<file path=customXml/item1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3.xml><?xml version="1.0" encoding="utf-8"?>
<juid xmlns="http://www.joulesunlimited.com/juid"/>
</file>

<file path=customXml/item14.xml><?xml version="1.0" encoding="utf-8"?>
<juid xmlns="http://www.joulesunlimited.com/juid"/>
</file>

<file path=customXml/item15.xml><?xml version="1.0" encoding="utf-8"?>
<juid xmlns="http://www.joulesunlimited.com/juid"/>
</file>

<file path=customXml/item16.xml><?xml version="1.0" encoding="utf-8"?>
<juid xmlns="http://www.joulesunlimited.com/juid"/>
</file>

<file path=customXml/item17.xml><?xml version="1.0" encoding="utf-8"?>
<juid xmlns="http://www.joulesunlimited.com/juid"/>
</file>

<file path=customXml/item18.xml><?xml version="1.0" encoding="utf-8"?>
<juid xmlns="http://www.joulesunlimited.com/juid"/>
</file>

<file path=customXml/item19.xml><?xml version="1.0" encoding="utf-8"?>
<juid xmlns="http://www.joulesunlimited.com/juid"/>
</file>

<file path=customXml/item2.xml><?xml version="1.0" encoding="utf-8"?>
<juid xmlns="http://www.joulesunlimited.com/juid"/>
</file>

<file path=customXml/item20.xml><?xml version="1.0" encoding="utf-8"?>
<juid xmlns="http://www.joulesunlimited.com/juid"/>
</file>

<file path=customXml/item21.xml><?xml version="1.0" encoding="utf-8"?>
<juid xmlns="http://www.joulesunlimited.com/juid"/>
</file>

<file path=customXml/item22.xml><?xml version="1.0" encoding="utf-8"?>
<juid xmlns="http://www.joulesunlimited.com/juid"/>
</file>

<file path=customXml/item23.xml><?xml version="1.0" encoding="utf-8"?>
<juid xmlns="http://www.joulesunlimited.com/juid"/>
</file>

<file path=customXml/item2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187F271E6764BA7C3A6A48E0CBADB" ma:contentTypeVersion="30" ma:contentTypeDescription="Een nieuw document maken." ma:contentTypeScope="" ma:versionID="23d466f20e0559d63d8a18da52ea99f8">
  <xsd:schema xmlns:xsd="http://www.w3.org/2001/XMLSchema" xmlns:xs="http://www.w3.org/2001/XMLSchema" xmlns:p="http://schemas.microsoft.com/office/2006/metadata/properties" xmlns:ns2="ec9541f1-3b43-482c-a8de-1b403dece07c" xmlns:ns3="bf4a096b-ecb1-4e85-a1e0-80c521e034ab" xmlns:ns4="18bc3f94-dfc0-4b96-9f8a-0e5bbfb16367" targetNamespace="http://schemas.microsoft.com/office/2006/metadata/properties" ma:root="true" ma:fieldsID="c12e4e89d2299d4273f36570547724f2" ns2:_="" ns3:_="" ns4:_="">
    <xsd:import namespace="ec9541f1-3b43-482c-a8de-1b403dece07c"/>
    <xsd:import namespace="bf4a096b-ecb1-4e85-a1e0-80c521e034ab"/>
    <xsd:import namespace="18bc3f94-dfc0-4b96-9f8a-0e5bbfb16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541f1-3b43-482c-a8de-1b403dece07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a096b-ecb1-4e85-a1e0-80c521e034ab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c3f94-dfc0-4b96-9f8a-0e5bbfb16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juid xmlns="http://www.joulesunlimited.com/juid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c9541f1-3b43-482c-a8de-1b403dece07c">
      <UserInfo>
        <DisplayName>Iris Verberk-Jonkers</DisplayName>
        <AccountId>79</AccountId>
        <AccountType/>
      </UserInfo>
      <UserInfo>
        <DisplayName>Stefan Visscher (Federatie)</DisplayName>
        <AccountId>43</AccountId>
        <AccountType/>
      </UserInfo>
      <UserInfo>
        <DisplayName>Marjon Kallewaard</DisplayName>
        <AccountId>12</AccountId>
        <AccountType/>
      </UserInfo>
      <UserInfo>
        <DisplayName>Wouter Harmsen</DisplayName>
        <AccountId>123</AccountId>
        <AccountType/>
      </UserInfo>
    </SharedWithUsers>
  </documentManagement>
</p:properties>
</file>

<file path=customXml/item5.xml><?xml version="1.0" encoding="utf-8"?>
<juid xmlns="http://www.joulesunlimited.com/juid"/>
</file>

<file path=customXml/item6.xml><?xml version="1.0" encoding="utf-8"?>
<juid xmlns="http://www.joulesunlimited.com/juid"/>
</file>

<file path=customXml/item7.xml><?xml version="1.0" encoding="utf-8"?>
<juid xmlns="http://www.joulesunlimited.com/juid"/>
</file>

<file path=customXml/item8.xml><?xml version="1.0" encoding="utf-8"?>
<juid xmlns="http://www.joulesunlimited.com/juid"/>
</file>

<file path=customXml/item9.xml><?xml version="1.0" encoding="utf-8"?>
<juid xmlns="http://www.joulesunlimited.com/juid"/>
</file>

<file path=customXml/itemProps1.xml><?xml version="1.0" encoding="utf-8"?>
<ds:datastoreItem xmlns:ds="http://schemas.openxmlformats.org/officeDocument/2006/customXml" ds:itemID="{B21B1462-BF51-4501-8EF0-20EE4A096FD3}">
  <ds:schemaRefs>
    <ds:schemaRef ds:uri="http://www.joulesunlimited.com/juid"/>
  </ds:schemaRefs>
</ds:datastoreItem>
</file>

<file path=customXml/itemProps10.xml><?xml version="1.0" encoding="utf-8"?>
<ds:datastoreItem xmlns:ds="http://schemas.openxmlformats.org/officeDocument/2006/customXml" ds:itemID="{880ABB7B-CACD-48FB-B1F6-2F32B9CF8437}">
  <ds:schemaRefs>
    <ds:schemaRef ds:uri="http://www.joulesunlimited.com/juid"/>
  </ds:schemaRefs>
</ds:datastoreItem>
</file>

<file path=customXml/itemProps11.xml><?xml version="1.0" encoding="utf-8"?>
<ds:datastoreItem xmlns:ds="http://schemas.openxmlformats.org/officeDocument/2006/customXml" ds:itemID="{E5494F8F-F694-4FA3-953D-4E27982B61AA}">
  <ds:schemaRefs>
    <ds:schemaRef ds:uri="http://www.joulesunlimited.com/juid"/>
  </ds:schemaRefs>
</ds:datastoreItem>
</file>

<file path=customXml/itemProps12.xml><?xml version="1.0" encoding="utf-8"?>
<ds:datastoreItem xmlns:ds="http://schemas.openxmlformats.org/officeDocument/2006/customXml" ds:itemID="{3D06B378-19DF-4178-9E3F-C1BE5C775251}">
  <ds:schemaRefs>
    <ds:schemaRef ds:uri="http://schemas.microsoft.com/sharepoint/v3/contenttype/forms"/>
  </ds:schemaRefs>
</ds:datastoreItem>
</file>

<file path=customXml/itemProps13.xml><?xml version="1.0" encoding="utf-8"?>
<ds:datastoreItem xmlns:ds="http://schemas.openxmlformats.org/officeDocument/2006/customXml" ds:itemID="{F4075BCC-1E25-4470-B2FC-C9DC94D306EA}">
  <ds:schemaRefs>
    <ds:schemaRef ds:uri="http://www.joulesunlimited.com/juid"/>
  </ds:schemaRefs>
</ds:datastoreItem>
</file>

<file path=customXml/itemProps14.xml><?xml version="1.0" encoding="utf-8"?>
<ds:datastoreItem xmlns:ds="http://schemas.openxmlformats.org/officeDocument/2006/customXml" ds:itemID="{277681EA-109C-4A0A-9C55-C209A2359140}">
  <ds:schemaRefs>
    <ds:schemaRef ds:uri="http://www.joulesunlimited.com/juid"/>
  </ds:schemaRefs>
</ds:datastoreItem>
</file>

<file path=customXml/itemProps15.xml><?xml version="1.0" encoding="utf-8"?>
<ds:datastoreItem xmlns:ds="http://schemas.openxmlformats.org/officeDocument/2006/customXml" ds:itemID="{AFDC5E48-F747-44FA-844F-82DD64BE9B74}">
  <ds:schemaRefs>
    <ds:schemaRef ds:uri="http://www.joulesunlimited.com/juid"/>
  </ds:schemaRefs>
</ds:datastoreItem>
</file>

<file path=customXml/itemProps16.xml><?xml version="1.0" encoding="utf-8"?>
<ds:datastoreItem xmlns:ds="http://schemas.openxmlformats.org/officeDocument/2006/customXml" ds:itemID="{3C3690C7-A403-4147-90F6-D84072359708}">
  <ds:schemaRefs>
    <ds:schemaRef ds:uri="http://www.joulesunlimited.com/juid"/>
  </ds:schemaRefs>
</ds:datastoreItem>
</file>

<file path=customXml/itemProps17.xml><?xml version="1.0" encoding="utf-8"?>
<ds:datastoreItem xmlns:ds="http://schemas.openxmlformats.org/officeDocument/2006/customXml" ds:itemID="{41061D48-392F-425F-B174-DAAF8D5B4AE6}">
  <ds:schemaRefs>
    <ds:schemaRef ds:uri="http://www.joulesunlimited.com/juid"/>
  </ds:schemaRefs>
</ds:datastoreItem>
</file>

<file path=customXml/itemProps18.xml><?xml version="1.0" encoding="utf-8"?>
<ds:datastoreItem xmlns:ds="http://schemas.openxmlformats.org/officeDocument/2006/customXml" ds:itemID="{E2EF47F0-97EB-4CDB-93A8-4B0B6BC469DE}">
  <ds:schemaRefs>
    <ds:schemaRef ds:uri="http://www.joulesunlimited.com/juid"/>
  </ds:schemaRefs>
</ds:datastoreItem>
</file>

<file path=customXml/itemProps19.xml><?xml version="1.0" encoding="utf-8"?>
<ds:datastoreItem xmlns:ds="http://schemas.openxmlformats.org/officeDocument/2006/customXml" ds:itemID="{537D52D5-6C2E-4313-94B7-3D5C379A249D}">
  <ds:schemaRefs>
    <ds:schemaRef ds:uri="http://www.joulesunlimited.com/juid"/>
  </ds:schemaRefs>
</ds:datastoreItem>
</file>

<file path=customXml/itemProps2.xml><?xml version="1.0" encoding="utf-8"?>
<ds:datastoreItem xmlns:ds="http://schemas.openxmlformats.org/officeDocument/2006/customXml" ds:itemID="{840F4AAB-7677-49B9-BBF9-75D5FFE7A848}">
  <ds:schemaRefs>
    <ds:schemaRef ds:uri="http://www.joulesunlimited.com/juid"/>
  </ds:schemaRefs>
</ds:datastoreItem>
</file>

<file path=customXml/itemProps20.xml><?xml version="1.0" encoding="utf-8"?>
<ds:datastoreItem xmlns:ds="http://schemas.openxmlformats.org/officeDocument/2006/customXml" ds:itemID="{753B5B33-9B10-4E0D-8BD1-ED6081FDA7D7}">
  <ds:schemaRefs>
    <ds:schemaRef ds:uri="http://www.joulesunlimited.com/juid"/>
  </ds:schemaRefs>
</ds:datastoreItem>
</file>

<file path=customXml/itemProps21.xml><?xml version="1.0" encoding="utf-8"?>
<ds:datastoreItem xmlns:ds="http://schemas.openxmlformats.org/officeDocument/2006/customXml" ds:itemID="{0D1EF135-B9DC-4BE5-86B1-6F969695B65B}">
  <ds:schemaRefs>
    <ds:schemaRef ds:uri="http://www.joulesunlimited.com/juid"/>
  </ds:schemaRefs>
</ds:datastoreItem>
</file>

<file path=customXml/itemProps22.xml><?xml version="1.0" encoding="utf-8"?>
<ds:datastoreItem xmlns:ds="http://schemas.openxmlformats.org/officeDocument/2006/customXml" ds:itemID="{57A1C56B-CB09-4A45-A4A3-10306788580A}">
  <ds:schemaRefs>
    <ds:schemaRef ds:uri="http://www.joulesunlimited.com/juid"/>
  </ds:schemaRefs>
</ds:datastoreItem>
</file>

<file path=customXml/itemProps23.xml><?xml version="1.0" encoding="utf-8"?>
<ds:datastoreItem xmlns:ds="http://schemas.openxmlformats.org/officeDocument/2006/customXml" ds:itemID="{1467CC5A-6C86-4394-A147-ADD542679872}">
  <ds:schemaRefs>
    <ds:schemaRef ds:uri="http://www.joulesunlimited.com/juid"/>
  </ds:schemaRefs>
</ds:datastoreItem>
</file>

<file path=customXml/itemProps24.xml><?xml version="1.0" encoding="utf-8"?>
<ds:datastoreItem xmlns:ds="http://schemas.openxmlformats.org/officeDocument/2006/customXml" ds:itemID="{E1A06516-D3A4-469C-8FD6-6D6FB088ED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9541f1-3b43-482c-a8de-1b403dece07c"/>
    <ds:schemaRef ds:uri="bf4a096b-ecb1-4e85-a1e0-80c521e034ab"/>
    <ds:schemaRef ds:uri="18bc3f94-dfc0-4b96-9f8a-0e5bbfb16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D45353-1192-4C07-88EA-36355A5D8940}">
  <ds:schemaRefs>
    <ds:schemaRef ds:uri="http://www.joulesunlimited.com/juid"/>
  </ds:schemaRefs>
</ds:datastoreItem>
</file>

<file path=customXml/itemProps4.xml><?xml version="1.0" encoding="utf-8"?>
<ds:datastoreItem xmlns:ds="http://schemas.openxmlformats.org/officeDocument/2006/customXml" ds:itemID="{4D1FE551-510F-406C-A9ED-DDEA9E9FC6D2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ec9541f1-3b43-482c-a8de-1b403dece07c"/>
    <ds:schemaRef ds:uri="http://www.w3.org/XML/1998/namespace"/>
    <ds:schemaRef ds:uri="18bc3f94-dfc0-4b96-9f8a-0e5bbfb16367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bf4a096b-ecb1-4e85-a1e0-80c521e034ab"/>
  </ds:schemaRefs>
</ds:datastoreItem>
</file>

<file path=customXml/itemProps5.xml><?xml version="1.0" encoding="utf-8"?>
<ds:datastoreItem xmlns:ds="http://schemas.openxmlformats.org/officeDocument/2006/customXml" ds:itemID="{B81E0A7A-7981-463C-965A-CC8113E0217B}">
  <ds:schemaRefs>
    <ds:schemaRef ds:uri="http://www.joulesunlimited.com/juid"/>
  </ds:schemaRefs>
</ds:datastoreItem>
</file>

<file path=customXml/itemProps6.xml><?xml version="1.0" encoding="utf-8"?>
<ds:datastoreItem xmlns:ds="http://schemas.openxmlformats.org/officeDocument/2006/customXml" ds:itemID="{9A834A06-958B-4C2A-9EB2-27A10ED0B9C2}">
  <ds:schemaRefs>
    <ds:schemaRef ds:uri="http://www.joulesunlimited.com/juid"/>
  </ds:schemaRefs>
</ds:datastoreItem>
</file>

<file path=customXml/itemProps7.xml><?xml version="1.0" encoding="utf-8"?>
<ds:datastoreItem xmlns:ds="http://schemas.openxmlformats.org/officeDocument/2006/customXml" ds:itemID="{C66BB0FD-D0D2-4AA4-BE02-15488670884C}">
  <ds:schemaRefs>
    <ds:schemaRef ds:uri="http://www.joulesunlimited.com/juid"/>
  </ds:schemaRefs>
</ds:datastoreItem>
</file>

<file path=customXml/itemProps8.xml><?xml version="1.0" encoding="utf-8"?>
<ds:datastoreItem xmlns:ds="http://schemas.openxmlformats.org/officeDocument/2006/customXml" ds:itemID="{E9A94CC2-2689-4FE5-B593-988EAF002FD0}">
  <ds:schemaRefs>
    <ds:schemaRef ds:uri="http://www.joulesunlimited.com/juid"/>
  </ds:schemaRefs>
</ds:datastoreItem>
</file>

<file path=customXml/itemProps9.xml><?xml version="1.0" encoding="utf-8"?>
<ds:datastoreItem xmlns:ds="http://schemas.openxmlformats.org/officeDocument/2006/customXml" ds:itemID="{C7DC77A3-C3DD-497D-A7BA-EBD023DB1232}">
  <ds:schemaRefs>
    <ds:schemaRef ds:uri="http://www.joulesunlimited.com/jui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Federatie Medisch Specialist</Template>
  <TotalTime>0</TotalTime>
  <Words>855</Words>
  <Application>Microsoft Office PowerPoint</Application>
  <PresentationFormat>Breedbeeld</PresentationFormat>
  <Paragraphs>127</Paragraphs>
  <Slides>14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inherit</vt:lpstr>
      <vt:lpstr>RO Sans</vt:lpstr>
      <vt:lpstr>Huisstijl</vt:lpstr>
      <vt:lpstr>Informatiebeleid: Landelijke overlegstructuren en rol Federatie  </vt:lpstr>
      <vt:lpstr>Gegevensuitwisseling speerpunt Federatie</vt:lpstr>
      <vt:lpstr>Landelijke overlegstructuren: inleiding</vt:lpstr>
      <vt:lpstr>Informatieberaad zorg</vt:lpstr>
      <vt:lpstr>Informatieberaad: duurzaam informatiestelsel</vt:lpstr>
      <vt:lpstr>Vier prioriteiten vastgesteld; x uitwisselingen op de reservelijst</vt:lpstr>
      <vt:lpstr>Landelijke projecten en programma’s</vt:lpstr>
      <vt:lpstr>Federatie: Strategisch plan Informatiebeleid</vt:lpstr>
      <vt:lpstr>Gegevensuitwisseling en politiek</vt:lpstr>
      <vt:lpstr>5 lagen Uitwisselingsmodel (Nictiz)</vt:lpstr>
      <vt:lpstr>Zorginformatiebouwstenen</vt:lpstr>
      <vt:lpstr>Onze uitdaging: Als zib’s geïmplementeerd zijn, ​ kan écht hergebruik voor diverse doeleinden starten</vt:lpstr>
      <vt:lpstr>Wat doet de Federatie?</vt:lpstr>
      <vt:lpstr>PowerPoint-presentatie</vt:lpstr>
    </vt:vector>
  </TitlesOfParts>
  <Manager/>
  <Company>Federatie Medisch Specialisten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Informatiebeleid Federatie Medisch Specialisten</dc:title>
  <dc:subject/>
  <dc:creator>Klaas Gommers</dc:creator>
  <cp:keywords/>
  <dc:description>sjabloonversie 1.2 - 1 november 2018_x000d_
sjablonen: www.JoulesUnlimited.com</dc:description>
  <cp:lastModifiedBy>corrievanderende</cp:lastModifiedBy>
  <cp:revision>14</cp:revision>
  <dcterms:created xsi:type="dcterms:W3CDTF">2020-11-11T14:48:33Z</dcterms:created>
  <dcterms:modified xsi:type="dcterms:W3CDTF">2022-06-12T16:37:00Z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0x010100DB7187F271E6764BA7C3A6A48E0CBADB</vt:lpwstr>
  </property>
</Properties>
</file>