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 id="2147483820" r:id="rId3"/>
    <p:sldMasterId id="2147483796" r:id="rId4"/>
  </p:sldMasterIdLst>
  <p:notesMasterIdLst>
    <p:notesMasterId r:id="rId15"/>
  </p:notesMasterIdLst>
  <p:handoutMasterIdLst>
    <p:handoutMasterId r:id="rId16"/>
  </p:handoutMasterIdLst>
  <p:sldIdLst>
    <p:sldId id="279" r:id="rId5"/>
    <p:sldId id="273" r:id="rId6"/>
    <p:sldId id="259" r:id="rId7"/>
    <p:sldId id="257" r:id="rId8"/>
    <p:sldId id="275" r:id="rId9"/>
    <p:sldId id="278" r:id="rId10"/>
    <p:sldId id="283" r:id="rId11"/>
    <p:sldId id="280" r:id="rId12"/>
    <p:sldId id="281"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A5E1C6A-F4FA-CF47-8F4C-3EF88F287311}">
          <p14:sldIdLst>
            <p14:sldId id="279"/>
            <p14:sldId id="273"/>
            <p14:sldId id="259"/>
            <p14:sldId id="257"/>
            <p14:sldId id="275"/>
            <p14:sldId id="278"/>
            <p14:sldId id="283"/>
            <p14:sldId id="280"/>
            <p14:sldId id="281"/>
            <p14:sldId id="269"/>
          </p14:sldIdLst>
        </p14:section>
        <p14:section name="Toelichting" id="{0A5D188E-882F-524A-B140-B910FDA19371}">
          <p14:sldIdLst/>
        </p14:section>
      </p14:sectionLst>
    </p:ex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Weustink, M.H.H. (Thijs)" initials="WM(" lastIdx="1" clrIdx="9">
    <p:extLst>
      <p:ext uri="{19B8F6BF-5375-455C-9EA6-DF929625EA0E}">
        <p15:presenceInfo xmlns:p15="http://schemas.microsoft.com/office/powerpoint/2012/main" userId="Weustink, M.H.H. (Thijs)" providerId="None"/>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93423" autoAdjust="0"/>
  </p:normalViewPr>
  <p:slideViewPr>
    <p:cSldViewPr snapToGrid="0">
      <p:cViewPr varScale="1">
        <p:scale>
          <a:sx n="59" d="100"/>
          <a:sy n="59" d="100"/>
        </p:scale>
        <p:origin x="704" y="64"/>
      </p:cViewPr>
      <p:guideLst>
        <p:guide pos="518"/>
        <p:guide orient="horz" pos="2160"/>
        <p:guide orient="horz" pos="109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34" d="100"/>
          <a:sy n="134" d="100"/>
        </p:scale>
        <p:origin x="47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8-6-2022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8-6-2022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45027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zorgverleners patiëntgegevens elektronisch met elkaar uitwisselen, gaat de informatie die nodig is voor de behandeling van patiënten sneller en met minder kans op fouten van de ene zorgverlener naar de andere. Zij hoeven dit dan niet meer te doen via papieren dossiers, fax of cd-rom.</a:t>
            </a:r>
            <a:br>
              <a:rPr lang="nl-NL" dirty="0"/>
            </a:br>
            <a:endParaRPr lang="nl-NL" dirty="0"/>
          </a:p>
          <a:p>
            <a:r>
              <a:rPr lang="nl-NL" dirty="0"/>
              <a:t>• Uit een onderzoek uit 2014 bleek al dat de fax nog veel gebruikt werd in de zorg, terwijl deze in de rest van de maatschappij toch echt al afgedankt was. Ook nu nog, alweer zeven jaar later, is de fax nog steeds actief, terwijl deze toch niet het effectiefst is in het betrouwbaar uitwisselen van gegevens.</a:t>
            </a:r>
          </a:p>
          <a:p>
            <a:endParaRPr lang="nl-NL" dirty="0"/>
          </a:p>
          <a:p>
            <a:r>
              <a:rPr lang="nl-NL" dirty="0"/>
              <a:t>• Onderzoek van de KNMP laat zien dat er jaarlijks zo’n 25.000 vermijdbare ziekenhuisopnames zijn vanwege verkeerd medicatiegebruik. Het ontbreekt artsen en apothekers bijvoorbeeld vaak aan actuele allergie-overzichten en aan inzicht in gebruik van andere medicijnen. Ook komt het nog voor dat de verkeerde dosis, of onduidelijkheid over de behandeling,</a:t>
            </a:r>
            <a:r>
              <a:rPr lang="nl-NL" baseline="0" dirty="0"/>
              <a:t> </a:t>
            </a:r>
            <a:r>
              <a:rPr lang="nl-NL" dirty="0"/>
              <a:t>leiden tot verkeerd gebruik.</a:t>
            </a:r>
          </a:p>
          <a:p>
            <a:endParaRPr lang="nl-NL" dirty="0"/>
          </a:p>
          <a:p>
            <a:r>
              <a:rPr lang="nl-NL" dirty="0"/>
              <a:t>• Actueel is de situatie met </a:t>
            </a:r>
            <a:r>
              <a:rPr lang="nl-NL" dirty="0" err="1"/>
              <a:t>covidpatiënten</a:t>
            </a:r>
            <a:r>
              <a:rPr lang="nl-NL" dirty="0"/>
              <a:t> die bij overplaatsing naar een ander ziekenhuis met een handgeschreven dossier en een dvd met foto's de ambulance in gaan. Dit ontstaat doordat ziekenhuizen elk een eigen elektronisch systeem hebben, dat niet kan communiceren met dat van een ander ziekenhuis.</a:t>
            </a:r>
          </a:p>
          <a:p>
            <a:endParaRPr lang="nl-NL" dirty="0"/>
          </a:p>
          <a:p>
            <a:r>
              <a:rPr lang="nl-NL" dirty="0"/>
              <a:t>Kortom, voor betere zorg moeten elektronische systemen beter met elkaar gaan communiceren. Op een manier die vergelijkbaar is met een wereldstekker die verbinding mogelijk maakt met andersoortige stopcontacten. Van andere ziekenhuizen, maar ook van andere zorgprofessionals zoals huisartsen en apothekers. De juiste gegevens op de juiste plek op het juiste moment, eenduidig en uniform. Daar gaat het om bij de </a:t>
            </a:r>
            <a:r>
              <a:rPr lang="nl-NL" dirty="0" err="1"/>
              <a:t>Wegiz</a:t>
            </a:r>
            <a:r>
              <a:rPr lang="nl-NL" dirty="0"/>
              <a:t>.</a:t>
            </a:r>
          </a:p>
          <a:p>
            <a:endParaRPr lang="nl-NL" dirty="0"/>
          </a:p>
          <a:p>
            <a:r>
              <a:rPr lang="nl-NL" dirty="0"/>
              <a:t>Naast de vijf</a:t>
            </a:r>
            <a:r>
              <a:rPr lang="nl-NL" baseline="0" dirty="0"/>
              <a:t> redenen die u hier ziet staan, is het aannemelijk dat i</a:t>
            </a:r>
            <a:r>
              <a:rPr lang="nl-NL" dirty="0"/>
              <a:t>nvesteringen in elektronische gegevensuitwisseling zich op termijn terugbetalen. Hetzelfde aantal medewerkers houdt meer tijd over voor échte zorg.</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138279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Wegiz</a:t>
            </a:r>
            <a:r>
              <a:rPr lang="nl-NL" dirty="0"/>
              <a:t>, wat is dat voor een wet en wat gaat de </a:t>
            </a:r>
            <a:r>
              <a:rPr lang="nl-NL" dirty="0" err="1"/>
              <a:t>Wegiz</a:t>
            </a:r>
            <a:r>
              <a:rPr lang="nl-NL" dirty="0"/>
              <a:t> regelen?</a:t>
            </a:r>
          </a:p>
          <a:p>
            <a:endParaRPr lang="nl-NL" dirty="0"/>
          </a:p>
          <a:p>
            <a:r>
              <a:rPr lang="nl-NL" dirty="0"/>
              <a:t>De </a:t>
            </a:r>
            <a:r>
              <a:rPr lang="nl-NL" dirty="0" err="1"/>
              <a:t>Wegiz</a:t>
            </a:r>
            <a:r>
              <a:rPr lang="nl-NL" dirty="0"/>
              <a:t> is een kaderwet. Op basis van het ‘raamwerk’ komen er gedetailleerdere regels. Daarin staat welke gegevensuitwisselingen vanaf wanneer elektronisch moeten verlopen. Die regels heten algemene maatregel van bestuur (AMvB). In zo'n AMvB gaat het bijvoorbeeld over welke gegevens een huisarts uitwisselt in het digitale receptenverkeer met een apotheker.</a:t>
            </a:r>
          </a:p>
          <a:p>
            <a:endParaRPr lang="nl-NL" dirty="0"/>
          </a:p>
          <a:p>
            <a:r>
              <a:rPr lang="nl-NL" dirty="0"/>
              <a:t>De </a:t>
            </a:r>
            <a:r>
              <a:rPr lang="nl-NL" dirty="0" err="1"/>
              <a:t>Wegiz</a:t>
            </a:r>
            <a:r>
              <a:rPr lang="nl-NL" dirty="0"/>
              <a:t> stelt eisen aan taal en techniek. De wet bepaalt dát zorgverleners gegevens met elkaar elektronisch moeten uitwisselen, en ook volgens welke afspraken dit moet verlopen. Denk aan een recept voor medicijnen of een röntgenfoto met medisch verslag. De afspraken kunnen gaan over taal en techniek, en ze worden vastgelegd in normen.</a:t>
            </a:r>
          </a:p>
          <a:p>
            <a:endParaRPr lang="nl-NL" dirty="0"/>
          </a:p>
          <a:p>
            <a:r>
              <a:rPr lang="nl-NL" dirty="0"/>
              <a:t>Onder de </a:t>
            </a:r>
            <a:r>
              <a:rPr lang="nl-NL" dirty="0" err="1"/>
              <a:t>Wegiz</a:t>
            </a:r>
            <a:r>
              <a:rPr lang="nl-NL" dirty="0"/>
              <a:t> kan een gegevensuitwisseling een spoor 1-aanwijzing of een spoor 2-aanwijzing krijgen. Spoor 1 houdt in dat de gegevensuitwisseling vanaf een bepaalde datum verplicht elektronisch moet verlopen. Spoor 2 houdt in dat de gegevensuitwisseling vanaf een bepaalde datum elektronisch én volgens standaarden verloopt.</a:t>
            </a:r>
          </a:p>
          <a:p>
            <a:endParaRPr lang="nl-NL" dirty="0"/>
          </a:p>
          <a:p>
            <a:r>
              <a:rPr lang="nl-NL" dirty="0"/>
              <a:t>De </a:t>
            </a:r>
            <a:r>
              <a:rPr lang="nl-NL" dirty="0" err="1"/>
              <a:t>Wegiz</a:t>
            </a:r>
            <a:r>
              <a:rPr lang="nl-NL" dirty="0"/>
              <a:t> bepaalt niet wélke gegevens zorgprofessionals moeten uitwisselen, en ook niet wat goede zorg is. Dat staat in de afspraken die zij al met elkaar hebben gemaakt: de kwaliteitsstandaarden. Daarin staat precies wat goede zorg is voor een bepaalde aandoening of situatie.</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333485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Voordat elektronische uitwisseling van gegevens voor een gegevensuitwisseling wettelijk verplicht wordt, doorloopt de gegevensuitwisseling het proces ‘van idee naar AMvB’. Het is een helder, herhaalbaar en herkenbaar werkproces. Ik licht de vier stappen even toe.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Voorfase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We beoordelen de gegevensuitwisseling op toegevoegde waarde, draagvlak en realiseerbaarheid. Als de gegevensuitwisseling op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Meerjarenagenda</a:t>
            </a:r>
            <a:r>
              <a:rPr kumimoji="0" lang="nl-NL" sz="1200" b="0" i="0" u="none" strike="noStrike" kern="1200" cap="none" spc="0" normalizeH="0" baseline="0" noProof="0" dirty="0">
                <a:ln>
                  <a:noFill/>
                </a:ln>
                <a:solidFill>
                  <a:prstClr val="black"/>
                </a:solidFill>
                <a:effectLst/>
                <a:uLnTx/>
                <a:uFillTx/>
                <a:latin typeface="+mn-lt"/>
                <a:ea typeface="+mn-ea"/>
                <a:cs typeface="+mn-cs"/>
              </a:rPr>
              <a:t> komt, betekent dat zoals gezegd niet automatisch dat dit uiteindelijk resulteert in een wettelijke verplichting.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Voorbereidingsfase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We onderzoeken of een uitwisseling inderdaad geschikt is voor wettelijke verplichting. Dat doen we met een maatschappelijke kosten-batenanalyse (MKBA) en een volwassenheidsscan (VHS).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Uitvoeringsfase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Bij een positief oordeel over MKBA en VHS begint de uitvoeringsfase. Daarin stellen we de AMvB op en, in geval van een spoor 2-aanwijzing, een </a:t>
            </a:r>
            <a:r>
              <a:rPr kumimoji="0" lang="nl-NL" sz="1200" b="0" i="0" u="none" strike="noStrike" kern="1200" cap="none" spc="0" normalizeH="0" baseline="0" noProof="0" dirty="0" err="1">
                <a:ln>
                  <a:noFill/>
                </a:ln>
                <a:solidFill>
                  <a:prstClr val="black"/>
                </a:solidFill>
                <a:effectLst/>
                <a:uLnTx/>
                <a:uFillTx/>
                <a:latin typeface="+mn-lt"/>
                <a:ea typeface="+mn-ea"/>
                <a:cs typeface="+mn-cs"/>
              </a:rPr>
              <a:t>NEN-norm</a:t>
            </a:r>
            <a:r>
              <a:rPr kumimoji="0" lang="nl-NL" sz="1200" b="0" i="0" u="none" strike="noStrike" kern="1200" cap="none" spc="0" normalizeH="0" baseline="0" noProof="0" dirty="0">
                <a:ln>
                  <a:noFill/>
                </a:ln>
                <a:solidFill>
                  <a:prstClr val="black"/>
                </a:solidFill>
                <a:effectLst/>
                <a:uLnTx/>
                <a:uFillTx/>
                <a:latin typeface="+mn-lt"/>
                <a:ea typeface="+mn-ea"/>
                <a:cs typeface="+mn-cs"/>
              </a:rPr>
              <a:t>. Ook voeren we een bekostigingsonderzoek uit.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mn-lt"/>
                <a:ea typeface="+mn-ea"/>
                <a:cs typeface="+mn-cs"/>
              </a:rPr>
              <a:t>Nazorgfase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We zorgen ervoor dat de afspraken over de wettelijke verplichting vastliggen en dat toezicht en handhaving geregeld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‘Van </a:t>
            </a:r>
            <a:r>
              <a:rPr kumimoji="0" lang="en-US" sz="1200" b="0" i="0" u="none" strike="noStrike" kern="1200" cap="none" spc="0" normalizeH="0" baseline="0" noProof="0" dirty="0" err="1">
                <a:ln>
                  <a:noFill/>
                </a:ln>
                <a:solidFill>
                  <a:prstClr val="black"/>
                </a:solidFill>
                <a:effectLst/>
                <a:uLnTx/>
                <a:uFillTx/>
                <a:latin typeface="+mn-lt"/>
                <a:ea typeface="+mn-ea"/>
                <a:cs typeface="+mn-cs"/>
              </a:rPr>
              <a:t>idee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naar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AMvB</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zorgt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ervoor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dat</a:t>
            </a:r>
            <a:r>
              <a:rPr kumimoji="0" lang="en-US" sz="1200" b="0" i="0" u="none" strike="noStrike" kern="1200" cap="none" spc="0" normalizeH="0" baseline="0" noProof="0" dirty="0">
                <a:ln>
                  <a:noFill/>
                </a:ln>
                <a:solidFill>
                  <a:prstClr val="black"/>
                </a:solidFill>
                <a:effectLst/>
                <a:uLnTx/>
                <a:uFillTx/>
                <a:latin typeface="+mn-lt"/>
                <a:ea typeface="+mn-ea"/>
                <a:cs typeface="+mn-cs"/>
              </a:rPr>
              <a:t> we voor </a:t>
            </a:r>
            <a:r>
              <a:rPr kumimoji="0" lang="en-US" sz="1200" b="0" i="0" u="none" strike="noStrike" kern="1200" cap="none" spc="0" normalizeH="0" baseline="0" noProof="0" dirty="0" err="1">
                <a:ln>
                  <a:noFill/>
                </a:ln>
                <a:solidFill>
                  <a:prstClr val="black"/>
                </a:solidFill>
                <a:effectLst/>
                <a:uLnTx/>
                <a:uFillTx/>
                <a:latin typeface="+mn-lt"/>
                <a:ea typeface="+mn-ea"/>
                <a:cs typeface="+mn-cs"/>
              </a:rPr>
              <a:t>elke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gegevensuitwisseling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voorspelbaar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proces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hebben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waarin</a:t>
            </a:r>
            <a:r>
              <a:rPr kumimoji="0" lang="en-US" sz="1200" b="0" i="0" u="none" strike="noStrike" kern="1200" cap="none" spc="0" normalizeH="0" baseline="0" noProof="0" dirty="0">
                <a:ln>
                  <a:noFill/>
                </a:ln>
                <a:solidFill>
                  <a:prstClr val="black"/>
                </a:solidFill>
                <a:effectLst/>
                <a:uLnTx/>
                <a:uFillTx/>
                <a:latin typeface="+mn-lt"/>
                <a:ea typeface="+mn-ea"/>
                <a:cs typeface="+mn-cs"/>
              </a:rPr>
              <a:t> we </a:t>
            </a:r>
            <a:r>
              <a:rPr kumimoji="0" lang="en-US" sz="1200" b="0" i="0" u="none" strike="noStrike" kern="1200" cap="none" spc="0" normalizeH="0" baseline="0" noProof="0" dirty="0" err="1">
                <a:ln>
                  <a:noFill/>
                </a:ln>
                <a:solidFill>
                  <a:prstClr val="black"/>
                </a:solidFill>
                <a:effectLst/>
                <a:uLnTx/>
                <a:uFillTx/>
                <a:latin typeface="+mn-lt"/>
                <a:ea typeface="+mn-ea"/>
                <a:cs typeface="+mn-cs"/>
              </a:rPr>
              <a:t>stapsgewijs</a:t>
            </a:r>
            <a:r>
              <a:rPr kumimoji="0" lang="en-US" sz="1200" b="0" i="0" u="none" strike="noStrike" kern="1200" cap="none" spc="0" normalizeH="0" baseline="0" noProof="0" dirty="0">
                <a:ln>
                  <a:noFill/>
                </a:ln>
                <a:solidFill>
                  <a:prstClr val="black"/>
                </a:solidFill>
                <a:effectLst/>
                <a:uLnTx/>
                <a:uFillTx/>
                <a:latin typeface="+mn-lt"/>
                <a:ea typeface="+mn-ea"/>
                <a:cs typeface="+mn-cs"/>
              </a:rPr>
              <a:t> met </a:t>
            </a:r>
            <a:r>
              <a:rPr kumimoji="0" lang="en-US" sz="1200" b="0" i="0" u="none" strike="noStrike" kern="1200" cap="none" spc="0" normalizeH="0" baseline="0" noProof="0" dirty="0" err="1">
                <a:ln>
                  <a:noFill/>
                </a:ln>
                <a:solidFill>
                  <a:prstClr val="black"/>
                </a:solidFill>
                <a:effectLst/>
                <a:uLnTx/>
                <a:uFillTx/>
                <a:latin typeface="+mn-lt"/>
                <a:ea typeface="+mn-ea"/>
                <a:cs typeface="+mn-cs"/>
              </a:rPr>
              <a:t>zorgveld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ict-leveranciers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andere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betrokkenen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eenheid</a:t>
            </a:r>
            <a:r>
              <a:rPr kumimoji="0" lang="en-US" sz="1200" b="0" i="0" u="none" strike="noStrike" kern="1200" cap="none" spc="0" normalizeH="0" baseline="0" noProof="0" dirty="0">
                <a:ln>
                  <a:noFill/>
                </a:ln>
                <a:solidFill>
                  <a:prstClr val="black"/>
                </a:solidFill>
                <a:effectLst/>
                <a:uLnTx/>
                <a:uFillTx/>
                <a:latin typeface="+mn-lt"/>
                <a:ea typeface="+mn-ea"/>
                <a:cs typeface="+mn-cs"/>
              </a:rPr>
              <a:t> van </a:t>
            </a:r>
            <a:r>
              <a:rPr kumimoji="0" lang="en-US" sz="1200" b="0" i="0" u="none" strike="noStrike" kern="1200" cap="none" spc="0" normalizeH="0" baseline="0" noProof="0" dirty="0" err="1">
                <a:ln>
                  <a:noFill/>
                </a:ln>
                <a:solidFill>
                  <a:prstClr val="black"/>
                </a:solidFill>
                <a:effectLst/>
                <a:uLnTx/>
                <a:uFillTx/>
                <a:latin typeface="+mn-lt"/>
                <a:ea typeface="+mn-ea"/>
                <a:cs typeface="+mn-cs"/>
              </a:rPr>
              <a:t>taal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techniek</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bereiken</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uitkomst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hiervan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leggen</a:t>
            </a:r>
            <a:r>
              <a:rPr kumimoji="0" lang="en-US" sz="1200" b="0" i="0" u="none" strike="noStrike" kern="1200" cap="none" spc="0" normalizeH="0" baseline="0" noProof="0" dirty="0">
                <a:ln>
                  <a:noFill/>
                </a:ln>
                <a:solidFill>
                  <a:prstClr val="black"/>
                </a:solidFill>
                <a:effectLst/>
                <a:uLnTx/>
                <a:uFillTx/>
                <a:latin typeface="+mn-lt"/>
                <a:ea typeface="+mn-ea"/>
                <a:cs typeface="+mn-cs"/>
              </a:rPr>
              <a:t> we </a:t>
            </a:r>
            <a:r>
              <a:rPr kumimoji="0" lang="en-US" sz="1200" b="0" i="0" u="none" strike="noStrike" kern="1200" cap="none" spc="0" normalizeH="0" baseline="0" noProof="0" dirty="0" err="1">
                <a:ln>
                  <a:noFill/>
                </a:ln>
                <a:solidFill>
                  <a:prstClr val="black"/>
                </a:solidFill>
                <a:effectLst/>
                <a:uLnTx/>
                <a:uFillTx/>
                <a:latin typeface="+mn-lt"/>
                <a:ea typeface="+mn-ea"/>
                <a:cs typeface="+mn-cs"/>
              </a:rPr>
              <a:t>wettelijk</a:t>
            </a:r>
            <a:r>
              <a:rPr kumimoji="0" lang="en-US" sz="1200" b="0" i="0" u="none" strike="noStrike" kern="1200" cap="none" spc="0" normalizeH="0" baseline="0" noProof="0" dirty="0">
                <a:ln>
                  <a:noFill/>
                </a:ln>
                <a:solidFill>
                  <a:prstClr val="black"/>
                </a:solidFill>
                <a:effectLst/>
                <a:uLnTx/>
                <a:uFillTx/>
                <a:latin typeface="+mn-lt"/>
                <a:ea typeface="+mn-ea"/>
                <a:cs typeface="+mn-cs"/>
              </a:rPr>
              <a:t> vast. Voor het hele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proces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geldt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zorgvuldigheid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gaat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boven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snelheid</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De ervaringen en inzichten die we momenteel opdoen bij de vier geprioriteerde gegevensuitwisselingen helpen in de toekomst bij andere gegevensuitwisselingen op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Meerjarenagenda</a:t>
            </a:r>
            <a:r>
              <a:rPr kumimoji="0" lang="nl-NL"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197144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Om de informatie in de zorg te laten ‘stromen’ tussen de zorgaanbieders, is - net als in het verkeer - meer nodig dan alleen verkeersregels.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Als kaderwet beschrijft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de verkeersregels, maar niet bij elke uitwisseling is er voldoende wegennet beschikbaar. En soms ontbreken er kruis- of knooppunten. Afspraken zijn dus </a:t>
            </a:r>
            <a:r>
              <a:rPr kumimoji="0" lang="nl-NL" sz="1200" b="1" i="0" u="none" strike="noStrike" kern="1200" cap="none" spc="0" normalizeH="0" baseline="0" noProof="0" dirty="0">
                <a:ln>
                  <a:noFill/>
                </a:ln>
                <a:solidFill>
                  <a:prstClr val="black"/>
                </a:solidFill>
                <a:effectLst/>
                <a:uLnTx/>
                <a:uFillTx/>
                <a:latin typeface="+mn-lt"/>
                <a:ea typeface="+mn-ea"/>
                <a:cs typeface="+mn-cs"/>
              </a:rPr>
              <a:t>nodig,</a:t>
            </a:r>
            <a:r>
              <a:rPr kumimoji="0" lang="nl-NL" sz="1200" b="0" i="0" u="none" strike="noStrike" kern="1200" cap="none" spc="0" normalizeH="0" baseline="0" noProof="0" dirty="0">
                <a:ln>
                  <a:noFill/>
                </a:ln>
                <a:solidFill>
                  <a:prstClr val="black"/>
                </a:solidFill>
                <a:effectLst/>
                <a:uLnTx/>
                <a:uFillTx/>
                <a:latin typeface="+mn-lt"/>
                <a:ea typeface="+mn-ea"/>
                <a:cs typeface="+mn-cs"/>
              </a:rPr>
              <a:t> maar soms is dat niet altijd </a:t>
            </a:r>
            <a:r>
              <a:rPr kumimoji="0" lang="nl-NL" sz="1200" b="1" i="0" u="none" strike="noStrike" kern="1200" cap="none" spc="0" normalizeH="0" baseline="0" noProof="0" dirty="0">
                <a:ln>
                  <a:noFill/>
                </a:ln>
                <a:solidFill>
                  <a:prstClr val="black"/>
                </a:solidFill>
                <a:effectLst/>
                <a:uLnTx/>
                <a:uFillTx/>
                <a:latin typeface="+mn-lt"/>
                <a:ea typeface="+mn-ea"/>
                <a:cs typeface="+mn-cs"/>
              </a:rPr>
              <a:t>voldoende</a:t>
            </a:r>
            <a:r>
              <a:rPr kumimoji="0" lang="nl-NL"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Het doel is om </a:t>
            </a:r>
            <a:r>
              <a:rPr lang="nl-NL" sz="1200" kern="1200" dirty="0">
                <a:solidFill>
                  <a:schemeClr val="tx1"/>
                </a:solidFill>
                <a:effectLst/>
                <a:latin typeface="+mn-lt"/>
                <a:ea typeface="+mn-ea"/>
                <a:cs typeface="+mn-cs"/>
              </a:rPr>
              <a:t>–</a:t>
            </a:r>
            <a:r>
              <a:rPr kumimoji="0" 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sz="1200" b="1" i="0" u="none" strike="noStrike" kern="1200" cap="none" spc="0" normalizeH="0" baseline="0" noProof="0" dirty="0">
                <a:ln>
                  <a:noFill/>
                </a:ln>
                <a:solidFill>
                  <a:prstClr val="black"/>
                </a:solidFill>
                <a:effectLst/>
                <a:uLnTx/>
                <a:uFillTx/>
                <a:latin typeface="+mn-lt"/>
                <a:ea typeface="+mn-ea"/>
                <a:cs typeface="+mn-cs"/>
              </a:rPr>
              <a:t>stap voor stap en op gecontroleerde wijze</a:t>
            </a:r>
            <a:r>
              <a:rPr kumimoji="0" lang="nl-NL" sz="1200" b="0" i="0" u="none" strike="noStrike" kern="1200" cap="none" spc="0" normalizeH="0" baseline="0" noProof="0" dirty="0">
                <a:ln>
                  <a:noFill/>
                </a:ln>
                <a:solidFill>
                  <a:prstClr val="black"/>
                </a:solidFill>
                <a:effectLst/>
                <a:uLnTx/>
                <a:uFillTx/>
                <a:latin typeface="+mn-lt"/>
                <a:ea typeface="+mn-ea"/>
                <a:cs typeface="+mn-cs"/>
              </a:rPr>
              <a:t> </a:t>
            </a:r>
            <a:r>
              <a:rPr lang="nl-NL" sz="1200" kern="1200" dirty="0">
                <a:solidFill>
                  <a:schemeClr val="tx1"/>
                </a:solidFill>
                <a:effectLst/>
                <a:latin typeface="+mn-lt"/>
                <a:ea typeface="+mn-ea"/>
                <a:cs typeface="+mn-cs"/>
              </a:rPr>
              <a:t>–</a:t>
            </a:r>
            <a:r>
              <a:rPr kumimoji="0" lang="nl-NL" sz="1200" b="0" i="0" u="none" strike="noStrike" kern="1200" cap="none" spc="0" normalizeH="0" baseline="0" noProof="0" dirty="0">
                <a:ln>
                  <a:noFill/>
                </a:ln>
                <a:solidFill>
                  <a:prstClr val="black"/>
                </a:solidFill>
                <a:effectLst/>
                <a:uLnTx/>
                <a:uFillTx/>
                <a:latin typeface="+mn-lt"/>
                <a:ea typeface="+mn-ea"/>
                <a:cs typeface="+mn-cs"/>
              </a:rPr>
              <a:t> te zorgen voor volledige ‘interoperabiliteit’ tussen zorgverleners.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Interoperabiliteit betekent dat zorgverleners op technisch gebied én op het gebied van (medisch) taalgebruik, elkaars gegevens kunnen ontvangen, lezen en begrijpen. </a:t>
            </a:r>
            <a:r>
              <a:rPr lang="nl-NL" sz="1200" kern="1200" dirty="0">
                <a:solidFill>
                  <a:schemeClr val="tx1"/>
                </a:solidFill>
                <a:effectLst/>
                <a:latin typeface="+mn-lt"/>
                <a:ea typeface="+mn-ea"/>
                <a:cs typeface="+mn-cs"/>
              </a:rPr>
              <a:t>Een fysiotherapeut kan bijvoorbeeld met </a:t>
            </a:r>
            <a:r>
              <a:rPr lang="nl-NL" sz="1200" kern="1200" dirty="0" err="1">
                <a:solidFill>
                  <a:schemeClr val="tx1"/>
                </a:solidFill>
                <a:effectLst/>
                <a:latin typeface="+mn-lt"/>
                <a:ea typeface="+mn-ea"/>
                <a:cs typeface="+mn-cs"/>
              </a:rPr>
              <a:t>bb</a:t>
            </a:r>
            <a:r>
              <a:rPr lang="nl-NL" sz="1200" kern="1200" dirty="0">
                <a:solidFill>
                  <a:schemeClr val="tx1"/>
                </a:solidFill>
                <a:effectLst/>
                <a:latin typeface="+mn-lt"/>
                <a:ea typeface="+mn-ea"/>
                <a:cs typeface="+mn-cs"/>
              </a:rPr>
              <a:t> 'bovenbeen' bedoelen terwijl een huisarts het heeft over 'bovenbuik'.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Hoe we daar naartoe werken, licht ik zo toe als ik het over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Meerjarenagenda</a:t>
            </a:r>
            <a:r>
              <a:rPr kumimoji="0" 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en het werkproces ga hebben.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Sinds 2018 werkt VWS aan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Dat doen we samen met het zorgveld en </a:t>
            </a:r>
            <a:r>
              <a:rPr kumimoji="0" lang="nl-NL" sz="1200" b="0" i="0" u="none" strike="noStrike" kern="1200" cap="none" spc="0" normalizeH="0" baseline="0" noProof="0" dirty="0" err="1">
                <a:ln>
                  <a:noFill/>
                </a:ln>
                <a:solidFill>
                  <a:prstClr val="black"/>
                </a:solidFill>
                <a:effectLst/>
                <a:uLnTx/>
                <a:uFillTx/>
                <a:latin typeface="+mn-lt"/>
                <a:ea typeface="+mn-ea"/>
                <a:cs typeface="+mn-cs"/>
              </a:rPr>
              <a:t>ict</a:t>
            </a:r>
            <a:r>
              <a:rPr kumimoji="0" lang="nl-NL" sz="1200" b="0" i="0" u="none" strike="noStrike" kern="1200" cap="none" spc="0" normalizeH="0" baseline="0" noProof="0" dirty="0">
                <a:ln>
                  <a:noFill/>
                </a:ln>
                <a:solidFill>
                  <a:prstClr val="black"/>
                </a:solidFill>
                <a:effectLst/>
                <a:uLnTx/>
                <a:uFillTx/>
                <a:latin typeface="+mn-lt"/>
                <a:ea typeface="+mn-ea"/>
                <a:cs typeface="+mn-cs"/>
              </a:rPr>
              <a:t>-leveranciers. Het is nu nog een wetsvoorstel. De Tweede Kamer behandelt het nog dit jaar. De verwachting is dat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op 1 januari 2023 van kracht wordt. De complexiteit van de zorg vraagt om een aanpak per zorgproces. Stap voor stap worden gegevensuitwisselingen verplicht gesteld. Daarom zijn we begonnen met vier gegevensuitwisselingen, de zogeheten geprioriteerde gegevensuitwisselingen.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Bij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Basisgegevensset</a:t>
            </a:r>
            <a:r>
              <a:rPr kumimoji="0" lang="nl-NL" sz="1200" b="0" i="0" u="none" strike="noStrike" kern="1200" cap="none" spc="0" normalizeH="0" baseline="0" noProof="0" dirty="0">
                <a:ln>
                  <a:noFill/>
                </a:ln>
                <a:solidFill>
                  <a:prstClr val="black"/>
                </a:solidFill>
                <a:effectLst/>
                <a:uLnTx/>
                <a:uFillTx/>
                <a:latin typeface="+mn-lt"/>
                <a:ea typeface="+mn-ea"/>
                <a:cs typeface="+mn-cs"/>
              </a:rPr>
              <a:t> Zorg gaat het bijvoorbeeld om informatie over allergieën of bloeddruk van de patiënt die ziekenhuizen uitwisselen en bij de gegevensuitwisseling Beeldbeschikbaarheid om MRI- of hartscans. In de gegevensuitwisseling Digitaal voorschrijven en ter hand stellen gaat het erom dat patiënten altijd de juiste medicatie voorgeschreven krijgen en ontvangen van artsen en apothekers. Tot slot wordt er gewerkt aan de gegevensuitwisseling Verpleegkundige Overdracht, zodat bijvoorbeeld duidelijk is of iemand bij overplaatsing van een ziekenhuis naar een verpleeghuis nog zelfstandig kan traplopen.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244738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Op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Meerjarenagenda</a:t>
            </a:r>
            <a:r>
              <a:rPr kumimoji="0" 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staan de gegevensuitwisselingen die de minister heeft aangewezen als prioritair, en die in de toekomst verplicht elektronisch moeten verlopen. Het is een overzicht van kansrijke gegevensuitwisselingen. De selectie gebeurt in nauw overleg met het zorgveld. Behalve de vier die ik net noemde</a:t>
            </a:r>
            <a:r>
              <a:rPr kumimoji="0" lang="nl-NL" sz="1200" b="1" i="0" u="none" strike="noStrike" kern="1200" cap="none" spc="0" normalizeH="0" baseline="0" noProof="0" dirty="0">
                <a:ln>
                  <a:noFill/>
                </a:ln>
                <a:solidFill>
                  <a:prstClr val="black"/>
                </a:solidFill>
                <a:effectLst/>
                <a:uLnTx/>
                <a:uFillTx/>
                <a:latin typeface="+mn-lt"/>
                <a:ea typeface="+mn-ea"/>
                <a:cs typeface="+mn-cs"/>
              </a:rPr>
              <a:t> </a:t>
            </a:r>
            <a:r>
              <a:rPr kumimoji="0" lang="nl-NL" sz="1200" b="0" i="0" u="none" strike="noStrike" kern="1200" cap="none" spc="0" normalizeH="0" baseline="0" noProof="0" dirty="0">
                <a:ln>
                  <a:noFill/>
                </a:ln>
                <a:solidFill>
                  <a:prstClr val="black"/>
                </a:solidFill>
                <a:effectLst/>
                <a:uLnTx/>
                <a:uFillTx/>
                <a:latin typeface="+mn-lt"/>
                <a:ea typeface="+mn-ea"/>
                <a:cs typeface="+mn-cs"/>
              </a:rPr>
              <a:t>staan er momenteel nog zeven gegevensuitwisselingen op de agenda. Ik laat zo zien welke.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De </a:t>
            </a:r>
            <a:r>
              <a:rPr kumimoji="0" lang="nl-NL" sz="1200" b="0" i="0" u="none" strike="noStrike" kern="1200" cap="none" spc="0" normalizeH="0" baseline="0" noProof="0" dirty="0" err="1">
                <a:ln>
                  <a:noFill/>
                </a:ln>
                <a:solidFill>
                  <a:prstClr val="black"/>
                </a:solidFill>
                <a:effectLst/>
                <a:uLnTx/>
                <a:uFillTx/>
                <a:latin typeface="+mn-lt"/>
                <a:ea typeface="+mn-ea"/>
                <a:cs typeface="+mn-cs"/>
              </a:rPr>
              <a:t>Meerjarenagenda</a:t>
            </a:r>
            <a:r>
              <a:rPr kumimoji="0" 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is geen statische lijst. Er kunnen altijd uitwisselingen bijkomen of afvallen. Van tijd tot tijd wordt de </a:t>
            </a:r>
            <a:r>
              <a:rPr kumimoji="0" lang="nl-NL" sz="1200" b="0" i="0" u="none" strike="noStrike" kern="1200" cap="none" spc="0" normalizeH="0" baseline="0" noProof="0" dirty="0" err="1">
                <a:ln>
                  <a:noFill/>
                </a:ln>
                <a:solidFill>
                  <a:prstClr val="black"/>
                </a:solidFill>
                <a:effectLst/>
                <a:uLnTx/>
                <a:uFillTx/>
                <a:latin typeface="+mn-lt"/>
                <a:ea typeface="+mn-ea"/>
                <a:cs typeface="+mn-cs"/>
              </a:rPr>
              <a:t>Meerjarenagenda</a:t>
            </a:r>
            <a:r>
              <a:rPr kumimoji="0" 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sz="1200" b="0" i="0" u="none" strike="noStrike" kern="1200" cap="none" spc="0" normalizeH="0" baseline="0" noProof="0" dirty="0" err="1">
                <a:ln>
                  <a:noFill/>
                </a:ln>
                <a:solidFill>
                  <a:prstClr val="black"/>
                </a:solidFill>
                <a:effectLst/>
                <a:uLnTx/>
                <a:uFillTx/>
                <a:latin typeface="+mn-lt"/>
                <a:ea typeface="+mn-ea"/>
                <a:cs typeface="+mn-cs"/>
              </a:rPr>
              <a:t>Wegiz</a:t>
            </a:r>
            <a:r>
              <a:rPr kumimoji="0" lang="nl-NL" sz="1200" b="0" i="0" u="none" strike="noStrike" kern="1200" cap="none" spc="0" normalizeH="0" baseline="0" noProof="0" dirty="0">
                <a:ln>
                  <a:noFill/>
                </a:ln>
                <a:solidFill>
                  <a:prstClr val="black"/>
                </a:solidFill>
                <a:effectLst/>
                <a:uLnTx/>
                <a:uFillTx/>
                <a:latin typeface="+mn-lt"/>
                <a:ea typeface="+mn-ea"/>
                <a:cs typeface="+mn-cs"/>
              </a:rPr>
              <a:t> geactualiseerd en naar de Tweede Kamer gezonden, voor het laatst eind 2021. De agenda wordt geactualiseerd: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Bij nieuwe gegevensuitwisselingen;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Als een gegevensuitwisseling is geïmplementeerd, en van de agenda af kan;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mn-lt"/>
                <a:ea typeface="+mn-ea"/>
                <a:cs typeface="+mn-cs"/>
              </a:rPr>
              <a:t>Als bijstelling van de prioritering nodig of gewenst is.</a:t>
            </a:r>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359035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395772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204694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3" Type="http://schemas.openxmlformats.org/officeDocument/2006/relationships/image" Target="../media/image29.svg"/><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Master" Target="../slideMasters/slideMaster2.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50.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9.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68.png"/><Relationship Id="rId3" Type="http://schemas.openxmlformats.org/officeDocument/2006/relationships/image" Target="../media/image53.svg"/><Relationship Id="rId21" Type="http://schemas.openxmlformats.org/officeDocument/2006/relationships/image" Target="../media/image71.svg"/><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67.svg"/><Relationship Id="rId25" Type="http://schemas.openxmlformats.org/officeDocument/2006/relationships/image" Target="../media/image75.sv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Master" Target="../slideMasters/slideMaster2.xml"/><Relationship Id="rId6" Type="http://schemas.openxmlformats.org/officeDocument/2006/relationships/image" Target="../media/image56.png"/><Relationship Id="rId11" Type="http://schemas.openxmlformats.org/officeDocument/2006/relationships/image" Target="../media/image61.svg"/><Relationship Id="rId24" Type="http://schemas.openxmlformats.org/officeDocument/2006/relationships/image" Target="../media/image74.png"/><Relationship Id="rId5" Type="http://schemas.openxmlformats.org/officeDocument/2006/relationships/image" Target="../media/image55.svg"/><Relationship Id="rId15" Type="http://schemas.openxmlformats.org/officeDocument/2006/relationships/image" Target="../media/image65.svg"/><Relationship Id="rId23" Type="http://schemas.openxmlformats.org/officeDocument/2006/relationships/image" Target="../media/image73.svg"/><Relationship Id="rId10" Type="http://schemas.openxmlformats.org/officeDocument/2006/relationships/image" Target="../media/image60.png"/><Relationship Id="rId19" Type="http://schemas.openxmlformats.org/officeDocument/2006/relationships/image" Target="../media/image69.sv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 Id="rId22" Type="http://schemas.openxmlformats.org/officeDocument/2006/relationships/image" Target="../media/image7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18" Type="http://schemas.openxmlformats.org/officeDocument/2006/relationships/image" Target="../media/image92.png"/><Relationship Id="rId3" Type="http://schemas.openxmlformats.org/officeDocument/2006/relationships/image" Target="../media/image77.sv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image" Target="../media/image91.svg"/><Relationship Id="rId25" Type="http://schemas.openxmlformats.org/officeDocument/2006/relationships/image" Target="../media/image99.sv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Master" Target="../slideMasters/slideMaster2.xml"/><Relationship Id="rId6" Type="http://schemas.openxmlformats.org/officeDocument/2006/relationships/image" Target="../media/image80.png"/><Relationship Id="rId11" Type="http://schemas.openxmlformats.org/officeDocument/2006/relationships/image" Target="../media/image85.svg"/><Relationship Id="rId24" Type="http://schemas.openxmlformats.org/officeDocument/2006/relationships/image" Target="../media/image98.pn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10" Type="http://schemas.openxmlformats.org/officeDocument/2006/relationships/image" Target="../media/image84.png"/><Relationship Id="rId19" Type="http://schemas.openxmlformats.org/officeDocument/2006/relationships/image" Target="../media/image93.sv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 Id="rId22" Type="http://schemas.openxmlformats.org/officeDocument/2006/relationships/image" Target="../media/image9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18" Type="http://schemas.openxmlformats.org/officeDocument/2006/relationships/image" Target="../media/image92.png"/><Relationship Id="rId3" Type="http://schemas.openxmlformats.org/officeDocument/2006/relationships/image" Target="../media/image77.sv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image" Target="../media/image91.svg"/><Relationship Id="rId25" Type="http://schemas.openxmlformats.org/officeDocument/2006/relationships/image" Target="../media/image99.sv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Master" Target="../slideMasters/slideMaster2.xml"/><Relationship Id="rId6" Type="http://schemas.openxmlformats.org/officeDocument/2006/relationships/image" Target="../media/image80.png"/><Relationship Id="rId11" Type="http://schemas.openxmlformats.org/officeDocument/2006/relationships/image" Target="../media/image85.svg"/><Relationship Id="rId24" Type="http://schemas.openxmlformats.org/officeDocument/2006/relationships/image" Target="../media/image98.pn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10" Type="http://schemas.openxmlformats.org/officeDocument/2006/relationships/image" Target="../media/image84.png"/><Relationship Id="rId19" Type="http://schemas.openxmlformats.org/officeDocument/2006/relationships/image" Target="../media/image93.sv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 Id="rId22" Type="http://schemas.openxmlformats.org/officeDocument/2006/relationships/image" Target="../media/image9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svg"/><Relationship Id="rId18" Type="http://schemas.openxmlformats.org/officeDocument/2006/relationships/image" Target="../media/image116.png"/><Relationship Id="rId26" Type="http://schemas.openxmlformats.org/officeDocument/2006/relationships/image" Target="../media/image124.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110.png"/><Relationship Id="rId17" Type="http://schemas.openxmlformats.org/officeDocument/2006/relationships/image" Target="../media/image115.svg"/><Relationship Id="rId25" Type="http://schemas.openxmlformats.org/officeDocument/2006/relationships/image" Target="../media/image123.sv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29" Type="http://schemas.openxmlformats.org/officeDocument/2006/relationships/image" Target="../media/image127.svg"/><Relationship Id="rId1" Type="http://schemas.openxmlformats.org/officeDocument/2006/relationships/slideMaster" Target="../slideMasters/slideMaster2.xml"/><Relationship Id="rId6" Type="http://schemas.openxmlformats.org/officeDocument/2006/relationships/image" Target="../media/image104.png"/><Relationship Id="rId11" Type="http://schemas.openxmlformats.org/officeDocument/2006/relationships/image" Target="../media/image109.svg"/><Relationship Id="rId24" Type="http://schemas.openxmlformats.org/officeDocument/2006/relationships/image" Target="../media/image122.pn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28" Type="http://schemas.openxmlformats.org/officeDocument/2006/relationships/image" Target="../media/image126.png"/><Relationship Id="rId10" Type="http://schemas.openxmlformats.org/officeDocument/2006/relationships/image" Target="../media/image108.png"/><Relationship Id="rId19" Type="http://schemas.openxmlformats.org/officeDocument/2006/relationships/image" Target="../media/image117.svg"/><Relationship Id="rId4" Type="http://schemas.openxmlformats.org/officeDocument/2006/relationships/image" Target="../media/image102.png"/><Relationship Id="rId9" Type="http://schemas.openxmlformats.org/officeDocument/2006/relationships/image" Target="../media/image107.svg"/><Relationship Id="rId14" Type="http://schemas.openxmlformats.org/officeDocument/2006/relationships/image" Target="../media/image112.png"/><Relationship Id="rId22" Type="http://schemas.openxmlformats.org/officeDocument/2006/relationships/image" Target="../media/image120.png"/><Relationship Id="rId27" Type="http://schemas.openxmlformats.org/officeDocument/2006/relationships/image" Target="../media/image125.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svg"/><Relationship Id="rId18" Type="http://schemas.openxmlformats.org/officeDocument/2006/relationships/image" Target="../media/image116.png"/><Relationship Id="rId26" Type="http://schemas.openxmlformats.org/officeDocument/2006/relationships/image" Target="../media/image124.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110.png"/><Relationship Id="rId17" Type="http://schemas.openxmlformats.org/officeDocument/2006/relationships/image" Target="../media/image115.svg"/><Relationship Id="rId25" Type="http://schemas.openxmlformats.org/officeDocument/2006/relationships/image" Target="../media/image123.sv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29" Type="http://schemas.openxmlformats.org/officeDocument/2006/relationships/image" Target="../media/image127.svg"/><Relationship Id="rId1" Type="http://schemas.openxmlformats.org/officeDocument/2006/relationships/slideMaster" Target="../slideMasters/slideMaster2.xml"/><Relationship Id="rId6" Type="http://schemas.openxmlformats.org/officeDocument/2006/relationships/image" Target="../media/image104.png"/><Relationship Id="rId11" Type="http://schemas.openxmlformats.org/officeDocument/2006/relationships/image" Target="../media/image109.svg"/><Relationship Id="rId24" Type="http://schemas.openxmlformats.org/officeDocument/2006/relationships/image" Target="../media/image122.pn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28" Type="http://schemas.openxmlformats.org/officeDocument/2006/relationships/image" Target="../media/image126.png"/><Relationship Id="rId10" Type="http://schemas.openxmlformats.org/officeDocument/2006/relationships/image" Target="../media/image108.png"/><Relationship Id="rId19" Type="http://schemas.openxmlformats.org/officeDocument/2006/relationships/image" Target="../media/image117.svg"/><Relationship Id="rId4" Type="http://schemas.openxmlformats.org/officeDocument/2006/relationships/image" Target="../media/image102.png"/><Relationship Id="rId9" Type="http://schemas.openxmlformats.org/officeDocument/2006/relationships/image" Target="../media/image107.svg"/><Relationship Id="rId14" Type="http://schemas.openxmlformats.org/officeDocument/2006/relationships/image" Target="../media/image112.png"/><Relationship Id="rId22" Type="http://schemas.openxmlformats.org/officeDocument/2006/relationships/image" Target="../media/image120.png"/><Relationship Id="rId27" Type="http://schemas.openxmlformats.org/officeDocument/2006/relationships/image" Target="../media/image125.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svg"/><Relationship Id="rId18" Type="http://schemas.openxmlformats.org/officeDocument/2006/relationships/image" Target="../media/image116.png"/><Relationship Id="rId26" Type="http://schemas.openxmlformats.org/officeDocument/2006/relationships/image" Target="../media/image124.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110.png"/><Relationship Id="rId17" Type="http://schemas.openxmlformats.org/officeDocument/2006/relationships/image" Target="../media/image115.svg"/><Relationship Id="rId25" Type="http://schemas.openxmlformats.org/officeDocument/2006/relationships/image" Target="../media/image123.sv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29" Type="http://schemas.openxmlformats.org/officeDocument/2006/relationships/image" Target="../media/image127.svg"/><Relationship Id="rId1" Type="http://schemas.openxmlformats.org/officeDocument/2006/relationships/slideMaster" Target="../slideMasters/slideMaster2.xml"/><Relationship Id="rId6" Type="http://schemas.openxmlformats.org/officeDocument/2006/relationships/image" Target="../media/image104.png"/><Relationship Id="rId11" Type="http://schemas.openxmlformats.org/officeDocument/2006/relationships/image" Target="../media/image109.svg"/><Relationship Id="rId24" Type="http://schemas.openxmlformats.org/officeDocument/2006/relationships/image" Target="../media/image122.pn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28" Type="http://schemas.openxmlformats.org/officeDocument/2006/relationships/image" Target="../media/image126.png"/><Relationship Id="rId10" Type="http://schemas.openxmlformats.org/officeDocument/2006/relationships/image" Target="../media/image108.png"/><Relationship Id="rId19" Type="http://schemas.openxmlformats.org/officeDocument/2006/relationships/image" Target="../media/image117.svg"/><Relationship Id="rId4" Type="http://schemas.openxmlformats.org/officeDocument/2006/relationships/image" Target="../media/image102.png"/><Relationship Id="rId9" Type="http://schemas.openxmlformats.org/officeDocument/2006/relationships/image" Target="../media/image107.svg"/><Relationship Id="rId14" Type="http://schemas.openxmlformats.org/officeDocument/2006/relationships/image" Target="../media/image112.png"/><Relationship Id="rId22" Type="http://schemas.openxmlformats.org/officeDocument/2006/relationships/image" Target="../media/image120.png"/><Relationship Id="rId27" Type="http://schemas.openxmlformats.org/officeDocument/2006/relationships/image" Target="../media/image125.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12000" y="3420000"/>
            <a:ext cx="5376000" cy="738664"/>
          </a:xfrm>
        </p:spPr>
        <p:txBody>
          <a:bodyPr lIns="0" tIns="0" rIns="0" bIns="0">
            <a:spAutoFit/>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rgbClr val="FFFFFF"/>
                </a:solidFill>
              </a:defRPr>
            </a:lvl1pPr>
          </a:lstStyle>
          <a:p>
            <a:r>
              <a:rPr lang="nl-NL" dirty="0"/>
              <a:t>8 maart 2022</a:t>
            </a:r>
          </a:p>
        </p:txBody>
      </p:sp>
      <p:sp>
        <p:nvSpPr>
          <p:cNvPr id="16" name="Titel 1"/>
          <p:cNvSpPr>
            <a:spLocks noGrp="1"/>
          </p:cNvSpPr>
          <p:nvPr>
            <p:ph type="title"/>
          </p:nvPr>
        </p:nvSpPr>
        <p:spPr>
          <a:xfrm>
            <a:off x="576000" y="1472360"/>
            <a:ext cx="10928588" cy="1495794"/>
          </a:xfrm>
        </p:spPr>
        <p:txBody>
          <a:bodyPr anchor="t" anchorCtr="0">
            <a:spAutoFit/>
          </a:bodyPr>
          <a:lstStyle>
            <a:lvl1pPr algn="l">
              <a:lnSpc>
                <a:spcPct val="80000"/>
              </a:lnSpc>
              <a:defRPr sz="6000" b="0">
                <a:solidFill>
                  <a:schemeClr val="tx1"/>
                </a:solidFill>
              </a:defRPr>
            </a:lvl1pPr>
          </a:lstStyle>
          <a:p>
            <a:r>
              <a:rPr lang="nl-NL"/>
              <a:t>Klik om de stijl te bewerken</a:t>
            </a:r>
            <a:endParaRPr lang="nl-NL" dirty="0"/>
          </a:p>
        </p:txBody>
      </p:sp>
      <p:pic>
        <p:nvPicPr>
          <p:cNvPr id="7" name="Afbeelding 6">
            <a:extLst>
              <a:ext uri="{FF2B5EF4-FFF2-40B4-BE49-F238E27FC236}">
                <a16:creationId xmlns:a16="http://schemas.microsoft.com/office/drawing/2014/main" id="{5FB7A0AE-54B0-7A4A-A77D-D9067FBAB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guide id="3"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oofdstukdia 05 Lichtblauw">
    <p:bg>
      <p:bgPr>
        <a:solidFill>
          <a:schemeClr val="tx2"/>
        </a:solidFill>
        <a:effectLst/>
      </p:bgPr>
    </p:bg>
    <p:spTree>
      <p:nvGrpSpPr>
        <p:cNvPr id="1" name=""/>
        <p:cNvGrpSpPr/>
        <p:nvPr/>
      </p:nvGrpSpPr>
      <p:grpSpPr>
        <a:xfrm>
          <a:off x="0" y="0"/>
          <a:ext cx="0" cy="0"/>
          <a:chOff x="0" y="0"/>
          <a:chExt cx="0" cy="0"/>
        </a:xfrm>
      </p:grpSpPr>
      <p:grpSp>
        <p:nvGrpSpPr>
          <p:cNvPr id="31" name="iconen volksgezondheid">
            <a:extLst>
              <a:ext uri="{FF2B5EF4-FFF2-40B4-BE49-F238E27FC236}">
                <a16:creationId xmlns:a16="http://schemas.microsoft.com/office/drawing/2014/main" id="{3AFAA111-62E0-364E-BCF3-45997AB5AD4F}"/>
              </a:ext>
            </a:extLst>
          </p:cNvPr>
          <p:cNvGrpSpPr/>
          <p:nvPr userDrawn="1"/>
        </p:nvGrpSpPr>
        <p:grpSpPr>
          <a:xfrm>
            <a:off x="-70403" y="-63403"/>
            <a:ext cx="12109695" cy="6956430"/>
            <a:chOff x="-70403" y="-63403"/>
            <a:chExt cx="12109695" cy="6956430"/>
          </a:xfrm>
          <a:solidFill>
            <a:schemeClr val="bg1">
              <a:alpha val="12000"/>
            </a:schemeClr>
          </a:solidFill>
        </p:grpSpPr>
        <p:pic>
          <p:nvPicPr>
            <p:cNvPr id="8" name="Graphic 7">
              <a:extLst>
                <a:ext uri="{FF2B5EF4-FFF2-40B4-BE49-F238E27FC236}">
                  <a16:creationId xmlns:a16="http://schemas.microsoft.com/office/drawing/2014/main" id="{6E6EA38E-CB2B-0745-8442-5F15FEEEDD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843" y="285828"/>
              <a:ext cx="2224295" cy="1211134"/>
            </a:xfrm>
            <a:prstGeom prst="rect">
              <a:avLst/>
            </a:prstGeom>
          </p:spPr>
        </p:pic>
        <p:pic>
          <p:nvPicPr>
            <p:cNvPr id="11" name="Graphic 10">
              <a:extLst>
                <a:ext uri="{FF2B5EF4-FFF2-40B4-BE49-F238E27FC236}">
                  <a16:creationId xmlns:a16="http://schemas.microsoft.com/office/drawing/2014/main" id="{5296FED5-4CE1-074F-9622-B53EACD765D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3311" y="3195533"/>
              <a:ext cx="1972965" cy="2028700"/>
            </a:xfrm>
            <a:prstGeom prst="rect">
              <a:avLst/>
            </a:prstGeom>
          </p:spPr>
        </p:pic>
        <p:pic>
          <p:nvPicPr>
            <p:cNvPr id="16" name="Graphic 15">
              <a:extLst>
                <a:ext uri="{FF2B5EF4-FFF2-40B4-BE49-F238E27FC236}">
                  <a16:creationId xmlns:a16="http://schemas.microsoft.com/office/drawing/2014/main" id="{E68AF249-8B3E-C048-B8AB-33E741C243F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9312" y="4696844"/>
              <a:ext cx="3625801" cy="2164920"/>
            </a:xfrm>
            <a:prstGeom prst="rect">
              <a:avLst/>
            </a:prstGeom>
          </p:spPr>
        </p:pic>
        <p:pic>
          <p:nvPicPr>
            <p:cNvPr id="18" name="Graphic 17">
              <a:extLst>
                <a:ext uri="{FF2B5EF4-FFF2-40B4-BE49-F238E27FC236}">
                  <a16:creationId xmlns:a16="http://schemas.microsoft.com/office/drawing/2014/main" id="{638D1567-34C4-9F43-AF70-C5AE51B936A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83" y="-63403"/>
              <a:ext cx="2220950" cy="2112612"/>
            </a:xfrm>
            <a:prstGeom prst="rect">
              <a:avLst/>
            </a:prstGeom>
          </p:spPr>
        </p:pic>
        <p:pic>
          <p:nvPicPr>
            <p:cNvPr id="20" name="Graphic 19">
              <a:extLst>
                <a:ext uri="{FF2B5EF4-FFF2-40B4-BE49-F238E27FC236}">
                  <a16:creationId xmlns:a16="http://schemas.microsoft.com/office/drawing/2014/main" id="{E93F9003-CBE5-094A-8B40-207154B6F2D4}"/>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71012" y="255188"/>
              <a:ext cx="1968280" cy="2445438"/>
            </a:xfrm>
            <a:prstGeom prst="rect">
              <a:avLst/>
            </a:prstGeom>
          </p:spPr>
        </p:pic>
        <p:pic>
          <p:nvPicPr>
            <p:cNvPr id="22" name="Graphic 21">
              <a:extLst>
                <a:ext uri="{FF2B5EF4-FFF2-40B4-BE49-F238E27FC236}">
                  <a16:creationId xmlns:a16="http://schemas.microsoft.com/office/drawing/2014/main" id="{C02EA1E4-7DAF-D74F-9535-377237DD24E4}"/>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71235" y="1749212"/>
              <a:ext cx="906903" cy="934247"/>
            </a:xfrm>
            <a:prstGeom prst="rect">
              <a:avLst/>
            </a:prstGeom>
          </p:spPr>
        </p:pic>
        <p:pic>
          <p:nvPicPr>
            <p:cNvPr id="24" name="Graphic 23">
              <a:extLst>
                <a:ext uri="{FF2B5EF4-FFF2-40B4-BE49-F238E27FC236}">
                  <a16:creationId xmlns:a16="http://schemas.microsoft.com/office/drawing/2014/main" id="{EAE35889-FD73-8549-9B5B-3818C18FB3F4}"/>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86285" y="4734204"/>
              <a:ext cx="1691386" cy="1608878"/>
            </a:xfrm>
            <a:prstGeom prst="rect">
              <a:avLst/>
            </a:prstGeom>
          </p:spPr>
        </p:pic>
        <p:pic>
          <p:nvPicPr>
            <p:cNvPr id="26" name="Graphic 25">
              <a:extLst>
                <a:ext uri="{FF2B5EF4-FFF2-40B4-BE49-F238E27FC236}">
                  <a16:creationId xmlns:a16="http://schemas.microsoft.com/office/drawing/2014/main" id="{FC454512-7000-5241-B3F3-359CA1FD5B6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403" y="2700626"/>
              <a:ext cx="3719067" cy="4192401"/>
            </a:xfrm>
            <a:prstGeom prst="rect">
              <a:avLst/>
            </a:prstGeom>
          </p:spPr>
        </p:pic>
        <p:pic>
          <p:nvPicPr>
            <p:cNvPr id="28" name="Graphic 27">
              <a:extLst>
                <a:ext uri="{FF2B5EF4-FFF2-40B4-BE49-F238E27FC236}">
                  <a16:creationId xmlns:a16="http://schemas.microsoft.com/office/drawing/2014/main" id="{86EE2B3A-09D7-9047-8929-2AA711A0D996}"/>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964339" y="2817752"/>
              <a:ext cx="1232141" cy="1573827"/>
            </a:xfrm>
            <a:prstGeom prst="rect">
              <a:avLst/>
            </a:prstGeom>
          </p:spPr>
        </p:pic>
        <p:pic>
          <p:nvPicPr>
            <p:cNvPr id="30" name="Graphic 29">
              <a:extLst>
                <a:ext uri="{FF2B5EF4-FFF2-40B4-BE49-F238E27FC236}">
                  <a16:creationId xmlns:a16="http://schemas.microsoft.com/office/drawing/2014/main" id="{90656417-7AB7-B045-8E0C-6648C1ED71E9}"/>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10537682" y="3655303"/>
              <a:ext cx="1370308" cy="3202697"/>
            </a:xfrm>
            <a:prstGeom prst="rect">
              <a:avLst/>
            </a:prstGeom>
          </p:spPr>
        </p:pic>
        <p:pic>
          <p:nvPicPr>
            <p:cNvPr id="3" name="Graphic 2">
              <a:extLst>
                <a:ext uri="{FF2B5EF4-FFF2-40B4-BE49-F238E27FC236}">
                  <a16:creationId xmlns:a16="http://schemas.microsoft.com/office/drawing/2014/main" id="{D0D3743A-B396-6841-9F6B-2DE3A78F64DF}"/>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938988" y="218262"/>
              <a:ext cx="1672372" cy="2365213"/>
            </a:xfrm>
            <a:prstGeom prst="rect">
              <a:avLst/>
            </a:prstGeom>
          </p:spPr>
        </p:pic>
        <p:pic>
          <p:nvPicPr>
            <p:cNvPr id="5" name="Graphic 4">
              <a:extLst>
                <a:ext uri="{FF2B5EF4-FFF2-40B4-BE49-F238E27FC236}">
                  <a16:creationId xmlns:a16="http://schemas.microsoft.com/office/drawing/2014/main" id="{8CC900B4-D0DD-304F-9E0F-DED3082725BA}"/>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41969" y="1768885"/>
              <a:ext cx="2257044" cy="2376464"/>
            </a:xfrm>
            <a:prstGeom prst="rect">
              <a:avLst/>
            </a:prstGeom>
          </p:spPr>
        </p:pic>
      </p:gr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7" name="Titel 1">
            <a:extLst>
              <a:ext uri="{FF2B5EF4-FFF2-40B4-BE49-F238E27FC236}">
                <a16:creationId xmlns:a16="http://schemas.microsoft.com/office/drawing/2014/main" id="{52450AE9-4D7E-DF43-9449-D62E52ADD977}"/>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0" name="Tijdelijke aanduiding voor tekst 6">
            <a:extLst>
              <a:ext uri="{FF2B5EF4-FFF2-40B4-BE49-F238E27FC236}">
                <a16:creationId xmlns:a16="http://schemas.microsoft.com/office/drawing/2014/main" id="{9D8E5C0A-7C94-F549-B9DC-FAA2E87640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30640859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dia 05 Lichtblauw">
    <p:bg>
      <p:bgPr>
        <a:solidFill>
          <a:schemeClr val="bg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BCA07F8F-1CBC-1041-9933-4E89F3255D61}"/>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1281C97F-CD3D-634F-A906-70DD0FE77EFD}"/>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345D0E7-8E4F-E34A-9DC0-972676B28FB4}"/>
              </a:ext>
            </a:extLst>
          </p:cNvPr>
          <p:cNvSpPr>
            <a:spLocks noGrp="1"/>
          </p:cNvSpPr>
          <p:nvPr>
            <p:ph type="body" sz="quarter" idx="13" hasCustomPrompt="1"/>
          </p:nvPr>
        </p:nvSpPr>
        <p:spPr>
          <a:xfrm>
            <a:off x="612000" y="3420000"/>
            <a:ext cx="1083787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25D007C2-E14C-4945-939B-0BA5A26B7CE6}"/>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DBF1768B-DC83-954C-9F9D-D1842F18E30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38379475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Hoofdstukdia 05 Lichtblauw">
    <p:bg>
      <p:bgPr>
        <a:solidFill>
          <a:schemeClr val="bg2"/>
        </a:solidFill>
        <a:effectLst/>
      </p:bgPr>
    </p:bg>
    <p:spTree>
      <p:nvGrpSpPr>
        <p:cNvPr id="1" name=""/>
        <p:cNvGrpSpPr/>
        <p:nvPr/>
      </p:nvGrpSpPr>
      <p:grpSpPr>
        <a:xfrm>
          <a:off x="0" y="0"/>
          <a:ext cx="0" cy="0"/>
          <a:chOff x="0" y="0"/>
          <a:chExt cx="0" cy="0"/>
        </a:xfrm>
      </p:grpSpPr>
      <p:grpSp>
        <p:nvGrpSpPr>
          <p:cNvPr id="7" name="iconen volksgezondheid">
            <a:extLst>
              <a:ext uri="{FF2B5EF4-FFF2-40B4-BE49-F238E27FC236}">
                <a16:creationId xmlns:a16="http://schemas.microsoft.com/office/drawing/2014/main" id="{364C28D7-E5FC-AF48-B1DC-5EC8E348CEB8}"/>
              </a:ext>
            </a:extLst>
          </p:cNvPr>
          <p:cNvGrpSpPr/>
          <p:nvPr userDrawn="1"/>
        </p:nvGrpSpPr>
        <p:grpSpPr>
          <a:xfrm>
            <a:off x="-70403" y="-63403"/>
            <a:ext cx="12109695" cy="6956430"/>
            <a:chOff x="-70403" y="-63403"/>
            <a:chExt cx="12109695" cy="6956430"/>
          </a:xfrm>
          <a:solidFill>
            <a:schemeClr val="bg1">
              <a:alpha val="15000"/>
            </a:schemeClr>
          </a:solidFill>
        </p:grpSpPr>
        <p:pic>
          <p:nvPicPr>
            <p:cNvPr id="10" name="Graphic 9">
              <a:extLst>
                <a:ext uri="{FF2B5EF4-FFF2-40B4-BE49-F238E27FC236}">
                  <a16:creationId xmlns:a16="http://schemas.microsoft.com/office/drawing/2014/main" id="{5DC311F4-FD87-3840-B52D-DAD86548CD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843" y="285828"/>
              <a:ext cx="2224295" cy="1211134"/>
            </a:xfrm>
            <a:prstGeom prst="rect">
              <a:avLst/>
            </a:prstGeom>
          </p:spPr>
        </p:pic>
        <p:pic>
          <p:nvPicPr>
            <p:cNvPr id="12" name="Graphic 11">
              <a:extLst>
                <a:ext uri="{FF2B5EF4-FFF2-40B4-BE49-F238E27FC236}">
                  <a16:creationId xmlns:a16="http://schemas.microsoft.com/office/drawing/2014/main" id="{5015A9F6-F6AB-E143-B9F1-FB4AE3AC3E8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3311" y="3195533"/>
              <a:ext cx="1972965" cy="2028700"/>
            </a:xfrm>
            <a:prstGeom prst="rect">
              <a:avLst/>
            </a:prstGeom>
          </p:spPr>
        </p:pic>
        <p:pic>
          <p:nvPicPr>
            <p:cNvPr id="13" name="Graphic 12">
              <a:extLst>
                <a:ext uri="{FF2B5EF4-FFF2-40B4-BE49-F238E27FC236}">
                  <a16:creationId xmlns:a16="http://schemas.microsoft.com/office/drawing/2014/main" id="{BE0F42CF-3A5A-DE40-8577-E77F54B59CC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9312" y="4696844"/>
              <a:ext cx="3625801" cy="2164920"/>
            </a:xfrm>
            <a:prstGeom prst="rect">
              <a:avLst/>
            </a:prstGeom>
          </p:spPr>
        </p:pic>
        <p:pic>
          <p:nvPicPr>
            <p:cNvPr id="14" name="Graphic 13">
              <a:extLst>
                <a:ext uri="{FF2B5EF4-FFF2-40B4-BE49-F238E27FC236}">
                  <a16:creationId xmlns:a16="http://schemas.microsoft.com/office/drawing/2014/main" id="{A71A63D7-1441-6C47-A068-83B2CA34603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83" y="-63403"/>
              <a:ext cx="2220950" cy="2112612"/>
            </a:xfrm>
            <a:prstGeom prst="rect">
              <a:avLst/>
            </a:prstGeom>
          </p:spPr>
        </p:pic>
        <p:pic>
          <p:nvPicPr>
            <p:cNvPr id="17" name="Graphic 16">
              <a:extLst>
                <a:ext uri="{FF2B5EF4-FFF2-40B4-BE49-F238E27FC236}">
                  <a16:creationId xmlns:a16="http://schemas.microsoft.com/office/drawing/2014/main" id="{95D7993E-CF7E-0E4B-98D4-A9CC4020E8F3}"/>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71012" y="255188"/>
              <a:ext cx="1968280" cy="2445438"/>
            </a:xfrm>
            <a:prstGeom prst="rect">
              <a:avLst/>
            </a:prstGeom>
          </p:spPr>
        </p:pic>
        <p:pic>
          <p:nvPicPr>
            <p:cNvPr id="18" name="Graphic 17">
              <a:extLst>
                <a:ext uri="{FF2B5EF4-FFF2-40B4-BE49-F238E27FC236}">
                  <a16:creationId xmlns:a16="http://schemas.microsoft.com/office/drawing/2014/main" id="{54DB3C8E-247C-7648-908F-5E61748151B9}"/>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71235" y="1749212"/>
              <a:ext cx="906903" cy="934247"/>
            </a:xfrm>
            <a:prstGeom prst="rect">
              <a:avLst/>
            </a:prstGeom>
          </p:spPr>
        </p:pic>
        <p:pic>
          <p:nvPicPr>
            <p:cNvPr id="19" name="Graphic 18">
              <a:extLst>
                <a:ext uri="{FF2B5EF4-FFF2-40B4-BE49-F238E27FC236}">
                  <a16:creationId xmlns:a16="http://schemas.microsoft.com/office/drawing/2014/main" id="{AD5CFFAE-3B37-D242-A9A5-26ACF9BEB58F}"/>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86285" y="4734204"/>
              <a:ext cx="1691386" cy="1608878"/>
            </a:xfrm>
            <a:prstGeom prst="rect">
              <a:avLst/>
            </a:prstGeom>
          </p:spPr>
        </p:pic>
        <p:pic>
          <p:nvPicPr>
            <p:cNvPr id="20" name="Graphic 19">
              <a:extLst>
                <a:ext uri="{FF2B5EF4-FFF2-40B4-BE49-F238E27FC236}">
                  <a16:creationId xmlns:a16="http://schemas.microsoft.com/office/drawing/2014/main" id="{812AC5B7-8A57-2A48-8FE7-12DFC0D8587C}"/>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403" y="2700626"/>
              <a:ext cx="3719067" cy="4192401"/>
            </a:xfrm>
            <a:prstGeom prst="rect">
              <a:avLst/>
            </a:prstGeom>
          </p:spPr>
        </p:pic>
        <p:pic>
          <p:nvPicPr>
            <p:cNvPr id="21" name="Graphic 20">
              <a:extLst>
                <a:ext uri="{FF2B5EF4-FFF2-40B4-BE49-F238E27FC236}">
                  <a16:creationId xmlns:a16="http://schemas.microsoft.com/office/drawing/2014/main" id="{4F02F40C-97D9-D24F-BDA3-968C1B46C4C6}"/>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964339" y="2817752"/>
              <a:ext cx="1232141" cy="1573827"/>
            </a:xfrm>
            <a:prstGeom prst="rect">
              <a:avLst/>
            </a:prstGeom>
          </p:spPr>
        </p:pic>
        <p:pic>
          <p:nvPicPr>
            <p:cNvPr id="22" name="Graphic 21">
              <a:extLst>
                <a:ext uri="{FF2B5EF4-FFF2-40B4-BE49-F238E27FC236}">
                  <a16:creationId xmlns:a16="http://schemas.microsoft.com/office/drawing/2014/main" id="{1B096510-62DD-7B44-82CD-17731F0F84E0}"/>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10537682" y="3655303"/>
              <a:ext cx="1370308" cy="3202697"/>
            </a:xfrm>
            <a:prstGeom prst="rect">
              <a:avLst/>
            </a:prstGeom>
          </p:spPr>
        </p:pic>
        <p:pic>
          <p:nvPicPr>
            <p:cNvPr id="23" name="Graphic 22">
              <a:extLst>
                <a:ext uri="{FF2B5EF4-FFF2-40B4-BE49-F238E27FC236}">
                  <a16:creationId xmlns:a16="http://schemas.microsoft.com/office/drawing/2014/main" id="{2903231D-D342-7C42-8C58-AFD0602CE6F5}"/>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938988" y="218262"/>
              <a:ext cx="1672372" cy="2365213"/>
            </a:xfrm>
            <a:prstGeom prst="rect">
              <a:avLst/>
            </a:prstGeom>
          </p:spPr>
        </p:pic>
        <p:pic>
          <p:nvPicPr>
            <p:cNvPr id="24" name="Graphic 23">
              <a:extLst>
                <a:ext uri="{FF2B5EF4-FFF2-40B4-BE49-F238E27FC236}">
                  <a16:creationId xmlns:a16="http://schemas.microsoft.com/office/drawing/2014/main" id="{F4634567-86F2-0F4B-9045-AC3D72C14765}"/>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41969" y="1768885"/>
              <a:ext cx="2257044" cy="2376464"/>
            </a:xfrm>
            <a:prstGeom prst="rect">
              <a:avLst/>
            </a:prstGeom>
          </p:spPr>
        </p:pic>
      </p:grpSp>
      <p:sp>
        <p:nvSpPr>
          <p:cNvPr id="8" name="Tijdelijke aanduiding voor dianummer 13">
            <a:extLst>
              <a:ext uri="{FF2B5EF4-FFF2-40B4-BE49-F238E27FC236}">
                <a16:creationId xmlns:a16="http://schemas.microsoft.com/office/drawing/2014/main" id="{BCA07F8F-1CBC-1041-9933-4E89F3255D61}"/>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1281C97F-CD3D-634F-A906-70DD0FE77EFD}"/>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345D0E7-8E4F-E34A-9DC0-972676B28FB4}"/>
              </a:ext>
            </a:extLst>
          </p:cNvPr>
          <p:cNvSpPr>
            <a:spLocks noGrp="1"/>
          </p:cNvSpPr>
          <p:nvPr>
            <p:ph type="body" sz="quarter" idx="13" hasCustomPrompt="1"/>
          </p:nvPr>
        </p:nvSpPr>
        <p:spPr>
          <a:xfrm>
            <a:off x="612000" y="3420000"/>
            <a:ext cx="1083787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25D007C2-E14C-4945-939B-0BA5A26B7CE6}"/>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DBF1768B-DC83-954C-9F9D-D1842F18E30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34363109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dia 05 Paars">
    <p:bg>
      <p:bgPr>
        <a:solidFill>
          <a:schemeClr val="accent1"/>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425AD1A4-3367-304B-8811-74B226928E8B}"/>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070EC159-F598-BA49-B7A8-3FBA952F54B4}"/>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29B541FE-783C-8C47-A42F-8668FBF988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E77C6BEA-A2F7-AD45-B344-7F26D5EB0AA5}"/>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2ED102C8-5CBB-8D44-8B7C-4FC546D14834}"/>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2908691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oofdstukdia 05 Paars">
    <p:bg>
      <p:bgPr>
        <a:solidFill>
          <a:schemeClr val="accent1"/>
        </a:solidFill>
        <a:effectLst/>
      </p:bgPr>
    </p:bg>
    <p:spTree>
      <p:nvGrpSpPr>
        <p:cNvPr id="1" name=""/>
        <p:cNvGrpSpPr/>
        <p:nvPr/>
      </p:nvGrpSpPr>
      <p:grpSpPr>
        <a:xfrm>
          <a:off x="0" y="0"/>
          <a:ext cx="0" cy="0"/>
          <a:chOff x="0" y="0"/>
          <a:chExt cx="0" cy="0"/>
        </a:xfrm>
      </p:grpSpPr>
      <p:grpSp>
        <p:nvGrpSpPr>
          <p:cNvPr id="33" name="iconen Welzijn">
            <a:extLst>
              <a:ext uri="{FF2B5EF4-FFF2-40B4-BE49-F238E27FC236}">
                <a16:creationId xmlns:a16="http://schemas.microsoft.com/office/drawing/2014/main" id="{91483463-7D82-A041-99A1-885426D80127}"/>
              </a:ext>
            </a:extLst>
          </p:cNvPr>
          <p:cNvGrpSpPr/>
          <p:nvPr userDrawn="1"/>
        </p:nvGrpSpPr>
        <p:grpSpPr>
          <a:xfrm>
            <a:off x="-148421" y="-68474"/>
            <a:ext cx="12371961" cy="6926473"/>
            <a:chOff x="-148421" y="-68474"/>
            <a:chExt cx="12371961" cy="6926473"/>
          </a:xfrm>
          <a:solidFill>
            <a:schemeClr val="bg1">
              <a:alpha val="12000"/>
            </a:schemeClr>
          </a:solidFill>
        </p:grpSpPr>
        <p:pic>
          <p:nvPicPr>
            <p:cNvPr id="3" name="Graphic 2">
              <a:extLst>
                <a:ext uri="{FF2B5EF4-FFF2-40B4-BE49-F238E27FC236}">
                  <a16:creationId xmlns:a16="http://schemas.microsoft.com/office/drawing/2014/main" id="{C1D4C79A-42BF-D34B-9292-5DBEB12A00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421" y="4520082"/>
              <a:ext cx="3015107" cy="2337917"/>
            </a:xfrm>
            <a:prstGeom prst="rect">
              <a:avLst/>
            </a:prstGeom>
          </p:spPr>
        </p:pic>
        <p:pic>
          <p:nvPicPr>
            <p:cNvPr id="14" name="Graphic 13">
              <a:extLst>
                <a:ext uri="{FF2B5EF4-FFF2-40B4-BE49-F238E27FC236}">
                  <a16:creationId xmlns:a16="http://schemas.microsoft.com/office/drawing/2014/main" id="{AE92E37C-2A0B-9246-8B2F-BD5148C747C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2234" y="3328255"/>
              <a:ext cx="4462225" cy="3509134"/>
            </a:xfrm>
            <a:prstGeom prst="rect">
              <a:avLst/>
            </a:prstGeom>
          </p:spPr>
        </p:pic>
        <p:pic>
          <p:nvPicPr>
            <p:cNvPr id="22" name="Graphic 21">
              <a:extLst>
                <a:ext uri="{FF2B5EF4-FFF2-40B4-BE49-F238E27FC236}">
                  <a16:creationId xmlns:a16="http://schemas.microsoft.com/office/drawing/2014/main" id="{6EE54F09-30EC-A042-B365-36B59D49A95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5915" y="3784045"/>
              <a:ext cx="3567625" cy="3073642"/>
            </a:xfrm>
            <a:prstGeom prst="rect">
              <a:avLst/>
            </a:prstGeom>
          </p:spPr>
        </p:pic>
        <p:pic>
          <p:nvPicPr>
            <p:cNvPr id="5" name="Graphic 4">
              <a:extLst>
                <a:ext uri="{FF2B5EF4-FFF2-40B4-BE49-F238E27FC236}">
                  <a16:creationId xmlns:a16="http://schemas.microsoft.com/office/drawing/2014/main" id="{139E7EDB-B3D2-174F-9EE1-5EE475BC41C2}"/>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07691" y="348302"/>
              <a:ext cx="1860476" cy="1925922"/>
            </a:xfrm>
            <a:prstGeom prst="rect">
              <a:avLst/>
            </a:prstGeom>
          </p:spPr>
        </p:pic>
        <p:pic>
          <p:nvPicPr>
            <p:cNvPr id="7" name="Graphic 6">
              <a:extLst>
                <a:ext uri="{FF2B5EF4-FFF2-40B4-BE49-F238E27FC236}">
                  <a16:creationId xmlns:a16="http://schemas.microsoft.com/office/drawing/2014/main" id="{0CCC4D80-D27A-8E45-8C02-184B65FA8E6B}"/>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5161" y="3114230"/>
              <a:ext cx="1559521" cy="1449935"/>
            </a:xfrm>
            <a:prstGeom prst="rect">
              <a:avLst/>
            </a:prstGeom>
          </p:spPr>
        </p:pic>
        <p:pic>
          <p:nvPicPr>
            <p:cNvPr id="12" name="Graphic 11">
              <a:extLst>
                <a:ext uri="{FF2B5EF4-FFF2-40B4-BE49-F238E27FC236}">
                  <a16:creationId xmlns:a16="http://schemas.microsoft.com/office/drawing/2014/main" id="{BB958953-7B2C-4042-812D-76FE61F4D809}"/>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45780" y="1878303"/>
              <a:ext cx="1409341" cy="1475400"/>
            </a:xfrm>
            <a:prstGeom prst="rect">
              <a:avLst/>
            </a:prstGeom>
          </p:spPr>
        </p:pic>
        <p:pic>
          <p:nvPicPr>
            <p:cNvPr id="18" name="Graphic 17">
              <a:extLst>
                <a:ext uri="{FF2B5EF4-FFF2-40B4-BE49-F238E27FC236}">
                  <a16:creationId xmlns:a16="http://schemas.microsoft.com/office/drawing/2014/main" id="{1D047025-363B-CE4F-ACCF-13863C3567C8}"/>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3782" y="255791"/>
              <a:ext cx="890287" cy="1112859"/>
            </a:xfrm>
            <a:prstGeom prst="rect">
              <a:avLst/>
            </a:prstGeom>
          </p:spPr>
        </p:pic>
        <p:pic>
          <p:nvPicPr>
            <p:cNvPr id="20" name="Graphic 19">
              <a:extLst>
                <a:ext uri="{FF2B5EF4-FFF2-40B4-BE49-F238E27FC236}">
                  <a16:creationId xmlns:a16="http://schemas.microsoft.com/office/drawing/2014/main" id="{3854FF9A-673B-BA4A-B782-A6959E923311}"/>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1439" y="294999"/>
              <a:ext cx="2110855" cy="2361291"/>
            </a:xfrm>
            <a:prstGeom prst="rect">
              <a:avLst/>
            </a:prstGeom>
          </p:spPr>
        </p:pic>
        <p:pic>
          <p:nvPicPr>
            <p:cNvPr id="24" name="Graphic 23">
              <a:extLst>
                <a:ext uri="{FF2B5EF4-FFF2-40B4-BE49-F238E27FC236}">
                  <a16:creationId xmlns:a16="http://schemas.microsoft.com/office/drawing/2014/main" id="{85A0C785-18C6-BF40-9384-3F3A036D1303}"/>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58492" y="1368650"/>
              <a:ext cx="1803966" cy="2058763"/>
            </a:xfrm>
            <a:prstGeom prst="rect">
              <a:avLst/>
            </a:prstGeom>
          </p:spPr>
        </p:pic>
        <p:pic>
          <p:nvPicPr>
            <p:cNvPr id="28" name="Graphic 27">
              <a:extLst>
                <a:ext uri="{FF2B5EF4-FFF2-40B4-BE49-F238E27FC236}">
                  <a16:creationId xmlns:a16="http://schemas.microsoft.com/office/drawing/2014/main" id="{B6F3915A-1811-664B-9377-FDE08C9A90B9}"/>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72636" y="4706318"/>
              <a:ext cx="564092" cy="607042"/>
            </a:xfrm>
            <a:prstGeom prst="rect">
              <a:avLst/>
            </a:prstGeom>
          </p:spPr>
        </p:pic>
        <p:pic>
          <p:nvPicPr>
            <p:cNvPr id="30" name="Graphic 29">
              <a:extLst>
                <a:ext uri="{FF2B5EF4-FFF2-40B4-BE49-F238E27FC236}">
                  <a16:creationId xmlns:a16="http://schemas.microsoft.com/office/drawing/2014/main" id="{6CF9905C-7E5F-3049-A1ED-E48D632EABC9}"/>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98690" y="-68474"/>
              <a:ext cx="2076076" cy="1413976"/>
            </a:xfrm>
            <a:prstGeom prst="rect">
              <a:avLst/>
            </a:prstGeom>
          </p:spPr>
        </p:pic>
        <p:pic>
          <p:nvPicPr>
            <p:cNvPr id="32" name="Graphic 31">
              <a:extLst>
                <a:ext uri="{FF2B5EF4-FFF2-40B4-BE49-F238E27FC236}">
                  <a16:creationId xmlns:a16="http://schemas.microsoft.com/office/drawing/2014/main" id="{A62415B9-E159-7D4C-8847-AD7816CA0809}"/>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71769" y="2031225"/>
              <a:ext cx="799013" cy="1152066"/>
            </a:xfrm>
            <a:prstGeom prst="rect">
              <a:avLst/>
            </a:prstGeom>
          </p:spPr>
        </p:pic>
      </p:grpSp>
      <p:sp>
        <p:nvSpPr>
          <p:cNvPr id="8" name="Tijdelijke aanduiding voor dianummer 13">
            <a:extLst>
              <a:ext uri="{FF2B5EF4-FFF2-40B4-BE49-F238E27FC236}">
                <a16:creationId xmlns:a16="http://schemas.microsoft.com/office/drawing/2014/main" id="{425AD1A4-3367-304B-8811-74B226928E8B}"/>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070EC159-F598-BA49-B7A8-3FBA952F54B4}"/>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29B541FE-783C-8C47-A42F-8668FBF988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E77C6BEA-A2F7-AD45-B344-7F26D5EB0AA5}"/>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2ED102C8-5CBB-8D44-8B7C-4FC546D14834}"/>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28648764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dia 05 Rood">
    <p:bg>
      <p:bgPr>
        <a:solidFill>
          <a:schemeClr val="accent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666DB07C-E48B-7241-81DC-424B6E8700D7}"/>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EF32E3D3-5D3E-0449-BA4D-1A803CE42C33}"/>
              </a:ext>
            </a:extLst>
          </p:cNvPr>
          <p:cNvSpPr>
            <a:spLocks noGrp="1"/>
          </p:cNvSpPr>
          <p:nvPr>
            <p:ph type="title" hasCustomPrompt="1"/>
          </p:nvPr>
        </p:nvSpPr>
        <p:spPr>
          <a:xfrm>
            <a:off x="576000" y="1473873"/>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325A5D30-7689-CB4A-89C6-0F914E385819}"/>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5319046E-582C-0E4D-AAD3-D636BE49EEB2}"/>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67208321-D209-0243-8488-D571D1F1BD82}"/>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8474749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oofdstukdia 05 Rood">
    <p:bg>
      <p:bgPr>
        <a:solidFill>
          <a:schemeClr val="accent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666DB07C-E48B-7241-81DC-424B6E8700D7}"/>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EF32E3D3-5D3E-0449-BA4D-1A803CE42C33}"/>
              </a:ext>
            </a:extLst>
          </p:cNvPr>
          <p:cNvSpPr>
            <a:spLocks noGrp="1"/>
          </p:cNvSpPr>
          <p:nvPr>
            <p:ph type="title" hasCustomPrompt="1"/>
          </p:nvPr>
        </p:nvSpPr>
        <p:spPr>
          <a:xfrm>
            <a:off x="576000" y="1473873"/>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325A5D30-7689-CB4A-89C6-0F914E385819}"/>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5319046E-582C-0E4D-AAD3-D636BE49EEB2}"/>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67208321-D209-0243-8488-D571D1F1BD82}"/>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grpSp>
        <p:nvGrpSpPr>
          <p:cNvPr id="7" name="iconen Welzijn">
            <a:extLst>
              <a:ext uri="{FF2B5EF4-FFF2-40B4-BE49-F238E27FC236}">
                <a16:creationId xmlns:a16="http://schemas.microsoft.com/office/drawing/2014/main" id="{669F3723-3635-2042-B4B0-8F926FB3AFAE}"/>
              </a:ext>
            </a:extLst>
          </p:cNvPr>
          <p:cNvGrpSpPr/>
          <p:nvPr userDrawn="1"/>
        </p:nvGrpSpPr>
        <p:grpSpPr>
          <a:xfrm>
            <a:off x="-148421" y="-68474"/>
            <a:ext cx="12371961" cy="6926473"/>
            <a:chOff x="-148421" y="-68474"/>
            <a:chExt cx="12371961" cy="6926473"/>
          </a:xfrm>
          <a:solidFill>
            <a:schemeClr val="bg1">
              <a:alpha val="12000"/>
            </a:schemeClr>
          </a:solidFill>
        </p:grpSpPr>
        <p:pic>
          <p:nvPicPr>
            <p:cNvPr id="10" name="Graphic 9">
              <a:extLst>
                <a:ext uri="{FF2B5EF4-FFF2-40B4-BE49-F238E27FC236}">
                  <a16:creationId xmlns:a16="http://schemas.microsoft.com/office/drawing/2014/main" id="{795E9D0F-2EF9-E54F-B14E-B0B32E4E59A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421" y="4520082"/>
              <a:ext cx="3015107" cy="2337917"/>
            </a:xfrm>
            <a:prstGeom prst="rect">
              <a:avLst/>
            </a:prstGeom>
          </p:spPr>
        </p:pic>
        <p:pic>
          <p:nvPicPr>
            <p:cNvPr id="12" name="Graphic 11">
              <a:extLst>
                <a:ext uri="{FF2B5EF4-FFF2-40B4-BE49-F238E27FC236}">
                  <a16:creationId xmlns:a16="http://schemas.microsoft.com/office/drawing/2014/main" id="{D42A75BD-9BD7-8F41-8F9B-1762178B9D2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2234" y="3328255"/>
              <a:ext cx="4462225" cy="3509134"/>
            </a:xfrm>
            <a:prstGeom prst="rect">
              <a:avLst/>
            </a:prstGeom>
          </p:spPr>
        </p:pic>
        <p:pic>
          <p:nvPicPr>
            <p:cNvPr id="13" name="Graphic 12">
              <a:extLst>
                <a:ext uri="{FF2B5EF4-FFF2-40B4-BE49-F238E27FC236}">
                  <a16:creationId xmlns:a16="http://schemas.microsoft.com/office/drawing/2014/main" id="{2959D93C-7C86-2B4F-B56D-5AACAE31C6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5915" y="3784045"/>
              <a:ext cx="3567625" cy="3073642"/>
            </a:xfrm>
            <a:prstGeom prst="rect">
              <a:avLst/>
            </a:prstGeom>
          </p:spPr>
        </p:pic>
        <p:pic>
          <p:nvPicPr>
            <p:cNvPr id="14" name="Graphic 13">
              <a:extLst>
                <a:ext uri="{FF2B5EF4-FFF2-40B4-BE49-F238E27FC236}">
                  <a16:creationId xmlns:a16="http://schemas.microsoft.com/office/drawing/2014/main" id="{3972145C-2833-0C48-8C2A-8B070FE3886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07691" y="348302"/>
              <a:ext cx="1860476" cy="1925922"/>
            </a:xfrm>
            <a:prstGeom prst="rect">
              <a:avLst/>
            </a:prstGeom>
          </p:spPr>
        </p:pic>
        <p:pic>
          <p:nvPicPr>
            <p:cNvPr id="17" name="Graphic 16">
              <a:extLst>
                <a:ext uri="{FF2B5EF4-FFF2-40B4-BE49-F238E27FC236}">
                  <a16:creationId xmlns:a16="http://schemas.microsoft.com/office/drawing/2014/main" id="{966E3210-768C-234C-BA2C-AB123AC9F030}"/>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5161" y="3114230"/>
              <a:ext cx="1559521" cy="1449935"/>
            </a:xfrm>
            <a:prstGeom prst="rect">
              <a:avLst/>
            </a:prstGeom>
          </p:spPr>
        </p:pic>
        <p:pic>
          <p:nvPicPr>
            <p:cNvPr id="18" name="Graphic 17">
              <a:extLst>
                <a:ext uri="{FF2B5EF4-FFF2-40B4-BE49-F238E27FC236}">
                  <a16:creationId xmlns:a16="http://schemas.microsoft.com/office/drawing/2014/main" id="{377F6210-A2FB-BB4D-88EA-CECE4C0A79CE}"/>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45780" y="1878303"/>
              <a:ext cx="1409341" cy="1475400"/>
            </a:xfrm>
            <a:prstGeom prst="rect">
              <a:avLst/>
            </a:prstGeom>
          </p:spPr>
        </p:pic>
        <p:pic>
          <p:nvPicPr>
            <p:cNvPr id="19" name="Graphic 18">
              <a:extLst>
                <a:ext uri="{FF2B5EF4-FFF2-40B4-BE49-F238E27FC236}">
                  <a16:creationId xmlns:a16="http://schemas.microsoft.com/office/drawing/2014/main" id="{B5F2DA40-61D0-5349-9B68-38F4DC914485}"/>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3782" y="255791"/>
              <a:ext cx="890287" cy="1112859"/>
            </a:xfrm>
            <a:prstGeom prst="rect">
              <a:avLst/>
            </a:prstGeom>
          </p:spPr>
        </p:pic>
        <p:pic>
          <p:nvPicPr>
            <p:cNvPr id="20" name="Graphic 19">
              <a:extLst>
                <a:ext uri="{FF2B5EF4-FFF2-40B4-BE49-F238E27FC236}">
                  <a16:creationId xmlns:a16="http://schemas.microsoft.com/office/drawing/2014/main" id="{2CF1BFD1-1EDD-054F-A5D0-67CC0A942EE5}"/>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1439" y="294999"/>
              <a:ext cx="2110855" cy="2361291"/>
            </a:xfrm>
            <a:prstGeom prst="rect">
              <a:avLst/>
            </a:prstGeom>
          </p:spPr>
        </p:pic>
        <p:pic>
          <p:nvPicPr>
            <p:cNvPr id="21" name="Graphic 20">
              <a:extLst>
                <a:ext uri="{FF2B5EF4-FFF2-40B4-BE49-F238E27FC236}">
                  <a16:creationId xmlns:a16="http://schemas.microsoft.com/office/drawing/2014/main" id="{C5EECBF7-0FBA-D743-ADDF-533EBA092A9E}"/>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58492" y="1368650"/>
              <a:ext cx="1803966" cy="2058763"/>
            </a:xfrm>
            <a:prstGeom prst="rect">
              <a:avLst/>
            </a:prstGeom>
          </p:spPr>
        </p:pic>
        <p:pic>
          <p:nvPicPr>
            <p:cNvPr id="22" name="Graphic 21">
              <a:extLst>
                <a:ext uri="{FF2B5EF4-FFF2-40B4-BE49-F238E27FC236}">
                  <a16:creationId xmlns:a16="http://schemas.microsoft.com/office/drawing/2014/main" id="{606584DC-70F8-EC4E-BCD1-BB7BE29E4E65}"/>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72636" y="4706318"/>
              <a:ext cx="564092" cy="607042"/>
            </a:xfrm>
            <a:prstGeom prst="rect">
              <a:avLst/>
            </a:prstGeom>
          </p:spPr>
        </p:pic>
        <p:pic>
          <p:nvPicPr>
            <p:cNvPr id="23" name="Graphic 22">
              <a:extLst>
                <a:ext uri="{FF2B5EF4-FFF2-40B4-BE49-F238E27FC236}">
                  <a16:creationId xmlns:a16="http://schemas.microsoft.com/office/drawing/2014/main" id="{6CE2D8D7-3BE1-974D-AFEB-9269F5D7405C}"/>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98690" y="-68474"/>
              <a:ext cx="2076076" cy="1413976"/>
            </a:xfrm>
            <a:prstGeom prst="rect">
              <a:avLst/>
            </a:prstGeom>
          </p:spPr>
        </p:pic>
        <p:pic>
          <p:nvPicPr>
            <p:cNvPr id="24" name="Graphic 23">
              <a:extLst>
                <a:ext uri="{FF2B5EF4-FFF2-40B4-BE49-F238E27FC236}">
                  <a16:creationId xmlns:a16="http://schemas.microsoft.com/office/drawing/2014/main" id="{42A3A6DA-2FA8-D34C-AF23-C19FB5857723}"/>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71769" y="2031225"/>
              <a:ext cx="799013" cy="1152066"/>
            </a:xfrm>
            <a:prstGeom prst="rect">
              <a:avLst/>
            </a:prstGeom>
          </p:spPr>
        </p:pic>
      </p:grpSp>
    </p:spTree>
    <p:extLst>
      <p:ext uri="{BB962C8B-B14F-4D97-AF65-F5344CB8AC3E}">
        <p14:creationId xmlns:p14="http://schemas.microsoft.com/office/powerpoint/2010/main" val="26415102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dia 05 Roze">
    <p:bg>
      <p:bgPr>
        <a:solidFill>
          <a:schemeClr val="accent3"/>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5772EB49-6707-4646-86F2-C285327F843C}"/>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AAA440F8-B331-334B-B546-36E6A2ACC009}"/>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5214CE8F-5F5B-3641-9E9F-47D70465F408}"/>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0B177570-B787-7148-93FA-90110E29BE9B}"/>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0587314C-7AE5-DC44-9970-531F7BB5CC63}"/>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3483675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oofdstukdia 05 Roze">
    <p:bg>
      <p:bgPr>
        <a:solidFill>
          <a:schemeClr val="accent3"/>
        </a:solidFill>
        <a:effectLst/>
      </p:bgPr>
    </p:bg>
    <p:spTree>
      <p:nvGrpSpPr>
        <p:cNvPr id="1" name=""/>
        <p:cNvGrpSpPr/>
        <p:nvPr/>
      </p:nvGrpSpPr>
      <p:grpSpPr>
        <a:xfrm>
          <a:off x="0" y="0"/>
          <a:ext cx="0" cy="0"/>
          <a:chOff x="0" y="0"/>
          <a:chExt cx="0" cy="0"/>
        </a:xfrm>
      </p:grpSpPr>
      <p:grpSp>
        <p:nvGrpSpPr>
          <p:cNvPr id="35" name="Iconen sport">
            <a:extLst>
              <a:ext uri="{FF2B5EF4-FFF2-40B4-BE49-F238E27FC236}">
                <a16:creationId xmlns:a16="http://schemas.microsoft.com/office/drawing/2014/main" id="{0CCC1AF0-4AB9-D544-BDD0-32A0E737A131}"/>
              </a:ext>
            </a:extLst>
          </p:cNvPr>
          <p:cNvGrpSpPr/>
          <p:nvPr userDrawn="1"/>
        </p:nvGrpSpPr>
        <p:grpSpPr>
          <a:xfrm>
            <a:off x="-47113" y="0"/>
            <a:ext cx="12264814" cy="7186358"/>
            <a:chOff x="-47113" y="0"/>
            <a:chExt cx="12264814" cy="7186358"/>
          </a:xfrm>
          <a:solidFill>
            <a:schemeClr val="bg1">
              <a:alpha val="12000"/>
            </a:schemeClr>
          </a:solidFill>
        </p:grpSpPr>
        <p:pic>
          <p:nvPicPr>
            <p:cNvPr id="7" name="Graphic 6">
              <a:extLst>
                <a:ext uri="{FF2B5EF4-FFF2-40B4-BE49-F238E27FC236}">
                  <a16:creationId xmlns:a16="http://schemas.microsoft.com/office/drawing/2014/main" id="{206C287B-5F8C-1A47-9B16-C66FDE35F98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4702" y="4805178"/>
              <a:ext cx="1763001" cy="2051490"/>
            </a:xfrm>
            <a:prstGeom prst="rect">
              <a:avLst/>
            </a:prstGeom>
          </p:spPr>
        </p:pic>
        <p:pic>
          <p:nvPicPr>
            <p:cNvPr id="26" name="Graphic 25">
              <a:extLst>
                <a:ext uri="{FF2B5EF4-FFF2-40B4-BE49-F238E27FC236}">
                  <a16:creationId xmlns:a16="http://schemas.microsoft.com/office/drawing/2014/main" id="{E36DFE9D-477B-C74D-9C94-D7867238A3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13" y="2500491"/>
              <a:ext cx="4572133" cy="4685867"/>
            </a:xfrm>
            <a:prstGeom prst="rect">
              <a:avLst/>
            </a:prstGeom>
          </p:spPr>
        </p:pic>
        <p:pic>
          <p:nvPicPr>
            <p:cNvPr id="3" name="Graphic 2">
              <a:extLst>
                <a:ext uri="{FF2B5EF4-FFF2-40B4-BE49-F238E27FC236}">
                  <a16:creationId xmlns:a16="http://schemas.microsoft.com/office/drawing/2014/main" id="{26144C8F-2D3C-6C4F-9F36-ED3BAE1EAC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07226" y="2421905"/>
              <a:ext cx="2010475" cy="2368665"/>
            </a:xfrm>
            <a:prstGeom prst="rect">
              <a:avLst/>
            </a:prstGeom>
          </p:spPr>
        </p:pic>
        <p:pic>
          <p:nvPicPr>
            <p:cNvPr id="5" name="Graphic 4">
              <a:extLst>
                <a:ext uri="{FF2B5EF4-FFF2-40B4-BE49-F238E27FC236}">
                  <a16:creationId xmlns:a16="http://schemas.microsoft.com/office/drawing/2014/main" id="{BB265CFC-C276-FF47-A9F0-33595144238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1862" y="0"/>
              <a:ext cx="2496938" cy="2278457"/>
            </a:xfrm>
            <a:prstGeom prst="rect">
              <a:avLst/>
            </a:prstGeom>
          </p:spPr>
        </p:pic>
        <p:pic>
          <p:nvPicPr>
            <p:cNvPr id="12" name="Graphic 11">
              <a:extLst>
                <a:ext uri="{FF2B5EF4-FFF2-40B4-BE49-F238E27FC236}">
                  <a16:creationId xmlns:a16="http://schemas.microsoft.com/office/drawing/2014/main" id="{658B5ECE-4EC0-FC44-B31B-EA1E42EB06D8}"/>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54484" y="733580"/>
              <a:ext cx="844427" cy="1014375"/>
            </a:xfrm>
            <a:prstGeom prst="rect">
              <a:avLst/>
            </a:prstGeom>
          </p:spPr>
        </p:pic>
        <p:pic>
          <p:nvPicPr>
            <p:cNvPr id="14" name="Graphic 13">
              <a:extLst>
                <a:ext uri="{FF2B5EF4-FFF2-40B4-BE49-F238E27FC236}">
                  <a16:creationId xmlns:a16="http://schemas.microsoft.com/office/drawing/2014/main" id="{6F48740C-C466-A346-A631-39AA1A9A7D99}"/>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74377" y="4329645"/>
              <a:ext cx="573522" cy="475533"/>
            </a:xfrm>
            <a:prstGeom prst="rect">
              <a:avLst/>
            </a:prstGeom>
          </p:spPr>
        </p:pic>
        <p:pic>
          <p:nvPicPr>
            <p:cNvPr id="18" name="Graphic 17">
              <a:extLst>
                <a:ext uri="{FF2B5EF4-FFF2-40B4-BE49-F238E27FC236}">
                  <a16:creationId xmlns:a16="http://schemas.microsoft.com/office/drawing/2014/main" id="{9AF9BB84-DD40-BF46-8250-E82C2D38B4E4}"/>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03E1C894-D61E-CC40-AC63-2F5034D2EC45}"/>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88496" y="3463581"/>
              <a:ext cx="1440414" cy="1947602"/>
            </a:xfrm>
            <a:prstGeom prst="rect">
              <a:avLst/>
            </a:prstGeom>
          </p:spPr>
        </p:pic>
        <p:pic>
          <p:nvPicPr>
            <p:cNvPr id="22" name="Graphic 21">
              <a:extLst>
                <a:ext uri="{FF2B5EF4-FFF2-40B4-BE49-F238E27FC236}">
                  <a16:creationId xmlns:a16="http://schemas.microsoft.com/office/drawing/2014/main" id="{97E16C52-7FD3-AE46-8B38-E0FC026539B2}"/>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51491" y="415036"/>
              <a:ext cx="1078109" cy="811304"/>
            </a:xfrm>
            <a:prstGeom prst="rect">
              <a:avLst/>
            </a:prstGeom>
          </p:spPr>
        </p:pic>
        <p:pic>
          <p:nvPicPr>
            <p:cNvPr id="24" name="Graphic 23">
              <a:extLst>
                <a:ext uri="{FF2B5EF4-FFF2-40B4-BE49-F238E27FC236}">
                  <a16:creationId xmlns:a16="http://schemas.microsoft.com/office/drawing/2014/main" id="{A93D7F2B-EC89-6F46-926E-C082648233C3}"/>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54914" y="2598583"/>
              <a:ext cx="2194967" cy="2480190"/>
            </a:xfrm>
            <a:prstGeom prst="rect">
              <a:avLst/>
            </a:prstGeom>
          </p:spPr>
        </p:pic>
        <p:pic>
          <p:nvPicPr>
            <p:cNvPr id="28" name="Graphic 27">
              <a:extLst>
                <a:ext uri="{FF2B5EF4-FFF2-40B4-BE49-F238E27FC236}">
                  <a16:creationId xmlns:a16="http://schemas.microsoft.com/office/drawing/2014/main" id="{B79F8E16-E32B-BA46-B61C-119FA67B1BD5}"/>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38155" y="2154273"/>
              <a:ext cx="1425806" cy="1638856"/>
            </a:xfrm>
            <a:prstGeom prst="rect">
              <a:avLst/>
            </a:prstGeom>
          </p:spPr>
        </p:pic>
        <p:pic>
          <p:nvPicPr>
            <p:cNvPr id="30" name="Graphic 29">
              <a:extLst>
                <a:ext uri="{FF2B5EF4-FFF2-40B4-BE49-F238E27FC236}">
                  <a16:creationId xmlns:a16="http://schemas.microsoft.com/office/drawing/2014/main" id="{EA771A44-11AC-EF43-8E7A-0A11B6604C6D}"/>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256465" y="271554"/>
              <a:ext cx="2568732" cy="2789697"/>
            </a:xfrm>
            <a:prstGeom prst="rect">
              <a:avLst/>
            </a:prstGeom>
          </p:spPr>
        </p:pic>
        <p:pic>
          <p:nvPicPr>
            <p:cNvPr id="32" name="Graphic 31">
              <a:extLst>
                <a:ext uri="{FF2B5EF4-FFF2-40B4-BE49-F238E27FC236}">
                  <a16:creationId xmlns:a16="http://schemas.microsoft.com/office/drawing/2014/main" id="{1C087CC9-D5BC-5E43-B200-2B69F6BA8BE5}"/>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09740" y="5210539"/>
              <a:ext cx="1353755" cy="1218380"/>
            </a:xfrm>
            <a:prstGeom prst="rect">
              <a:avLst/>
            </a:prstGeom>
          </p:spPr>
        </p:pic>
        <p:pic>
          <p:nvPicPr>
            <p:cNvPr id="34" name="Graphic 33">
              <a:extLst>
                <a:ext uri="{FF2B5EF4-FFF2-40B4-BE49-F238E27FC236}">
                  <a16:creationId xmlns:a16="http://schemas.microsoft.com/office/drawing/2014/main" id="{FE33EEB2-CEBC-EF41-B966-9E6B1A08F757}"/>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32113" y="161276"/>
              <a:ext cx="1497058" cy="1836016"/>
            </a:xfrm>
            <a:prstGeom prst="rect">
              <a:avLst/>
            </a:prstGeom>
          </p:spPr>
        </p:pic>
      </p:grpSp>
      <p:sp>
        <p:nvSpPr>
          <p:cNvPr id="8" name="Tijdelijke aanduiding voor dianummer 13">
            <a:extLst>
              <a:ext uri="{FF2B5EF4-FFF2-40B4-BE49-F238E27FC236}">
                <a16:creationId xmlns:a16="http://schemas.microsoft.com/office/drawing/2014/main" id="{5772EB49-6707-4646-86F2-C285327F843C}"/>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AAA440F8-B331-334B-B546-36E6A2ACC009}"/>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5214CE8F-5F5B-3641-9E9F-47D70465F408}"/>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0B177570-B787-7148-93FA-90110E29BE9B}"/>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0587314C-7AE5-DC44-9970-531F7BB5CC63}"/>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10328035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dia 05 Mosgroen">
    <p:bg>
      <p:bgPr>
        <a:solidFill>
          <a:schemeClr val="accent4"/>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4EBDB571-DFE6-2546-9F1C-FC31B3A96D8D}"/>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3CF8CD96-209B-A745-B940-3EB01926769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5769988-3625-6E4C-99A3-6862CAFC339D}"/>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AC3806A3-86DC-9045-9458-BC28E5980C4A}"/>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D657AF47-63D1-6E4B-8327-AA9EB287C6EE}"/>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6155746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02 Wit">
    <p:bg>
      <p:bgPr>
        <a:solidFill>
          <a:schemeClr val="tx1">
            <a:alpha val="0"/>
          </a:schemeClr>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12000" y="3420000"/>
            <a:ext cx="5376000" cy="738664"/>
          </a:xfrm>
        </p:spPr>
        <p:txBody>
          <a:bodyPr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chemeClr val="bg1"/>
                </a:solidFill>
              </a:defRPr>
            </a:lvl1pPr>
          </a:lstStyle>
          <a:p>
            <a:r>
              <a:rPr lang="nl-NL" dirty="0"/>
              <a:t>8 maart 2022</a:t>
            </a:r>
          </a:p>
        </p:txBody>
      </p:sp>
      <p:sp>
        <p:nvSpPr>
          <p:cNvPr id="16" name="Titel 1"/>
          <p:cNvSpPr>
            <a:spLocks noGrp="1"/>
          </p:cNvSpPr>
          <p:nvPr>
            <p:ph type="title"/>
          </p:nvPr>
        </p:nvSpPr>
        <p:spPr>
          <a:xfrm>
            <a:off x="576000" y="1487990"/>
            <a:ext cx="10928588" cy="1495794"/>
          </a:xfrm>
        </p:spPr>
        <p:txBody>
          <a:bodyPr anchor="t" anchorCtr="0">
            <a:spAutoFit/>
          </a:bodyPr>
          <a:lstStyle>
            <a:lvl1pPr algn="l">
              <a:lnSpc>
                <a:spcPct val="80000"/>
              </a:lnSpc>
              <a:defRPr sz="6000" b="0">
                <a:solidFill>
                  <a:schemeClr val="bg2"/>
                </a:solidFill>
              </a:defRPr>
            </a:lvl1pPr>
          </a:lstStyle>
          <a:p>
            <a:r>
              <a:rPr lang="nl-NL"/>
              <a:t>Klik om de stijl te bewerken</a:t>
            </a:r>
            <a:endParaRPr lang="nl-NL" dirty="0"/>
          </a:p>
        </p:txBody>
      </p:sp>
      <p:pic>
        <p:nvPicPr>
          <p:cNvPr id="6" name="Afbeelding 5">
            <a:extLst>
              <a:ext uri="{FF2B5EF4-FFF2-40B4-BE49-F238E27FC236}">
                <a16:creationId xmlns:a16="http://schemas.microsoft.com/office/drawing/2014/main" id="{5F8D5216-D13B-A948-90DB-E3467748A8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guide id="3" orient="horz" pos="109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oofdstukdia 05 Mosgroen">
    <p:bg>
      <p:bgPr>
        <a:solidFill>
          <a:schemeClr val="accent4"/>
        </a:solidFill>
        <a:effectLst/>
      </p:bgPr>
    </p:bg>
    <p:spTree>
      <p:nvGrpSpPr>
        <p:cNvPr id="1" name=""/>
        <p:cNvGrpSpPr/>
        <p:nvPr/>
      </p:nvGrpSpPr>
      <p:grpSpPr>
        <a:xfrm>
          <a:off x="0" y="0"/>
          <a:ext cx="0" cy="0"/>
          <a:chOff x="0" y="0"/>
          <a:chExt cx="0" cy="0"/>
        </a:xfrm>
      </p:grpSpPr>
      <p:grpSp>
        <p:nvGrpSpPr>
          <p:cNvPr id="7" name="Iconen sport">
            <a:extLst>
              <a:ext uri="{FF2B5EF4-FFF2-40B4-BE49-F238E27FC236}">
                <a16:creationId xmlns:a16="http://schemas.microsoft.com/office/drawing/2014/main" id="{780F57E0-91FC-C94F-AEB8-274ABA7FC4DA}"/>
              </a:ext>
            </a:extLst>
          </p:cNvPr>
          <p:cNvGrpSpPr/>
          <p:nvPr userDrawn="1"/>
        </p:nvGrpSpPr>
        <p:grpSpPr>
          <a:xfrm>
            <a:off x="-47113" y="0"/>
            <a:ext cx="12264814" cy="7186358"/>
            <a:chOff x="-47113" y="0"/>
            <a:chExt cx="12264814" cy="7186358"/>
          </a:xfrm>
          <a:solidFill>
            <a:schemeClr val="bg1">
              <a:alpha val="12000"/>
            </a:schemeClr>
          </a:solidFill>
        </p:grpSpPr>
        <p:pic>
          <p:nvPicPr>
            <p:cNvPr id="10" name="Graphic 9">
              <a:extLst>
                <a:ext uri="{FF2B5EF4-FFF2-40B4-BE49-F238E27FC236}">
                  <a16:creationId xmlns:a16="http://schemas.microsoft.com/office/drawing/2014/main" id="{A0FDFCAE-E1C2-4C4D-AC7E-012964D0F62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4702" y="4805178"/>
              <a:ext cx="1763001" cy="2051490"/>
            </a:xfrm>
            <a:prstGeom prst="rect">
              <a:avLst/>
            </a:prstGeom>
          </p:spPr>
        </p:pic>
        <p:pic>
          <p:nvPicPr>
            <p:cNvPr id="12" name="Graphic 11">
              <a:extLst>
                <a:ext uri="{FF2B5EF4-FFF2-40B4-BE49-F238E27FC236}">
                  <a16:creationId xmlns:a16="http://schemas.microsoft.com/office/drawing/2014/main" id="{AF40CFFB-986F-D842-A027-2D45EE1C0F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13" y="2500491"/>
              <a:ext cx="4572133" cy="4685867"/>
            </a:xfrm>
            <a:prstGeom prst="rect">
              <a:avLst/>
            </a:prstGeom>
          </p:spPr>
        </p:pic>
        <p:pic>
          <p:nvPicPr>
            <p:cNvPr id="13" name="Graphic 12">
              <a:extLst>
                <a:ext uri="{FF2B5EF4-FFF2-40B4-BE49-F238E27FC236}">
                  <a16:creationId xmlns:a16="http://schemas.microsoft.com/office/drawing/2014/main" id="{CE821E85-F2A8-0646-B270-C549DCA0624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07226" y="2421905"/>
              <a:ext cx="2010475" cy="2368665"/>
            </a:xfrm>
            <a:prstGeom prst="rect">
              <a:avLst/>
            </a:prstGeom>
          </p:spPr>
        </p:pic>
        <p:pic>
          <p:nvPicPr>
            <p:cNvPr id="14" name="Graphic 13">
              <a:extLst>
                <a:ext uri="{FF2B5EF4-FFF2-40B4-BE49-F238E27FC236}">
                  <a16:creationId xmlns:a16="http://schemas.microsoft.com/office/drawing/2014/main" id="{9214979B-A3E9-DA4E-B28E-9D49327DEFB3}"/>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1862" y="0"/>
              <a:ext cx="2496938" cy="2278457"/>
            </a:xfrm>
            <a:prstGeom prst="rect">
              <a:avLst/>
            </a:prstGeom>
          </p:spPr>
        </p:pic>
        <p:pic>
          <p:nvPicPr>
            <p:cNvPr id="17" name="Graphic 16">
              <a:extLst>
                <a:ext uri="{FF2B5EF4-FFF2-40B4-BE49-F238E27FC236}">
                  <a16:creationId xmlns:a16="http://schemas.microsoft.com/office/drawing/2014/main" id="{F8A40CDC-E888-FE48-8D6F-67A81A79F92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54484" y="733580"/>
              <a:ext cx="844427" cy="1014375"/>
            </a:xfrm>
            <a:prstGeom prst="rect">
              <a:avLst/>
            </a:prstGeom>
          </p:spPr>
        </p:pic>
        <p:pic>
          <p:nvPicPr>
            <p:cNvPr id="18" name="Graphic 17">
              <a:extLst>
                <a:ext uri="{FF2B5EF4-FFF2-40B4-BE49-F238E27FC236}">
                  <a16:creationId xmlns:a16="http://schemas.microsoft.com/office/drawing/2014/main" id="{7FB3BA99-8777-A748-9B38-EBC09A60467E}"/>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74377" y="4329645"/>
              <a:ext cx="573522" cy="475533"/>
            </a:xfrm>
            <a:prstGeom prst="rect">
              <a:avLst/>
            </a:prstGeom>
          </p:spPr>
        </p:pic>
        <p:pic>
          <p:nvPicPr>
            <p:cNvPr id="19" name="Graphic 18">
              <a:extLst>
                <a:ext uri="{FF2B5EF4-FFF2-40B4-BE49-F238E27FC236}">
                  <a16:creationId xmlns:a16="http://schemas.microsoft.com/office/drawing/2014/main" id="{96BE7B1B-C6FC-9149-9989-17A1CB15F8F7}"/>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61E0425B-5280-A247-90BA-B19D4AA867C9}"/>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88496" y="3463581"/>
              <a:ext cx="1440414" cy="1947602"/>
            </a:xfrm>
            <a:prstGeom prst="rect">
              <a:avLst/>
            </a:prstGeom>
          </p:spPr>
        </p:pic>
        <p:pic>
          <p:nvPicPr>
            <p:cNvPr id="21" name="Graphic 20">
              <a:extLst>
                <a:ext uri="{FF2B5EF4-FFF2-40B4-BE49-F238E27FC236}">
                  <a16:creationId xmlns:a16="http://schemas.microsoft.com/office/drawing/2014/main" id="{C2FB530F-872C-CF42-840B-B63F631C664B}"/>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51491" y="415036"/>
              <a:ext cx="1078109" cy="811304"/>
            </a:xfrm>
            <a:prstGeom prst="rect">
              <a:avLst/>
            </a:prstGeom>
          </p:spPr>
        </p:pic>
        <p:pic>
          <p:nvPicPr>
            <p:cNvPr id="22" name="Graphic 21">
              <a:extLst>
                <a:ext uri="{FF2B5EF4-FFF2-40B4-BE49-F238E27FC236}">
                  <a16:creationId xmlns:a16="http://schemas.microsoft.com/office/drawing/2014/main" id="{9312D335-8655-1B4C-90D3-A45A4CB9632F}"/>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54914" y="2598583"/>
              <a:ext cx="2194967" cy="2480190"/>
            </a:xfrm>
            <a:prstGeom prst="rect">
              <a:avLst/>
            </a:prstGeom>
          </p:spPr>
        </p:pic>
        <p:pic>
          <p:nvPicPr>
            <p:cNvPr id="23" name="Graphic 22">
              <a:extLst>
                <a:ext uri="{FF2B5EF4-FFF2-40B4-BE49-F238E27FC236}">
                  <a16:creationId xmlns:a16="http://schemas.microsoft.com/office/drawing/2014/main" id="{87BD8DFE-8B01-304B-B4E3-01E4CA7185CF}"/>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38155" y="2154273"/>
              <a:ext cx="1425806" cy="1638856"/>
            </a:xfrm>
            <a:prstGeom prst="rect">
              <a:avLst/>
            </a:prstGeom>
          </p:spPr>
        </p:pic>
        <p:pic>
          <p:nvPicPr>
            <p:cNvPr id="24" name="Graphic 23">
              <a:extLst>
                <a:ext uri="{FF2B5EF4-FFF2-40B4-BE49-F238E27FC236}">
                  <a16:creationId xmlns:a16="http://schemas.microsoft.com/office/drawing/2014/main" id="{AF5DD9C0-4A18-0941-BC7B-9986342B192D}"/>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256465" y="271554"/>
              <a:ext cx="2568732" cy="2789697"/>
            </a:xfrm>
            <a:prstGeom prst="rect">
              <a:avLst/>
            </a:prstGeom>
          </p:spPr>
        </p:pic>
        <p:pic>
          <p:nvPicPr>
            <p:cNvPr id="25" name="Graphic 24">
              <a:extLst>
                <a:ext uri="{FF2B5EF4-FFF2-40B4-BE49-F238E27FC236}">
                  <a16:creationId xmlns:a16="http://schemas.microsoft.com/office/drawing/2014/main" id="{53010DAA-747B-E041-9F55-EF1C4FEDDF4F}"/>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09740" y="5210539"/>
              <a:ext cx="1353755" cy="1218380"/>
            </a:xfrm>
            <a:prstGeom prst="rect">
              <a:avLst/>
            </a:prstGeom>
          </p:spPr>
        </p:pic>
        <p:pic>
          <p:nvPicPr>
            <p:cNvPr id="26" name="Graphic 25">
              <a:extLst>
                <a:ext uri="{FF2B5EF4-FFF2-40B4-BE49-F238E27FC236}">
                  <a16:creationId xmlns:a16="http://schemas.microsoft.com/office/drawing/2014/main" id="{3C06E964-4468-DE41-9FED-44B2CF15A7B2}"/>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32113" y="161276"/>
              <a:ext cx="1497058" cy="1836016"/>
            </a:xfrm>
            <a:prstGeom prst="rect">
              <a:avLst/>
            </a:prstGeom>
          </p:spPr>
        </p:pic>
      </p:grpSp>
      <p:sp>
        <p:nvSpPr>
          <p:cNvPr id="8" name="Tijdelijke aanduiding voor dianummer 13">
            <a:extLst>
              <a:ext uri="{FF2B5EF4-FFF2-40B4-BE49-F238E27FC236}">
                <a16:creationId xmlns:a16="http://schemas.microsoft.com/office/drawing/2014/main" id="{4EBDB571-DFE6-2546-9F1C-FC31B3A96D8D}"/>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3CF8CD96-209B-A745-B940-3EB01926769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5769988-3625-6E4C-99A3-6862CAFC339D}"/>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AC3806A3-86DC-9045-9458-BC28E5980C4A}"/>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D657AF47-63D1-6E4B-8327-AA9EB287C6EE}"/>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13878634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dia 05 Bruin">
    <p:bg>
      <p:bgPr>
        <a:solidFill>
          <a:schemeClr val="accent5"/>
        </a:solidFill>
        <a:effectLst/>
      </p:bgPr>
    </p:bg>
    <p:spTree>
      <p:nvGrpSpPr>
        <p:cNvPr id="1" name=""/>
        <p:cNvGrpSpPr/>
        <p:nvPr/>
      </p:nvGrpSpPr>
      <p:grpSpPr>
        <a:xfrm>
          <a:off x="0" y="0"/>
          <a:ext cx="0" cy="0"/>
          <a:chOff x="0" y="0"/>
          <a:chExt cx="0" cy="0"/>
        </a:xfrm>
      </p:grpSpPr>
      <p:sp>
        <p:nvSpPr>
          <p:cNvPr id="7" name="Tijdelijke aanduiding voor dianummer 13">
            <a:extLst>
              <a:ext uri="{FF2B5EF4-FFF2-40B4-BE49-F238E27FC236}">
                <a16:creationId xmlns:a16="http://schemas.microsoft.com/office/drawing/2014/main" id="{99505EB8-422C-C749-A805-6886ED6281D3}"/>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0" name="Titel 1">
            <a:extLst>
              <a:ext uri="{FF2B5EF4-FFF2-40B4-BE49-F238E27FC236}">
                <a16:creationId xmlns:a16="http://schemas.microsoft.com/office/drawing/2014/main" id="{6A1897B7-14B2-7F43-98A1-04A8AB5656EC}"/>
              </a:ext>
            </a:extLst>
          </p:cNvPr>
          <p:cNvSpPr>
            <a:spLocks noGrp="1"/>
          </p:cNvSpPr>
          <p:nvPr>
            <p:ph type="title" hasCustomPrompt="1"/>
          </p:nvPr>
        </p:nvSpPr>
        <p:spPr>
          <a:xfrm>
            <a:off x="576000" y="1477908"/>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F2849506-A8B0-7B40-815E-67772D5C7A3D}"/>
              </a:ext>
            </a:extLst>
          </p:cNvPr>
          <p:cNvSpPr>
            <a:spLocks noGrp="1"/>
          </p:cNvSpPr>
          <p:nvPr>
            <p:ph type="body" sz="quarter" idx="13" hasCustomPrompt="1"/>
          </p:nvPr>
        </p:nvSpPr>
        <p:spPr>
          <a:xfrm>
            <a:off x="612000" y="3420000"/>
            <a:ext cx="11063165"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188A8B65-6618-7544-9904-93494E17BDF3}"/>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66FA4E16-3226-3B43-A311-77C2A48AB35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14963824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oofdstukdia 05 Bruin">
    <p:bg>
      <p:bgPr>
        <a:solidFill>
          <a:schemeClr val="accent5"/>
        </a:solidFill>
        <a:effectLst/>
      </p:bgPr>
    </p:bg>
    <p:spTree>
      <p:nvGrpSpPr>
        <p:cNvPr id="1" name=""/>
        <p:cNvGrpSpPr/>
        <p:nvPr/>
      </p:nvGrpSpPr>
      <p:grpSpPr>
        <a:xfrm>
          <a:off x="0" y="0"/>
          <a:ext cx="0" cy="0"/>
          <a:chOff x="0" y="0"/>
          <a:chExt cx="0" cy="0"/>
        </a:xfrm>
      </p:grpSpPr>
      <p:grpSp>
        <p:nvGrpSpPr>
          <p:cNvPr id="8" name="Iconen sport">
            <a:extLst>
              <a:ext uri="{FF2B5EF4-FFF2-40B4-BE49-F238E27FC236}">
                <a16:creationId xmlns:a16="http://schemas.microsoft.com/office/drawing/2014/main" id="{89B58EA2-FEF8-804F-AB92-032527AE7654}"/>
              </a:ext>
            </a:extLst>
          </p:cNvPr>
          <p:cNvGrpSpPr/>
          <p:nvPr userDrawn="1"/>
        </p:nvGrpSpPr>
        <p:grpSpPr>
          <a:xfrm>
            <a:off x="-47113" y="0"/>
            <a:ext cx="12264814" cy="7186358"/>
            <a:chOff x="-47113" y="0"/>
            <a:chExt cx="12264814" cy="7186358"/>
          </a:xfrm>
          <a:solidFill>
            <a:schemeClr val="bg1">
              <a:alpha val="12000"/>
            </a:schemeClr>
          </a:solidFill>
        </p:grpSpPr>
        <p:pic>
          <p:nvPicPr>
            <p:cNvPr id="9" name="Graphic 8">
              <a:extLst>
                <a:ext uri="{FF2B5EF4-FFF2-40B4-BE49-F238E27FC236}">
                  <a16:creationId xmlns:a16="http://schemas.microsoft.com/office/drawing/2014/main" id="{5811F62C-F44C-2841-B682-59B25D4046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4702" y="4805178"/>
              <a:ext cx="1763001" cy="2051490"/>
            </a:xfrm>
            <a:prstGeom prst="rect">
              <a:avLst/>
            </a:prstGeom>
          </p:spPr>
        </p:pic>
        <p:pic>
          <p:nvPicPr>
            <p:cNvPr id="12" name="Graphic 11">
              <a:extLst>
                <a:ext uri="{FF2B5EF4-FFF2-40B4-BE49-F238E27FC236}">
                  <a16:creationId xmlns:a16="http://schemas.microsoft.com/office/drawing/2014/main" id="{E3CDAB63-1B6D-0744-B005-7F744D4061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13" y="2500491"/>
              <a:ext cx="4572133" cy="4685867"/>
            </a:xfrm>
            <a:prstGeom prst="rect">
              <a:avLst/>
            </a:prstGeom>
          </p:spPr>
        </p:pic>
        <p:pic>
          <p:nvPicPr>
            <p:cNvPr id="13" name="Graphic 12">
              <a:extLst>
                <a:ext uri="{FF2B5EF4-FFF2-40B4-BE49-F238E27FC236}">
                  <a16:creationId xmlns:a16="http://schemas.microsoft.com/office/drawing/2014/main" id="{CCA449EC-5C5F-2341-B24F-D8766F666B4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07226" y="2421905"/>
              <a:ext cx="2010475" cy="2368665"/>
            </a:xfrm>
            <a:prstGeom prst="rect">
              <a:avLst/>
            </a:prstGeom>
          </p:spPr>
        </p:pic>
        <p:pic>
          <p:nvPicPr>
            <p:cNvPr id="14" name="Graphic 13">
              <a:extLst>
                <a:ext uri="{FF2B5EF4-FFF2-40B4-BE49-F238E27FC236}">
                  <a16:creationId xmlns:a16="http://schemas.microsoft.com/office/drawing/2014/main" id="{A8DC7FED-3682-474C-85D6-9296DAA7C86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1862" y="0"/>
              <a:ext cx="2496938" cy="2278457"/>
            </a:xfrm>
            <a:prstGeom prst="rect">
              <a:avLst/>
            </a:prstGeom>
          </p:spPr>
        </p:pic>
        <p:pic>
          <p:nvPicPr>
            <p:cNvPr id="17" name="Graphic 16">
              <a:extLst>
                <a:ext uri="{FF2B5EF4-FFF2-40B4-BE49-F238E27FC236}">
                  <a16:creationId xmlns:a16="http://schemas.microsoft.com/office/drawing/2014/main" id="{E6B86042-9DC7-9646-A475-4918071FE3BF}"/>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54484" y="733580"/>
              <a:ext cx="844427" cy="1014375"/>
            </a:xfrm>
            <a:prstGeom prst="rect">
              <a:avLst/>
            </a:prstGeom>
          </p:spPr>
        </p:pic>
        <p:pic>
          <p:nvPicPr>
            <p:cNvPr id="18" name="Graphic 17">
              <a:extLst>
                <a:ext uri="{FF2B5EF4-FFF2-40B4-BE49-F238E27FC236}">
                  <a16:creationId xmlns:a16="http://schemas.microsoft.com/office/drawing/2014/main" id="{700BE5A7-3BC7-1A4C-AE34-D8D24A6FCCE1}"/>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74377" y="4329645"/>
              <a:ext cx="573522" cy="475533"/>
            </a:xfrm>
            <a:prstGeom prst="rect">
              <a:avLst/>
            </a:prstGeom>
          </p:spPr>
        </p:pic>
        <p:pic>
          <p:nvPicPr>
            <p:cNvPr id="19" name="Graphic 18">
              <a:extLst>
                <a:ext uri="{FF2B5EF4-FFF2-40B4-BE49-F238E27FC236}">
                  <a16:creationId xmlns:a16="http://schemas.microsoft.com/office/drawing/2014/main" id="{D6BE4C20-092D-714F-9356-CD619249E348}"/>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BAF5E05E-04FD-5A47-9651-BD01DCC136EB}"/>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88496" y="3463581"/>
              <a:ext cx="1440414" cy="1947602"/>
            </a:xfrm>
            <a:prstGeom prst="rect">
              <a:avLst/>
            </a:prstGeom>
          </p:spPr>
        </p:pic>
        <p:pic>
          <p:nvPicPr>
            <p:cNvPr id="21" name="Graphic 20">
              <a:extLst>
                <a:ext uri="{FF2B5EF4-FFF2-40B4-BE49-F238E27FC236}">
                  <a16:creationId xmlns:a16="http://schemas.microsoft.com/office/drawing/2014/main" id="{80FE8088-2F3B-A540-BE83-DB36E363AB3C}"/>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51491" y="415036"/>
              <a:ext cx="1078109" cy="811304"/>
            </a:xfrm>
            <a:prstGeom prst="rect">
              <a:avLst/>
            </a:prstGeom>
          </p:spPr>
        </p:pic>
        <p:pic>
          <p:nvPicPr>
            <p:cNvPr id="22" name="Graphic 21">
              <a:extLst>
                <a:ext uri="{FF2B5EF4-FFF2-40B4-BE49-F238E27FC236}">
                  <a16:creationId xmlns:a16="http://schemas.microsoft.com/office/drawing/2014/main" id="{3BFD3767-07C8-9B4F-A744-62A3029220AA}"/>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54914" y="2598583"/>
              <a:ext cx="2194967" cy="2480190"/>
            </a:xfrm>
            <a:prstGeom prst="rect">
              <a:avLst/>
            </a:prstGeom>
          </p:spPr>
        </p:pic>
        <p:pic>
          <p:nvPicPr>
            <p:cNvPr id="23" name="Graphic 22">
              <a:extLst>
                <a:ext uri="{FF2B5EF4-FFF2-40B4-BE49-F238E27FC236}">
                  <a16:creationId xmlns:a16="http://schemas.microsoft.com/office/drawing/2014/main" id="{2BB92F75-FD1E-C54B-8FF2-CFC5B62E5F12}"/>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438155" y="2154273"/>
              <a:ext cx="1425806" cy="1638856"/>
            </a:xfrm>
            <a:prstGeom prst="rect">
              <a:avLst/>
            </a:prstGeom>
          </p:spPr>
        </p:pic>
        <p:pic>
          <p:nvPicPr>
            <p:cNvPr id="24" name="Graphic 23">
              <a:extLst>
                <a:ext uri="{FF2B5EF4-FFF2-40B4-BE49-F238E27FC236}">
                  <a16:creationId xmlns:a16="http://schemas.microsoft.com/office/drawing/2014/main" id="{8E83234E-D599-B64E-89F9-B31D038BA275}"/>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256465" y="271554"/>
              <a:ext cx="2568732" cy="2789697"/>
            </a:xfrm>
            <a:prstGeom prst="rect">
              <a:avLst/>
            </a:prstGeom>
          </p:spPr>
        </p:pic>
        <p:pic>
          <p:nvPicPr>
            <p:cNvPr id="25" name="Graphic 24">
              <a:extLst>
                <a:ext uri="{FF2B5EF4-FFF2-40B4-BE49-F238E27FC236}">
                  <a16:creationId xmlns:a16="http://schemas.microsoft.com/office/drawing/2014/main" id="{5320966D-986D-F045-8A1F-10852EEFD45E}"/>
                </a:ext>
              </a:extLst>
            </p:cNvPr>
            <p:cNvPicPr>
              <a:picLocks noChangeAspect="1"/>
            </p:cNvPicPr>
            <p:nvPr userDrawn="1"/>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09740" y="5210539"/>
              <a:ext cx="1353755" cy="1218380"/>
            </a:xfrm>
            <a:prstGeom prst="rect">
              <a:avLst/>
            </a:prstGeom>
          </p:spPr>
        </p:pic>
        <p:pic>
          <p:nvPicPr>
            <p:cNvPr id="26" name="Graphic 25">
              <a:extLst>
                <a:ext uri="{FF2B5EF4-FFF2-40B4-BE49-F238E27FC236}">
                  <a16:creationId xmlns:a16="http://schemas.microsoft.com/office/drawing/2014/main" id="{7C9E9C72-5EB8-E842-A929-1B18F04C95FF}"/>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32113" y="161276"/>
              <a:ext cx="1497058" cy="1836016"/>
            </a:xfrm>
            <a:prstGeom prst="rect">
              <a:avLst/>
            </a:prstGeom>
          </p:spPr>
        </p:pic>
      </p:grpSp>
      <p:sp>
        <p:nvSpPr>
          <p:cNvPr id="7" name="Tijdelijke aanduiding voor dianummer 13">
            <a:extLst>
              <a:ext uri="{FF2B5EF4-FFF2-40B4-BE49-F238E27FC236}">
                <a16:creationId xmlns:a16="http://schemas.microsoft.com/office/drawing/2014/main" id="{99505EB8-422C-C749-A805-6886ED6281D3}"/>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0" name="Titel 1">
            <a:extLst>
              <a:ext uri="{FF2B5EF4-FFF2-40B4-BE49-F238E27FC236}">
                <a16:creationId xmlns:a16="http://schemas.microsoft.com/office/drawing/2014/main" id="{6A1897B7-14B2-7F43-98A1-04A8AB5656EC}"/>
              </a:ext>
            </a:extLst>
          </p:cNvPr>
          <p:cNvSpPr>
            <a:spLocks noGrp="1"/>
          </p:cNvSpPr>
          <p:nvPr>
            <p:ph type="title" hasCustomPrompt="1"/>
          </p:nvPr>
        </p:nvSpPr>
        <p:spPr>
          <a:xfrm>
            <a:off x="576000" y="1477908"/>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F2849506-A8B0-7B40-815E-67772D5C7A3D}"/>
              </a:ext>
            </a:extLst>
          </p:cNvPr>
          <p:cNvSpPr>
            <a:spLocks noGrp="1"/>
          </p:cNvSpPr>
          <p:nvPr>
            <p:ph type="body" sz="quarter" idx="13" hasCustomPrompt="1"/>
          </p:nvPr>
        </p:nvSpPr>
        <p:spPr>
          <a:xfrm>
            <a:off x="612000" y="3420000"/>
            <a:ext cx="11063165"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188A8B65-6618-7544-9904-93494E17BDF3}"/>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6" name="Tijdelijke aanduiding voor voettekst 12">
            <a:extLst>
              <a:ext uri="{FF2B5EF4-FFF2-40B4-BE49-F238E27FC236}">
                <a16:creationId xmlns:a16="http://schemas.microsoft.com/office/drawing/2014/main" id="{66FA4E16-3226-3B43-A311-77C2A48AB35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14726540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dia 03 Beeld (donker)">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12192000" cy="6858000"/>
          </a:xfrm>
          <a:solidFill>
            <a:schemeClr val="bg1">
              <a:lumMod val="85000"/>
            </a:schemeClr>
          </a:solidFill>
        </p:spPr>
        <p:txBody>
          <a:bodyPr anchor="ctr"/>
          <a:lstStyle>
            <a:lvl1pPr algn="ctr">
              <a:buNone/>
              <a:defRPr>
                <a:solidFill>
                  <a:schemeClr val="bg1"/>
                </a:solidFill>
              </a:defRPr>
            </a:lvl1pPr>
          </a:lstStyle>
          <a:p>
            <a:endParaRPr lang="nl-NL" dirty="0"/>
          </a:p>
        </p:txBody>
      </p:sp>
      <p:sp>
        <p:nvSpPr>
          <p:cNvPr id="8" name="Tijdelijke aanduiding voor dianummer 13">
            <a:extLst>
              <a:ext uri="{FF2B5EF4-FFF2-40B4-BE49-F238E27FC236}">
                <a16:creationId xmlns:a16="http://schemas.microsoft.com/office/drawing/2014/main" id="{D7F35484-4551-8748-8A49-B9FE02EA4A82}"/>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1" name="Titel 1">
            <a:extLst>
              <a:ext uri="{FF2B5EF4-FFF2-40B4-BE49-F238E27FC236}">
                <a16:creationId xmlns:a16="http://schemas.microsoft.com/office/drawing/2014/main" id="{821C3807-5C9A-9842-B4DB-8326FC89D35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5" name="Tijdelijke aanduiding voor tekst 6">
            <a:extLst>
              <a:ext uri="{FF2B5EF4-FFF2-40B4-BE49-F238E27FC236}">
                <a16:creationId xmlns:a16="http://schemas.microsoft.com/office/drawing/2014/main" id="{6A4F8DFA-AC98-CB49-A2FC-6A45BE61CC2D}"/>
              </a:ext>
            </a:extLst>
          </p:cNvPr>
          <p:cNvSpPr>
            <a:spLocks noGrp="1"/>
          </p:cNvSpPr>
          <p:nvPr>
            <p:ph type="body" sz="quarter" idx="14"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6" name="Tijdelijke aanduiding voor datum 11">
            <a:extLst>
              <a:ext uri="{FF2B5EF4-FFF2-40B4-BE49-F238E27FC236}">
                <a16:creationId xmlns:a16="http://schemas.microsoft.com/office/drawing/2014/main" id="{D685F5D8-E8E2-4242-A1E4-B83FFB26E7BD}"/>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7" name="Tijdelijke aanduiding voor voettekst 12">
            <a:extLst>
              <a:ext uri="{FF2B5EF4-FFF2-40B4-BE49-F238E27FC236}">
                <a16:creationId xmlns:a16="http://schemas.microsoft.com/office/drawing/2014/main" id="{172F3DC1-6598-7242-8520-2092020C1147}"/>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25673726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dia 04 Beeld (lich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12192000" cy="6857687"/>
          </a:xfrm>
          <a:solidFill>
            <a:schemeClr val="bg1">
              <a:lumMod val="85000"/>
            </a:schemeClr>
          </a:solidFill>
        </p:spPr>
        <p:txBody>
          <a:bodyPr anchor="ctr"/>
          <a:lstStyle>
            <a:lvl1pPr algn="ctr">
              <a:buNone/>
              <a:defRPr/>
            </a:lvl1pPr>
          </a:lstStyle>
          <a:p>
            <a:endParaRPr lang="nl-NL"/>
          </a:p>
        </p:txBody>
      </p:sp>
      <p:sp>
        <p:nvSpPr>
          <p:cNvPr id="2" name="Titel 1"/>
          <p:cNvSpPr>
            <a:spLocks noGrp="1"/>
          </p:cNvSpPr>
          <p:nvPr>
            <p:ph type="title" hasCustomPrompt="1"/>
          </p:nvPr>
        </p:nvSpPr>
        <p:spPr>
          <a:xfrm>
            <a:off x="576000" y="1485722"/>
            <a:ext cx="10922400" cy="1495794"/>
          </a:xfrm>
        </p:spPr>
        <p:txBody>
          <a:bodyPr anchor="t" anchorCtr="0">
            <a:spAutoFit/>
          </a:bodyPr>
          <a:lstStyle>
            <a:lvl1pPr>
              <a:lnSpc>
                <a:spcPct val="80000"/>
              </a:lnSpc>
              <a:defRPr sz="6000">
                <a:solidFill>
                  <a:schemeClr val="tx1"/>
                </a:solidFill>
              </a:defRPr>
            </a:lvl1pPr>
          </a:lstStyle>
          <a:p>
            <a:r>
              <a:rPr lang="nl-NL" dirty="0"/>
              <a:t>Type hier de titel over </a:t>
            </a:r>
            <a:br>
              <a:rPr lang="nl-NL" dirty="0"/>
            </a:br>
            <a:r>
              <a:rPr lang="nl-NL" dirty="0"/>
              <a:t>maximaal twee regels</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15 Januari 2019</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Titel van de presentatie</a:t>
            </a:r>
            <a:endParaRPr lang="nl-NL" dirty="0"/>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8" name="Tijdelijke aanduiding voor tekst 6"/>
          <p:cNvSpPr>
            <a:spLocks noGrp="1"/>
          </p:cNvSpPr>
          <p:nvPr>
            <p:ph type="body" sz="quarter" idx="14" hasCustomPrompt="1"/>
          </p:nvPr>
        </p:nvSpPr>
        <p:spPr>
          <a:xfrm>
            <a:off x="612000" y="3427413"/>
            <a:ext cx="10946588" cy="369332"/>
          </a:xfrm>
        </p:spPr>
        <p:txBody>
          <a:bodyPr wrap="square">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Tree>
    <p:extLst>
      <p:ext uri="{BB962C8B-B14F-4D97-AF65-F5344CB8AC3E}">
        <p14:creationId xmlns:p14="http://schemas.microsoft.com/office/powerpoint/2010/main" val="40826251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oofdstukdia 04 Beeld (lich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0" y="1589600"/>
            <a:ext cx="5042588" cy="1787541"/>
          </a:xfrm>
        </p:spPr>
        <p:txBody>
          <a:bodyPr wrap="square" anchor="t" anchorCtr="0">
            <a:spAutoFit/>
          </a:bodyPr>
          <a:lstStyle>
            <a:lvl1pPr>
              <a:lnSpc>
                <a:spcPct val="80000"/>
              </a:lnSpc>
              <a:defRPr sz="4800">
                <a:solidFill>
                  <a:schemeClr val="tx1"/>
                </a:solidFill>
              </a:defRPr>
            </a:lvl1pPr>
          </a:lstStyle>
          <a:p>
            <a:r>
              <a:rPr lang="nl-NL" dirty="0"/>
              <a:t>Klikken om de titelstijl van het model te bewerken</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8" name="Tijdelijke aanduiding voor tekst 6"/>
          <p:cNvSpPr>
            <a:spLocks noGrp="1"/>
          </p:cNvSpPr>
          <p:nvPr>
            <p:ph type="body" sz="quarter" idx="14" hasCustomPrompt="1"/>
          </p:nvPr>
        </p:nvSpPr>
        <p:spPr>
          <a:xfrm>
            <a:off x="6552000" y="3672000"/>
            <a:ext cx="5006588" cy="1219200"/>
          </a:xfrm>
        </p:spPr>
        <p:txBody>
          <a:bodyPr>
            <a:noAutofit/>
          </a:bodyPr>
          <a:lstStyle>
            <a:lvl1pPr marL="0" indent="0">
              <a:spcBef>
                <a:spcPts val="0"/>
              </a:spcBef>
              <a:buNone/>
              <a:defRPr baseline="0">
                <a:solidFill>
                  <a:srgbClr val="000000"/>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1" name="Tijdelijke aanduiding voor afbeelding 10">
            <a:extLst>
              <a:ext uri="{FF2B5EF4-FFF2-40B4-BE49-F238E27FC236}">
                <a16:creationId xmlns:a16="http://schemas.microsoft.com/office/drawing/2014/main" id="{437EEFB3-82B7-F54F-9B3E-036BFFD4C32A}"/>
              </a:ext>
            </a:extLst>
          </p:cNvPr>
          <p:cNvSpPr>
            <a:spLocks noGrp="1"/>
          </p:cNvSpPr>
          <p:nvPr>
            <p:ph type="pic" sz="quarter" idx="15"/>
          </p:nvPr>
        </p:nvSpPr>
        <p:spPr>
          <a:xfrm>
            <a:off x="-3176" y="-9526"/>
            <a:ext cx="6099175" cy="6870700"/>
          </a:xfrm>
          <a:prstGeom prst="rect">
            <a:avLst/>
          </a:prstGeom>
          <a:solidFill>
            <a:schemeClr val="bg1">
              <a:lumMod val="85000"/>
            </a:schemeClr>
          </a:solidFill>
        </p:spPr>
        <p:txBody>
          <a:bodyPr wrap="square" anchor="ctr">
            <a:noAutofit/>
          </a:bodyPr>
          <a:lstStyle>
            <a:lvl1pPr marL="0" indent="0" algn="ctr">
              <a:buNone/>
              <a:defRPr/>
            </a:lvl1pPr>
          </a:lstStyle>
          <a:p>
            <a:endParaRPr lang="nl-NL"/>
          </a:p>
        </p:txBody>
      </p:sp>
      <p:sp>
        <p:nvSpPr>
          <p:cNvPr id="13" name="Tijdelijke aanduiding voor voettekst 12"/>
          <p:cNvSpPr>
            <a:spLocks noGrp="1"/>
          </p:cNvSpPr>
          <p:nvPr>
            <p:ph type="ftr" sz="quarter" idx="11"/>
          </p:nvPr>
        </p:nvSpPr>
        <p:spPr>
          <a:xfrm>
            <a:off x="6553200" y="6479687"/>
            <a:ext cx="3576000" cy="378000"/>
          </a:xfrm>
        </p:spPr>
        <p:txBody>
          <a:bodyPr/>
          <a:lstStyle>
            <a:lvl1pPr>
              <a:defRPr>
                <a:solidFill>
                  <a:schemeClr val="tx1"/>
                </a:solidFill>
              </a:defRPr>
            </a:lvl1pPr>
          </a:lstStyle>
          <a:p>
            <a:r>
              <a:rPr lang="nl-NL" dirty="0"/>
              <a:t>Titel van de presentatie</a:t>
            </a:r>
          </a:p>
        </p:txBody>
      </p:sp>
    </p:spTree>
    <p:extLst>
      <p:ext uri="{BB962C8B-B14F-4D97-AF65-F5344CB8AC3E}">
        <p14:creationId xmlns:p14="http://schemas.microsoft.com/office/powerpoint/2010/main" val="37868976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oofdstukdia 04 Beeld (licht)">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0" y="1591502"/>
            <a:ext cx="5042588" cy="1787541"/>
          </a:xfrm>
        </p:spPr>
        <p:txBody>
          <a:bodyPr wrap="square" anchor="t" anchorCtr="0">
            <a:spAutoFit/>
          </a:bodyPr>
          <a:lstStyle>
            <a:lvl1pPr>
              <a:lnSpc>
                <a:spcPct val="80000"/>
              </a:lnSpc>
              <a:defRPr sz="4800">
                <a:solidFill>
                  <a:srgbClr val="FFFFFF"/>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Dinsdag 15 Januari 2019</a:t>
            </a:r>
            <a:endParaRPr lang="nl-NL" dirty="0"/>
          </a:p>
        </p:txBody>
      </p:sp>
      <p:sp>
        <p:nvSpPr>
          <p:cNvPr id="13" name="Tijdelijke aanduiding voor voettekst 12"/>
          <p:cNvSpPr>
            <a:spLocks noGrp="1"/>
          </p:cNvSpPr>
          <p:nvPr>
            <p:ph type="ftr" sz="quarter" idx="11"/>
          </p:nvPr>
        </p:nvSpPr>
        <p:spPr>
          <a:xfrm>
            <a:off x="6553200" y="6479687"/>
            <a:ext cx="3576000" cy="378000"/>
          </a:xfrm>
        </p:spPr>
        <p:txBody>
          <a:bodyPr/>
          <a:lstStyle>
            <a:lvl1pPr>
              <a:defRPr>
                <a:solidFill>
                  <a:srgbClr val="FFFFFF"/>
                </a:solidFill>
              </a:defRPr>
            </a:lvl1pPr>
          </a:lstStyle>
          <a:p>
            <a:r>
              <a:rPr lang="nl-NL" dirty="0"/>
              <a:t>Titel van de presentatie</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rgbClr val="FFFFFF"/>
                </a:solidFill>
              </a:defRPr>
            </a:lvl1pPr>
          </a:lstStyle>
          <a:p>
            <a:fld id="{10A0A6AF-03C5-477E-939A-E28F7E7F05EA}" type="slidenum">
              <a:rPr lang="nl-NL" smtClean="0"/>
              <a:pPr/>
              <a:t>‹nr.›</a:t>
            </a:fld>
            <a:endParaRPr lang="nl-NL" dirty="0"/>
          </a:p>
        </p:txBody>
      </p:sp>
      <p:sp>
        <p:nvSpPr>
          <p:cNvPr id="9" name="Tijdelijke aanduiding voor afbeelding 8">
            <a:extLst>
              <a:ext uri="{FF2B5EF4-FFF2-40B4-BE49-F238E27FC236}">
                <a16:creationId xmlns:a16="http://schemas.microsoft.com/office/drawing/2014/main" id="{1F9666FD-563E-F745-92A5-E0ABAC135D40}"/>
              </a:ext>
            </a:extLst>
          </p:cNvPr>
          <p:cNvSpPr>
            <a:spLocks noGrp="1"/>
          </p:cNvSpPr>
          <p:nvPr>
            <p:ph type="pic" sz="quarter" idx="15"/>
          </p:nvPr>
        </p:nvSpPr>
        <p:spPr>
          <a:xfrm>
            <a:off x="0" y="-6351"/>
            <a:ext cx="6096000" cy="6867525"/>
          </a:xfrm>
          <a:prstGeom prst="rect">
            <a:avLst/>
          </a:prstGeom>
          <a:solidFill>
            <a:schemeClr val="tx2">
              <a:lumMod val="60000"/>
              <a:lumOff val="40000"/>
            </a:schemeClr>
          </a:solidFill>
        </p:spPr>
        <p:txBody>
          <a:bodyPr wrap="square" anchor="ctr">
            <a:noAutofit/>
          </a:bodyPr>
          <a:lstStyle>
            <a:lvl1pPr marL="0" indent="0" algn="ctr">
              <a:buNone/>
              <a:defRPr/>
            </a:lvl1pPr>
          </a:lstStyle>
          <a:p>
            <a:endParaRPr lang="nl-NL"/>
          </a:p>
        </p:txBody>
      </p:sp>
      <p:sp>
        <p:nvSpPr>
          <p:cNvPr id="10" name="Tijdelijke aanduiding voor tekst 6">
            <a:extLst>
              <a:ext uri="{FF2B5EF4-FFF2-40B4-BE49-F238E27FC236}">
                <a16:creationId xmlns:a16="http://schemas.microsoft.com/office/drawing/2014/main" id="{1DEB4C73-5799-AE4A-865B-6E13E842BB4A}"/>
              </a:ext>
            </a:extLst>
          </p:cNvPr>
          <p:cNvSpPr>
            <a:spLocks noGrp="1"/>
          </p:cNvSpPr>
          <p:nvPr>
            <p:ph type="body" sz="quarter" idx="14" hasCustomPrompt="1"/>
          </p:nvPr>
        </p:nvSpPr>
        <p:spPr>
          <a:xfrm>
            <a:off x="6553200" y="3672000"/>
            <a:ext cx="5005388" cy="1118083"/>
          </a:xfrm>
        </p:spPr>
        <p:txBody>
          <a:bodyPr>
            <a:noAutofit/>
          </a:bodyPr>
          <a:lstStyle>
            <a:lvl1pPr marL="0" indent="0">
              <a:spcBef>
                <a:spcPts val="0"/>
              </a:spcBef>
              <a:buNone/>
              <a:defRPr baseline="0">
                <a:solidFill>
                  <a:schemeClr val="bg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Tree>
    <p:extLst>
      <p:ext uri="{BB962C8B-B14F-4D97-AF65-F5344CB8AC3E}">
        <p14:creationId xmlns:p14="http://schemas.microsoft.com/office/powerpoint/2010/main" val="19572497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12000" y="2520000"/>
            <a:ext cx="10946588" cy="3881413"/>
          </a:xfrm>
        </p:spPr>
        <p:txBody>
          <a:bodyPr numCol="2" spcCol="468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576000" y="1315907"/>
            <a:ext cx="10982588" cy="836475"/>
          </a:xfrm>
        </p:spPr>
        <p:txBody>
          <a:bodyPr anchor="b" anchorCtr="0">
            <a:noAutofit/>
          </a:bodyPr>
          <a:lstStyle>
            <a:lvl1pPr>
              <a:lnSpc>
                <a:spcPct val="80000"/>
              </a:lnSpc>
              <a:defRPr/>
            </a:lvl1pPr>
          </a:lstStyle>
          <a:p>
            <a:r>
              <a:rPr lang="nl-NL" dirty="0"/>
              <a:t>Klikken om de titelstijl van het model te bewerken</a:t>
            </a:r>
          </a:p>
        </p:txBody>
      </p:sp>
      <p:sp>
        <p:nvSpPr>
          <p:cNvPr id="13" name="Tijdelijke aanduiding voor datum 12"/>
          <p:cNvSpPr>
            <a:spLocks noGrp="1"/>
          </p:cNvSpPr>
          <p:nvPr>
            <p:ph type="dt" sz="half" idx="10"/>
          </p:nvPr>
        </p:nvSpPr>
        <p:spPr>
          <a:xfrm>
            <a:off x="612000" y="6480000"/>
            <a:ext cx="1770300" cy="378000"/>
          </a:xfrm>
        </p:spPr>
        <p:txBody>
          <a:bodyPr/>
          <a:lstStyle/>
          <a:p>
            <a:r>
              <a:rPr lang="nl-NL" dirty="0"/>
              <a:t>8 maart 2022</a:t>
            </a:r>
          </a:p>
        </p:txBody>
      </p:sp>
      <p:sp>
        <p:nvSpPr>
          <p:cNvPr id="14" name="Tijdelijke aanduiding voor voettekst 13"/>
          <p:cNvSpPr>
            <a:spLocks noGrp="1"/>
          </p:cNvSpPr>
          <p:nvPr>
            <p:ph type="ftr" sz="quarter" idx="11"/>
          </p:nvPr>
        </p:nvSpPr>
        <p:spPr/>
        <p:txBody>
          <a:bodyPr/>
          <a:lstStyle/>
          <a:p>
            <a:r>
              <a:rPr lang="nl-NL" dirty="0"/>
              <a:t>Inleiding </a:t>
            </a:r>
            <a:r>
              <a:rPr lang="nl-NL" dirty="0" err="1"/>
              <a:t>Wegiz</a:t>
            </a:r>
            <a:endParaRPr lang="nl-NL" dirty="0"/>
          </a:p>
        </p:txBody>
      </p:sp>
      <p:sp>
        <p:nvSpPr>
          <p:cNvPr id="15" name="Tijdelijke aanduiding voor dianummer 14"/>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1178727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12000" y="2520000"/>
            <a:ext cx="5040000" cy="3960000"/>
          </a:xfrm>
        </p:spPr>
        <p:txBody>
          <a:bodyPr>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200" y="2520000"/>
            <a:ext cx="5040000" cy="3960000"/>
          </a:xfrm>
        </p:spPr>
        <p:txBody>
          <a:bodyPr>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atum 13"/>
          <p:cNvSpPr>
            <a:spLocks noGrp="1"/>
          </p:cNvSpPr>
          <p:nvPr>
            <p:ph type="dt" sz="half" idx="10"/>
          </p:nvPr>
        </p:nvSpPr>
        <p:spPr/>
        <p:txBody>
          <a:bodyPr/>
          <a:lstStyle/>
          <a:p>
            <a:r>
              <a:rPr lang="nl-NL"/>
              <a:t>Dinsdag 15 Januari 2019</a:t>
            </a:r>
            <a:endParaRPr lang="nl-NL" dirty="0"/>
          </a:p>
        </p:txBody>
      </p:sp>
      <p:sp>
        <p:nvSpPr>
          <p:cNvPr id="15" name="Tijdelijke aanduiding voor voettekst 14"/>
          <p:cNvSpPr>
            <a:spLocks noGrp="1"/>
          </p:cNvSpPr>
          <p:nvPr>
            <p:ph type="ftr" sz="quarter" idx="11"/>
          </p:nvPr>
        </p:nvSpPr>
        <p:spPr/>
        <p:txBody>
          <a:bodyPr/>
          <a:lstStyle/>
          <a:p>
            <a:r>
              <a:rPr lang="nl-NL"/>
              <a:t>Titel van de presentatie</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8" name="Titel 1">
            <a:extLst>
              <a:ext uri="{FF2B5EF4-FFF2-40B4-BE49-F238E27FC236}">
                <a16:creationId xmlns:a16="http://schemas.microsoft.com/office/drawing/2014/main" id="{693000D1-F95A-2F41-B9B8-9B7722A8F5F1}"/>
              </a:ext>
            </a:extLst>
          </p:cNvPr>
          <p:cNvSpPr>
            <a:spLocks noGrp="1"/>
          </p:cNvSpPr>
          <p:nvPr>
            <p:ph type="title" hasCustomPrompt="1"/>
          </p:nvPr>
        </p:nvSpPr>
        <p:spPr>
          <a:xfrm>
            <a:off x="576000" y="1305525"/>
            <a:ext cx="10982588" cy="836475"/>
          </a:xfrm>
        </p:spPr>
        <p:txBody>
          <a:bodyPr anchor="b" anchorCtr="0">
            <a:noAutofit/>
          </a:bodyPr>
          <a:lstStyle>
            <a:lvl1pPr>
              <a:lnSpc>
                <a:spcPct val="80000"/>
              </a:lnSpc>
              <a:defRPr/>
            </a:lvl1pPr>
          </a:lstStyle>
          <a:p>
            <a:r>
              <a:rPr lang="nl-NL" dirty="0"/>
              <a:t>Klikken om de titelstijl van het model te bewerken</a:t>
            </a:r>
          </a:p>
        </p:txBody>
      </p:sp>
    </p:spTree>
    <p:extLst>
      <p:ext uri="{BB962C8B-B14F-4D97-AF65-F5344CB8AC3E}">
        <p14:creationId xmlns:p14="http://schemas.microsoft.com/office/powerpoint/2010/main" val="865061204"/>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12000" y="2519999"/>
            <a:ext cx="5026800" cy="3701413"/>
          </a:xfrm>
        </p:spPr>
        <p:txBody>
          <a:bodyPr>
            <a:noAutofit/>
          </a:bodyPr>
          <a:lstStyle>
            <a:lvl1pPr marL="0" indent="0">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576000" y="1139086"/>
            <a:ext cx="5062800" cy="1008000"/>
          </a:xfrm>
        </p:spPr>
        <p:txBody>
          <a:bodyPr anchor="b" anchorCtr="0">
            <a:noAutofit/>
          </a:bodyPr>
          <a:lstStyle>
            <a:lvl1pPr>
              <a:lnSpc>
                <a:spcPct val="80000"/>
              </a:lnSpc>
              <a:defRPr sz="36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dirty="0"/>
              <a:t>8 maart 2022</a:t>
            </a:r>
          </a:p>
        </p:txBody>
      </p:sp>
      <p:sp>
        <p:nvSpPr>
          <p:cNvPr id="15" name="Tijdelijke aanduiding voor voettekst 14"/>
          <p:cNvSpPr>
            <a:spLocks noGrp="1"/>
          </p:cNvSpPr>
          <p:nvPr>
            <p:ph type="ftr" sz="quarter" idx="11"/>
          </p:nvPr>
        </p:nvSpPr>
        <p:spPr/>
        <p:txBody>
          <a:bodyPr/>
          <a:lstStyle/>
          <a:p>
            <a:r>
              <a:rPr lang="nl-NL" dirty="0"/>
              <a:t>Inleiding </a:t>
            </a:r>
            <a:r>
              <a:rPr lang="nl-NL" dirty="0" err="1"/>
              <a:t>Wegiz</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8" name="Tijdelijke aanduiding voor afbeelding 17">
            <a:extLst>
              <a:ext uri="{FF2B5EF4-FFF2-40B4-BE49-F238E27FC236}">
                <a16:creationId xmlns:a16="http://schemas.microsoft.com/office/drawing/2014/main" id="{AB7C968F-44F1-6F42-AF38-0EB172ECD61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wrap="square" anchor="ctr">
            <a:noAutofit/>
          </a:bodyP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2260310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03 Beeld (donker)">
    <p:bg>
      <p:bgPr>
        <a:solidFill>
          <a:schemeClr val="tx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3F5B50D-D069-7649-BE1A-E54335193D11}"/>
              </a:ext>
            </a:extLst>
          </p:cNvPr>
          <p:cNvSpPr>
            <a:spLocks noGrp="1"/>
          </p:cNvSpPr>
          <p:nvPr>
            <p:ph type="pic" sz="quarter" idx="11"/>
          </p:nvPr>
        </p:nvSpPr>
        <p:spPr>
          <a:xfrm>
            <a:off x="0" y="0"/>
            <a:ext cx="12192000" cy="6858000"/>
          </a:xfrm>
          <a:custGeom>
            <a:avLst/>
            <a:gdLst>
              <a:gd name="connsiteX0" fmla="*/ 0 w 12192000"/>
              <a:gd name="connsiteY0" fmla="*/ 0 h 6858000"/>
              <a:gd name="connsiteX1" fmla="*/ 5772150 w 12192000"/>
              <a:gd name="connsiteY1" fmla="*/ 0 h 6858000"/>
              <a:gd name="connsiteX2" fmla="*/ 5772150 w 12192000"/>
              <a:gd name="connsiteY2" fmla="*/ 1273175 h 6858000"/>
              <a:gd name="connsiteX3" fmla="*/ 6419850 w 12192000"/>
              <a:gd name="connsiteY3" fmla="*/ 1273175 h 6858000"/>
              <a:gd name="connsiteX4" fmla="*/ 64198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772150" y="0"/>
                </a:lnTo>
                <a:lnTo>
                  <a:pt x="5772150" y="1273175"/>
                </a:lnTo>
                <a:lnTo>
                  <a:pt x="6419850" y="1273175"/>
                </a:lnTo>
                <a:lnTo>
                  <a:pt x="6419850" y="0"/>
                </a:lnTo>
                <a:lnTo>
                  <a:pt x="12192000" y="0"/>
                </a:lnTo>
                <a:lnTo>
                  <a:pt x="12192000" y="6858000"/>
                </a:lnTo>
                <a:lnTo>
                  <a:pt x="0" y="6858000"/>
                </a:lnTo>
                <a:close/>
              </a:path>
            </a:pathLst>
          </a:custGeom>
          <a:solidFill>
            <a:schemeClr val="tx1">
              <a:lumMod val="85000"/>
            </a:schemeClr>
          </a:solidFill>
        </p:spPr>
        <p:txBody>
          <a:bodyPr wrap="square" lIns="0" tIns="0" rIns="0" bIns="0" anchor="ctr">
            <a:noAutofit/>
          </a:bodyPr>
          <a:lstStyle>
            <a:lvl1pPr algn="ctr">
              <a:buNone/>
              <a:defRPr/>
            </a:lvl1pPr>
          </a:lstStyle>
          <a:p>
            <a:r>
              <a:rPr lang="nl-NL"/>
              <a:t>Klik op het pictogram als u een afbeelding wilt toevoegen</a:t>
            </a:r>
            <a:endParaRPr lang="nl-NL" dirty="0"/>
          </a:p>
        </p:txBody>
      </p:sp>
      <p:sp>
        <p:nvSpPr>
          <p:cNvPr id="11" name="Ondertitel 2"/>
          <p:cNvSpPr>
            <a:spLocks noGrp="1"/>
          </p:cNvSpPr>
          <p:nvPr>
            <p:ph type="subTitle" idx="1"/>
          </p:nvPr>
        </p:nvSpPr>
        <p:spPr>
          <a:xfrm>
            <a:off x="612000" y="3420000"/>
            <a:ext cx="5376000" cy="738664"/>
          </a:xfrm>
        </p:spPr>
        <p:txBody>
          <a:bodyPr lIns="0" tIns="0" rIns="0" bIns="0" anchor="t" anchorCtr="0">
            <a:spAutoFit/>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chemeClr val="tx1"/>
                </a:solidFill>
              </a:defRPr>
            </a:lvl1pPr>
          </a:lstStyle>
          <a:p>
            <a:r>
              <a:rPr lang="nl-NL"/>
              <a:t>Dinsdag 15 Januari 2019</a:t>
            </a:r>
            <a:endParaRPr lang="nl-NL" dirty="0"/>
          </a:p>
        </p:txBody>
      </p:sp>
      <p:sp>
        <p:nvSpPr>
          <p:cNvPr id="16" name="Titel 1"/>
          <p:cNvSpPr>
            <a:spLocks noGrp="1"/>
          </p:cNvSpPr>
          <p:nvPr>
            <p:ph type="title"/>
          </p:nvPr>
        </p:nvSpPr>
        <p:spPr>
          <a:xfrm>
            <a:off x="576000" y="1474547"/>
            <a:ext cx="10928588" cy="1495794"/>
          </a:xfrm>
        </p:spPr>
        <p:txBody>
          <a:bodyPr lIns="0" tIns="0" rIns="0" bIns="0" anchor="t" anchorCtr="0">
            <a:spAutoFit/>
          </a:bodyPr>
          <a:lstStyle>
            <a:lvl1pPr algn="l">
              <a:lnSpc>
                <a:spcPct val="80000"/>
              </a:lnSpc>
              <a:defRPr sz="6000" b="0">
                <a:solidFill>
                  <a:schemeClr val="tx1"/>
                </a:solidFill>
              </a:defRPr>
            </a:lvl1pPr>
          </a:lstStyle>
          <a:p>
            <a:r>
              <a:rPr lang="nl-NL"/>
              <a:t>Klik om de stijl te bewerken</a:t>
            </a:r>
            <a:endParaRPr lang="nl-NL" dirty="0"/>
          </a:p>
        </p:txBody>
      </p:sp>
      <p:pic>
        <p:nvPicPr>
          <p:cNvPr id="7" name="Afbeelding 6">
            <a:extLst>
              <a:ext uri="{FF2B5EF4-FFF2-40B4-BE49-F238E27FC236}">
                <a16:creationId xmlns:a16="http://schemas.microsoft.com/office/drawing/2014/main" id="{C66738BF-D97F-B543-94C2-7DD6DA9763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guide id="3" orient="horz" pos="22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4" name="Tijdelijke aanduiding voor inhoud 3"/>
          <p:cNvSpPr>
            <a:spLocks noGrp="1"/>
          </p:cNvSpPr>
          <p:nvPr>
            <p:ph sz="half" idx="2" hasCustomPrompt="1"/>
          </p:nvPr>
        </p:nvSpPr>
        <p:spPr>
          <a:xfrm>
            <a:off x="6552000" y="2520000"/>
            <a:ext cx="5004000" cy="3701413"/>
          </a:xfrm>
        </p:spPr>
        <p:txBody>
          <a:bodyPr>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553200" y="1193029"/>
            <a:ext cx="5040000" cy="948047"/>
          </a:xfrm>
        </p:spPr>
        <p:txBody>
          <a:bodyPr anchor="b" anchorCtr="0">
            <a:noAutofit/>
          </a:bodyPr>
          <a:lstStyle>
            <a:lvl1pPr>
              <a:lnSpc>
                <a:spcPct val="80000"/>
              </a:lnSpc>
              <a:defRPr sz="36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Dinsdag 15 Januari 2019</a:t>
            </a:r>
            <a:endParaRPr lang="nl-NL" dirty="0"/>
          </a:p>
        </p:txBody>
      </p:sp>
      <p:sp>
        <p:nvSpPr>
          <p:cNvPr id="15" name="Tijdelijke aanduiding voor voettekst 14"/>
          <p:cNvSpPr>
            <a:spLocks noGrp="1"/>
          </p:cNvSpPr>
          <p:nvPr>
            <p:ph type="ftr" sz="quarter" idx="11"/>
          </p:nvPr>
        </p:nvSpPr>
        <p:spPr>
          <a:xfrm>
            <a:off x="6553200" y="6479687"/>
            <a:ext cx="3576000" cy="378000"/>
          </a:xfrm>
        </p:spPr>
        <p:txBody>
          <a:bodyPr/>
          <a:lstStyle/>
          <a:p>
            <a:r>
              <a:rPr lang="nl-NL" dirty="0"/>
              <a:t>Titel van de presentatie</a:t>
            </a:r>
          </a:p>
        </p:txBody>
      </p:sp>
      <p:sp>
        <p:nvSpPr>
          <p:cNvPr id="16" name="Tijdelijke aanduiding voor dianummer 15"/>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A392D200-D03C-8346-92E3-C93E6C07A473}"/>
              </a:ext>
            </a:extLst>
          </p:cNvPr>
          <p:cNvSpPr>
            <a:spLocks noGrp="1"/>
          </p:cNvSpPr>
          <p:nvPr>
            <p:ph type="pic" sz="quarter" idx="13"/>
          </p:nvPr>
        </p:nvSpPr>
        <p:spPr>
          <a:xfrm>
            <a:off x="0" y="0"/>
            <a:ext cx="6088063" cy="6858000"/>
          </a:xfrm>
          <a:prstGeom prst="rect">
            <a:avLst/>
          </a:prstGeom>
          <a:solidFill>
            <a:schemeClr val="bg1">
              <a:lumMod val="85000"/>
            </a:schemeClr>
          </a:solidFill>
        </p:spPr>
        <p:txBody>
          <a:bodyPr wrap="square" anchor="ctr">
            <a:noAutofit/>
          </a:bodyPr>
          <a:lstStyle>
            <a:lvl1pPr marL="0" indent="0" algn="ctr">
              <a:buNone/>
              <a:defRPr/>
            </a:lvl1pPr>
          </a:lstStyle>
          <a:p>
            <a:endParaRPr lang="nl-NL" dirty="0"/>
          </a:p>
        </p:txBody>
      </p:sp>
    </p:spTree>
    <p:extLst>
      <p:ext uri="{BB962C8B-B14F-4D97-AF65-F5344CB8AC3E}">
        <p14:creationId xmlns:p14="http://schemas.microsoft.com/office/powerpoint/2010/main" val="336264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dia 05 (alleen titel 36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2000" y="800951"/>
            <a:ext cx="10923588" cy="1341906"/>
          </a:xfrm>
        </p:spPr>
        <p:txBody>
          <a:bodyPr anchor="b" anchorCtr="0">
            <a:noAutofit/>
          </a:bodyPr>
          <a:lstStyle>
            <a:lvl1pPr>
              <a:lnSpc>
                <a:spcPct val="80000"/>
              </a:lnSpc>
              <a:defRPr sz="3600"/>
            </a:lvl1pPr>
          </a:lstStyle>
          <a:p>
            <a:r>
              <a:rPr lang="nl-NL" dirty="0"/>
              <a:t>Klikken om de titelstijl</a:t>
            </a:r>
            <a:br>
              <a:rPr lang="nl-NL" dirty="0"/>
            </a:br>
            <a:r>
              <a:rPr lang="nl-NL" dirty="0"/>
              <a:t>van het model te bewerken</a:t>
            </a:r>
          </a:p>
        </p:txBody>
      </p:sp>
      <p:sp>
        <p:nvSpPr>
          <p:cNvPr id="14" name="Tijdelijke aanduiding voor datum 13"/>
          <p:cNvSpPr>
            <a:spLocks noGrp="1"/>
          </p:cNvSpPr>
          <p:nvPr>
            <p:ph type="dt" sz="half" idx="10"/>
          </p:nvPr>
        </p:nvSpPr>
        <p:spPr>
          <a:xfrm>
            <a:off x="612000" y="6480000"/>
            <a:ext cx="1770300" cy="378000"/>
          </a:xfrm>
        </p:spPr>
        <p:txBody>
          <a:bodyPr/>
          <a:lstStyle/>
          <a:p>
            <a:r>
              <a:rPr lang="nl-NL" dirty="0"/>
              <a:t>8 maart 2022</a:t>
            </a:r>
          </a:p>
        </p:txBody>
      </p:sp>
      <p:sp>
        <p:nvSpPr>
          <p:cNvPr id="15" name="Tijdelijke aanduiding voor voettekst 14"/>
          <p:cNvSpPr>
            <a:spLocks noGrp="1"/>
          </p:cNvSpPr>
          <p:nvPr>
            <p:ph type="ftr" sz="quarter" idx="11"/>
          </p:nvPr>
        </p:nvSpPr>
        <p:spPr/>
        <p:txBody>
          <a:bodyPr/>
          <a:lstStyle/>
          <a:p>
            <a:r>
              <a:rPr lang="nl-NL" dirty="0"/>
              <a:t>Inleiding </a:t>
            </a:r>
            <a:r>
              <a:rPr lang="nl-NL" dirty="0" err="1"/>
              <a:t>Wegiz</a:t>
            </a:r>
            <a:endParaRPr lang="nl-NL" dirty="0"/>
          </a:p>
        </p:txBody>
      </p:sp>
      <p:sp>
        <p:nvSpPr>
          <p:cNvPr id="16" name="Tijdelijke aanduiding voor dianummer 15"/>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034089"/>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0"/>
            <a:ext cx="12192000" cy="6858000"/>
          </a:xfrm>
          <a:solidFill>
            <a:schemeClr val="bg1">
              <a:lumMod val="85000"/>
            </a:schemeClr>
          </a:solidFill>
        </p:spPr>
        <p:txBody>
          <a:bodyPr anchor="ctr"/>
          <a:lstStyle>
            <a:lvl1pPr algn="ctr">
              <a:buNone/>
              <a:defRPr/>
            </a:lvl1pPr>
          </a:lstStyle>
          <a:p>
            <a:endParaRPr lang="nl-NL"/>
          </a:p>
        </p:txBody>
      </p:sp>
      <p:sp>
        <p:nvSpPr>
          <p:cNvPr id="27" name="Tijdelijke aanduiding voor dianummer 5"/>
          <p:cNvSpPr>
            <a:spLocks noGrp="1"/>
          </p:cNvSpPr>
          <p:nvPr>
            <p:ph type="sldNum" sz="quarter" idx="4"/>
          </p:nvPr>
        </p:nvSpPr>
        <p:spPr>
          <a:xfrm>
            <a:off x="10800000" y="6480000"/>
            <a:ext cx="720000" cy="378000"/>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12000" y="6480000"/>
            <a:ext cx="1770300" cy="378000"/>
          </a:xfrm>
        </p:spPr>
        <p:txBody>
          <a:bodyPr/>
          <a:lstStyle/>
          <a:p>
            <a:r>
              <a:rPr lang="nl-NL"/>
              <a:t>Dinsdag 15 Januari 2019</a:t>
            </a:r>
            <a:endParaRPr lang="nl-NL" dirty="0"/>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479687"/>
            <a:ext cx="3576000" cy="378000"/>
          </a:xfrm>
        </p:spPr>
        <p:txBody>
          <a:bodyPr/>
          <a:lstStyle/>
          <a:p>
            <a:r>
              <a:rPr lang="nl-NL" dirty="0"/>
              <a:t>Titel van de presentatie</a:t>
            </a:r>
          </a:p>
        </p:txBody>
      </p:sp>
    </p:spTree>
    <p:extLst>
      <p:ext uri="{BB962C8B-B14F-4D97-AF65-F5344CB8AC3E}">
        <p14:creationId xmlns:p14="http://schemas.microsoft.com/office/powerpoint/2010/main" val="14289031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
        <p:nvSpPr>
          <p:cNvPr id="2" name="Tijdelijke aanduiding voor afbeelding 5"/>
          <p:cNvSpPr>
            <a:spLocks noGrp="1"/>
          </p:cNvSpPr>
          <p:nvPr>
            <p:ph type="pic" sz="quarter" idx="10"/>
          </p:nvPr>
        </p:nvSpPr>
        <p:spPr>
          <a:xfrm>
            <a:off x="0" y="0"/>
            <a:ext cx="12192000" cy="6858000"/>
          </a:xfrm>
          <a:solidFill>
            <a:schemeClr val="tx1">
              <a:lumMod val="85000"/>
            </a:schemeClr>
          </a:solidFill>
        </p:spPr>
        <p:txBody>
          <a:bodyPr anchor="ctr"/>
          <a:lstStyle>
            <a:lvl1pPr algn="ctr">
              <a:buNone/>
              <a:defRPr>
                <a:solidFill>
                  <a:schemeClr val="bg1"/>
                </a:solidFill>
              </a:defRPr>
            </a:lvl1pPr>
          </a:lstStyle>
          <a:p>
            <a:endParaRPr lang="nl-NL" dirty="0"/>
          </a:p>
        </p:txBody>
      </p:sp>
    </p:spTree>
    <p:extLst>
      <p:ext uri="{BB962C8B-B14F-4D97-AF65-F5344CB8AC3E}">
        <p14:creationId xmlns:p14="http://schemas.microsoft.com/office/powerpoint/2010/main" val="27151499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12000" y="3420000"/>
            <a:ext cx="5376000" cy="738664"/>
          </a:xfrm>
        </p:spPr>
        <p:txBody>
          <a:bodyPr lIns="0" tIns="0" rIns="0" bIns="0">
            <a:spAutoFit/>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rgbClr val="FFFFFF"/>
                </a:solidFill>
              </a:defRPr>
            </a:lvl1pPr>
          </a:lstStyle>
          <a:p>
            <a:r>
              <a:rPr lang="nl-NL" dirty="0"/>
              <a:t>8 maart 2022</a:t>
            </a:r>
          </a:p>
        </p:txBody>
      </p:sp>
      <p:sp>
        <p:nvSpPr>
          <p:cNvPr id="16" name="Titel 1"/>
          <p:cNvSpPr>
            <a:spLocks noGrp="1"/>
          </p:cNvSpPr>
          <p:nvPr>
            <p:ph type="title"/>
          </p:nvPr>
        </p:nvSpPr>
        <p:spPr>
          <a:xfrm>
            <a:off x="576000" y="1472360"/>
            <a:ext cx="10928588" cy="1495794"/>
          </a:xfrm>
        </p:spPr>
        <p:txBody>
          <a:bodyPr anchor="t" anchorCtr="0">
            <a:spAutoFit/>
          </a:bodyPr>
          <a:lstStyle>
            <a:lvl1pPr algn="l">
              <a:lnSpc>
                <a:spcPct val="80000"/>
              </a:lnSpc>
              <a:defRPr sz="6000" b="0">
                <a:solidFill>
                  <a:schemeClr val="tx1"/>
                </a:solidFill>
              </a:defRPr>
            </a:lvl1pPr>
          </a:lstStyle>
          <a:p>
            <a:r>
              <a:rPr lang="nl-NL"/>
              <a:t>Klik om de stijl te bewerken</a:t>
            </a:r>
            <a:endParaRPr lang="nl-NL" dirty="0"/>
          </a:p>
        </p:txBody>
      </p:sp>
      <p:pic>
        <p:nvPicPr>
          <p:cNvPr id="7" name="Afbeelding 6">
            <a:extLst>
              <a:ext uri="{FF2B5EF4-FFF2-40B4-BE49-F238E27FC236}">
                <a16:creationId xmlns:a16="http://schemas.microsoft.com/office/drawing/2014/main" id="{5FB7A0AE-54B0-7A4A-A77D-D9067FBAB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8637225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guide id="3"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oofdstukdia 02 W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481688"/>
            <a:ext cx="10923588" cy="1495794"/>
          </a:xfrm>
        </p:spPr>
        <p:txBody>
          <a:bodyPr anchor="t" anchorCtr="0">
            <a:spAutoFit/>
          </a:bodyPr>
          <a:lstStyle>
            <a:lvl1pPr>
              <a:lnSpc>
                <a:spcPct val="80000"/>
              </a:lnSpc>
              <a:defRPr sz="6000"/>
            </a:lvl1pPr>
          </a:lstStyle>
          <a:p>
            <a:r>
              <a:rPr lang="nl-NL" dirty="0"/>
              <a:t>Type hier de titel over </a:t>
            </a:r>
            <a:br>
              <a:rPr lang="nl-NL" dirty="0"/>
            </a:br>
            <a:r>
              <a:rPr lang="nl-NL" dirty="0"/>
              <a:t>maximaal twee regels</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6" name="Tijdelijke aanduiding voor tekst 6">
            <a:extLst>
              <a:ext uri="{FF2B5EF4-FFF2-40B4-BE49-F238E27FC236}">
                <a16:creationId xmlns:a16="http://schemas.microsoft.com/office/drawing/2014/main" id="{5F04DDE6-80C4-D646-92AC-E24EA61B595F}"/>
              </a:ext>
            </a:extLst>
          </p:cNvPr>
          <p:cNvSpPr>
            <a:spLocks noGrp="1"/>
          </p:cNvSpPr>
          <p:nvPr>
            <p:ph type="body" sz="quarter" idx="13" hasCustomPrompt="1"/>
          </p:nvPr>
        </p:nvSpPr>
        <p:spPr>
          <a:xfrm>
            <a:off x="612000" y="3420000"/>
            <a:ext cx="6708775" cy="369332"/>
          </a:xfrm>
        </p:spPr>
        <p:txBody>
          <a:bodyPr>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7" name="Tijdelijke aanduiding voor datum 11">
            <a:extLst>
              <a:ext uri="{FF2B5EF4-FFF2-40B4-BE49-F238E27FC236}">
                <a16:creationId xmlns:a16="http://schemas.microsoft.com/office/drawing/2014/main" id="{DC012417-CE77-204C-BFCC-E2518F344CE1}"/>
              </a:ext>
            </a:extLst>
          </p:cNvPr>
          <p:cNvSpPr>
            <a:spLocks noGrp="1"/>
          </p:cNvSpPr>
          <p:nvPr>
            <p:ph type="dt" sz="half" idx="10"/>
          </p:nvPr>
        </p:nvSpPr>
        <p:spPr>
          <a:xfrm>
            <a:off x="612000" y="6480000"/>
            <a:ext cx="1770300" cy="378000"/>
          </a:xfrm>
        </p:spPr>
        <p:txBody>
          <a:bodyPr/>
          <a:lstStyle>
            <a:lvl1pPr>
              <a:defRPr>
                <a:solidFill>
                  <a:schemeClr val="tx1"/>
                </a:solidFill>
              </a:defRPr>
            </a:lvl1pPr>
          </a:lstStyle>
          <a:p>
            <a:r>
              <a:rPr lang="nl-NL" dirty="0"/>
              <a:t>8 maart 2022</a:t>
            </a:r>
          </a:p>
        </p:txBody>
      </p:sp>
      <p:sp>
        <p:nvSpPr>
          <p:cNvPr id="8" name="Tijdelijke aanduiding voor voettekst 12">
            <a:extLst>
              <a:ext uri="{FF2B5EF4-FFF2-40B4-BE49-F238E27FC236}">
                <a16:creationId xmlns:a16="http://schemas.microsoft.com/office/drawing/2014/main" id="{FCD6078B-F26E-F44E-8AEC-EC4A0FA01D87}"/>
              </a:ext>
            </a:extLst>
          </p:cNvPr>
          <p:cNvSpPr>
            <a:spLocks noGrp="1"/>
          </p:cNvSpPr>
          <p:nvPr>
            <p:ph type="ftr" sz="quarter" idx="11"/>
          </p:nvPr>
        </p:nvSpPr>
        <p:spPr>
          <a:xfrm>
            <a:off x="2520000" y="6479687"/>
            <a:ext cx="3576000" cy="378000"/>
          </a:xfrm>
        </p:spPr>
        <p:txBody>
          <a:bodyPr/>
          <a:lstStyle>
            <a:lvl1pPr>
              <a:defRPr>
                <a:solidFill>
                  <a:schemeClr val="tx1"/>
                </a:solidFill>
              </a:defRPr>
            </a:lvl1pPr>
          </a:lstStyle>
          <a:p>
            <a:r>
              <a:rPr lang="nl-NL" dirty="0"/>
              <a:t>Inleiding </a:t>
            </a:r>
            <a:r>
              <a:rPr lang="nl-NL" dirty="0" err="1"/>
              <a:t>Wegiz</a:t>
            </a:r>
            <a:endParaRPr lang="nl-NL" dirty="0"/>
          </a:p>
        </p:txBody>
      </p:sp>
    </p:spTree>
    <p:extLst>
      <p:ext uri="{BB962C8B-B14F-4D97-AF65-F5344CB8AC3E}">
        <p14:creationId xmlns:p14="http://schemas.microsoft.com/office/powerpoint/2010/main" val="23330087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6" name="Tijdelijke aanduiding voor datum 5"/>
          <p:cNvSpPr>
            <a:spLocks noGrp="1"/>
          </p:cNvSpPr>
          <p:nvPr>
            <p:ph type="dt" sz="half" idx="22"/>
          </p:nvPr>
        </p:nvSpPr>
        <p:spPr>
          <a:xfrm>
            <a:off x="612000" y="6480000"/>
            <a:ext cx="1770300" cy="378000"/>
          </a:xfrm>
        </p:spPr>
        <p:txBody>
          <a:bodyPr/>
          <a:lstStyle>
            <a:lvl1pPr>
              <a:defRPr>
                <a:solidFill>
                  <a:srgbClr val="FFFFFF"/>
                </a:solidFill>
              </a:defRPr>
            </a:lvl1pPr>
          </a:lstStyle>
          <a:p>
            <a:r>
              <a:rPr lang="nl-NL" dirty="0"/>
              <a:t>Dinsdag 8 maart 2022</a:t>
            </a:r>
          </a:p>
        </p:txBody>
      </p:sp>
      <p:sp>
        <p:nvSpPr>
          <p:cNvPr id="7" name="Tijdelijke aanduiding voor voettekst 6"/>
          <p:cNvSpPr>
            <a:spLocks noGrp="1"/>
          </p:cNvSpPr>
          <p:nvPr>
            <p:ph type="ftr" sz="quarter" idx="23"/>
          </p:nvPr>
        </p:nvSpPr>
        <p:spPr/>
        <p:txBody>
          <a:bodyPr/>
          <a:lstStyle>
            <a:lvl1pPr>
              <a:defRPr>
                <a:solidFill>
                  <a:srgbClr val="FFFFFF"/>
                </a:solidFill>
              </a:defRPr>
            </a:lvl1pPr>
          </a:lstStyle>
          <a:p>
            <a:r>
              <a:rPr lang="nl-NL" dirty="0"/>
              <a:t>Inleiding </a:t>
            </a:r>
            <a:r>
              <a:rPr lang="nl-NL" dirty="0" err="1"/>
              <a:t>Wegiz</a:t>
            </a:r>
            <a:endParaRPr lang="nl-NL" dirty="0"/>
          </a:p>
        </p:txBody>
      </p:sp>
      <p:sp>
        <p:nvSpPr>
          <p:cNvPr id="8" name="Tijdelijke aanduiding voor dianummer 7"/>
          <p:cNvSpPr>
            <a:spLocks noGrp="1"/>
          </p:cNvSpPr>
          <p:nvPr>
            <p:ph type="sldNum" sz="quarter" idx="24"/>
          </p:nvPr>
        </p:nvSpPr>
        <p:spPr>
          <a:xfrm>
            <a:off x="10800000" y="6480000"/>
            <a:ext cx="720000" cy="378000"/>
          </a:xfrm>
        </p:spPr>
        <p:txBody>
          <a:bodyPr lIns="0" rIns="0"/>
          <a:lstStyle>
            <a:lvl1pPr>
              <a:defRPr>
                <a:solidFill>
                  <a:srgbClr val="FFFFFF"/>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E24A289-9CBA-1F49-B480-14FCB30C34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
        <p:nvSpPr>
          <p:cNvPr id="9" name="Tijdelijke aanduiding voor tekst 3">
            <a:extLst>
              <a:ext uri="{FF2B5EF4-FFF2-40B4-BE49-F238E27FC236}">
                <a16:creationId xmlns:a16="http://schemas.microsoft.com/office/drawing/2014/main" id="{7A10211A-8662-2444-AFDC-092EBF9690CC}"/>
              </a:ext>
            </a:extLst>
          </p:cNvPr>
          <p:cNvSpPr>
            <a:spLocks noGrp="1"/>
          </p:cNvSpPr>
          <p:nvPr>
            <p:ph type="body" sz="quarter" idx="27" hasCustomPrompt="1"/>
          </p:nvPr>
        </p:nvSpPr>
        <p:spPr>
          <a:xfrm>
            <a:off x="612775" y="1653380"/>
            <a:ext cx="10945813" cy="1543050"/>
          </a:xfrm>
        </p:spPr>
        <p:txBody>
          <a:bodyPr>
            <a:noAutofit/>
          </a:bodyPr>
          <a:lstStyle>
            <a:lvl1pPr marL="0" indent="0">
              <a:lnSpc>
                <a:spcPct val="90000"/>
              </a:lnSpc>
              <a:spcBef>
                <a:spcPts val="0"/>
              </a:spcBef>
              <a:buNone/>
              <a:defRPr sz="3600">
                <a:solidFill>
                  <a:schemeClr val="tx1"/>
                </a:solidFill>
              </a:defRPr>
            </a:lvl1pPr>
          </a:lstStyle>
          <a:p>
            <a:r>
              <a:rPr lang="nl-NL" dirty="0"/>
              <a:t>Klikken om een afsluitende zin te typen</a:t>
            </a:r>
          </a:p>
        </p:txBody>
      </p:sp>
    </p:spTree>
    <p:extLst>
      <p:ext uri="{BB962C8B-B14F-4D97-AF65-F5344CB8AC3E}">
        <p14:creationId xmlns:p14="http://schemas.microsoft.com/office/powerpoint/2010/main" val="25903818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38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6" name="Tijdelijke aanduiding voor datum 5"/>
          <p:cNvSpPr>
            <a:spLocks noGrp="1"/>
          </p:cNvSpPr>
          <p:nvPr>
            <p:ph type="dt" sz="half" idx="22"/>
          </p:nvPr>
        </p:nvSpPr>
        <p:spPr>
          <a:xfrm>
            <a:off x="612000" y="6480000"/>
            <a:ext cx="1770300" cy="378000"/>
          </a:xfrm>
        </p:spPr>
        <p:txBody>
          <a:bodyPr/>
          <a:lstStyle>
            <a:lvl1pPr>
              <a:defRPr>
                <a:solidFill>
                  <a:schemeClr val="bg1"/>
                </a:solidFill>
              </a:defRPr>
            </a:lvl1pPr>
          </a:lstStyle>
          <a:p>
            <a:r>
              <a:rPr lang="nl-NL" dirty="0"/>
              <a:t>8 maart 2022</a:t>
            </a:r>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r>
              <a:rPr lang="nl-NL" dirty="0"/>
              <a:t>Inleiding </a:t>
            </a:r>
            <a:r>
              <a:rPr lang="nl-NL" dirty="0" err="1"/>
              <a:t>Wegiz</a:t>
            </a:r>
            <a:endParaRPr lang="nl-NL" dirty="0"/>
          </a:p>
        </p:txBody>
      </p:sp>
      <p:sp>
        <p:nvSpPr>
          <p:cNvPr id="8" name="Tijdelijke aanduiding voor dianummer 7"/>
          <p:cNvSpPr>
            <a:spLocks noGrp="1"/>
          </p:cNvSpPr>
          <p:nvPr>
            <p:ph type="sldNum" sz="quarter" idx="24"/>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D911335-EEE8-854E-AEE9-6B303D571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
        <p:nvSpPr>
          <p:cNvPr id="4" name="Tijdelijke aanduiding voor tekst 3">
            <a:extLst>
              <a:ext uri="{FF2B5EF4-FFF2-40B4-BE49-F238E27FC236}">
                <a16:creationId xmlns:a16="http://schemas.microsoft.com/office/drawing/2014/main" id="{714FB892-E9D4-3740-BFE2-FDAF3BB15F92}"/>
              </a:ext>
            </a:extLst>
          </p:cNvPr>
          <p:cNvSpPr>
            <a:spLocks noGrp="1"/>
          </p:cNvSpPr>
          <p:nvPr>
            <p:ph type="body" sz="quarter" idx="27" hasCustomPrompt="1"/>
          </p:nvPr>
        </p:nvSpPr>
        <p:spPr>
          <a:xfrm>
            <a:off x="612775" y="1653381"/>
            <a:ext cx="10945813" cy="1543050"/>
          </a:xfrm>
        </p:spPr>
        <p:txBody>
          <a:bodyPr>
            <a:noAutofit/>
          </a:bodyPr>
          <a:lstStyle>
            <a:lvl1pPr marL="0" indent="0">
              <a:lnSpc>
                <a:spcPct val="90000"/>
              </a:lnSpc>
              <a:spcBef>
                <a:spcPts val="0"/>
              </a:spcBef>
              <a:buNone/>
              <a:defRPr sz="3600">
                <a:solidFill>
                  <a:schemeClr val="bg1"/>
                </a:solidFill>
              </a:defRPr>
            </a:lvl1pPr>
          </a:lstStyle>
          <a:p>
            <a:r>
              <a:rPr lang="nl-NL" dirty="0"/>
              <a:t>Klikken om een afsluitende zin te typen</a:t>
            </a:r>
          </a:p>
        </p:txBody>
      </p:sp>
    </p:spTree>
    <p:extLst>
      <p:ext uri="{BB962C8B-B14F-4D97-AF65-F5344CB8AC3E}">
        <p14:creationId xmlns:p14="http://schemas.microsoft.com/office/powerpoint/2010/main" val="2696589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533116A4-A465-9849-A1BB-D83BE06E63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
        <p:nvSpPr>
          <p:cNvPr id="13" name="Tijdelijke aanduiding voor afbeelding 12">
            <a:extLst>
              <a:ext uri="{FF2B5EF4-FFF2-40B4-BE49-F238E27FC236}">
                <a16:creationId xmlns:a16="http://schemas.microsoft.com/office/drawing/2014/main" id="{BF423F82-5B2F-494E-9721-1F93887A66CE}"/>
              </a:ext>
            </a:extLst>
          </p:cNvPr>
          <p:cNvSpPr>
            <a:spLocks noGrp="1"/>
          </p:cNvSpPr>
          <p:nvPr>
            <p:ph type="pic" sz="quarter" idx="25"/>
          </p:nvPr>
        </p:nvSpPr>
        <p:spPr>
          <a:xfrm>
            <a:off x="0" y="0"/>
            <a:ext cx="12192000" cy="6858000"/>
          </a:xfrm>
          <a:custGeom>
            <a:avLst/>
            <a:gdLst>
              <a:gd name="connsiteX0" fmla="*/ 0 w 12192000"/>
              <a:gd name="connsiteY0" fmla="*/ 0 h 6858000"/>
              <a:gd name="connsiteX1" fmla="*/ 5864226 w 12192000"/>
              <a:gd name="connsiteY1" fmla="*/ 0 h 6858000"/>
              <a:gd name="connsiteX2" fmla="*/ 5864226 w 12192000"/>
              <a:gd name="connsiteY2" fmla="*/ 704850 h 6858000"/>
              <a:gd name="connsiteX3" fmla="*/ 6327775 w 12192000"/>
              <a:gd name="connsiteY3" fmla="*/ 704850 h 6858000"/>
              <a:gd name="connsiteX4" fmla="*/ 63277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864226" y="0"/>
                </a:lnTo>
                <a:lnTo>
                  <a:pt x="5864226" y="704850"/>
                </a:lnTo>
                <a:lnTo>
                  <a:pt x="6327775" y="704850"/>
                </a:lnTo>
                <a:lnTo>
                  <a:pt x="6327775" y="0"/>
                </a:lnTo>
                <a:lnTo>
                  <a:pt x="12192000" y="0"/>
                </a:lnTo>
                <a:lnTo>
                  <a:pt x="12192000" y="6858000"/>
                </a:lnTo>
                <a:lnTo>
                  <a:pt x="0" y="6858000"/>
                </a:lnTo>
                <a:close/>
              </a:path>
            </a:pathLst>
          </a:custGeom>
          <a:solidFill>
            <a:schemeClr val="tx1">
              <a:lumMod val="85000"/>
            </a:schemeClr>
          </a:solidFill>
        </p:spPr>
        <p:txBody>
          <a:bodyPr wrap="square" anchor="ctr">
            <a:noAutofit/>
          </a:bodyPr>
          <a:lstStyle>
            <a:lvl1pPr algn="ctr">
              <a:buNone/>
              <a:defRPr>
                <a:solidFill>
                  <a:schemeClr val="bg1"/>
                </a:solidFill>
              </a:defRPr>
            </a:lvl1pPr>
          </a:lstStyle>
          <a:p>
            <a:endParaRPr lang="nl-NL" dirty="0"/>
          </a:p>
        </p:txBody>
      </p:sp>
      <p:sp>
        <p:nvSpPr>
          <p:cNvPr id="6" name="Tijdelijke aanduiding voor datum 5"/>
          <p:cNvSpPr>
            <a:spLocks noGrp="1"/>
          </p:cNvSpPr>
          <p:nvPr>
            <p:ph type="dt" sz="half" idx="22"/>
          </p:nvPr>
        </p:nvSpPr>
        <p:spPr>
          <a:xfrm>
            <a:off x="612000" y="6480000"/>
            <a:ext cx="1770300" cy="378000"/>
          </a:xfrm>
        </p:spPr>
        <p:txBody>
          <a:bodyPr/>
          <a:lstStyle>
            <a:lvl1pPr>
              <a:defRPr>
                <a:solidFill>
                  <a:schemeClr val="tx1"/>
                </a:solidFill>
              </a:defRPr>
            </a:lvl1pPr>
          </a:lstStyle>
          <a:p>
            <a:r>
              <a:rPr lang="nl-NL"/>
              <a:t>Dinsdag 15 Januari 2019</a:t>
            </a:r>
            <a:endParaRPr lang="nl-NL" dirty="0"/>
          </a:p>
        </p:txBody>
      </p:sp>
      <p:sp>
        <p:nvSpPr>
          <p:cNvPr id="7" name="Tijdelijke aanduiding voor voettekst 6"/>
          <p:cNvSpPr>
            <a:spLocks noGrp="1"/>
          </p:cNvSpPr>
          <p:nvPr>
            <p:ph type="ftr" sz="quarter" idx="23"/>
          </p:nvPr>
        </p:nvSpPr>
        <p:spPr/>
        <p:txBody>
          <a:bodyPr/>
          <a:lstStyle>
            <a:lvl1pPr>
              <a:defRPr>
                <a:solidFill>
                  <a:schemeClr val="tx1"/>
                </a:solidFill>
              </a:defRPr>
            </a:lvl1pPr>
          </a:lstStyle>
          <a:p>
            <a:r>
              <a:rPr lang="nl-NL" dirty="0"/>
              <a:t>Titel van de presentatie</a:t>
            </a:r>
          </a:p>
        </p:txBody>
      </p:sp>
      <p:sp>
        <p:nvSpPr>
          <p:cNvPr id="8" name="Tijdelijke aanduiding voor dianummer 7"/>
          <p:cNvSpPr>
            <a:spLocks noGrp="1"/>
          </p:cNvSpPr>
          <p:nvPr>
            <p:ph type="sldNum" sz="quarter" idx="24"/>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10" name="Tijdelijke aanduiding voor tekst 3">
            <a:extLst>
              <a:ext uri="{FF2B5EF4-FFF2-40B4-BE49-F238E27FC236}">
                <a16:creationId xmlns:a16="http://schemas.microsoft.com/office/drawing/2014/main" id="{4D56B209-B3EC-4347-823C-B24BF5296FC1}"/>
              </a:ext>
            </a:extLst>
          </p:cNvPr>
          <p:cNvSpPr>
            <a:spLocks noGrp="1"/>
          </p:cNvSpPr>
          <p:nvPr>
            <p:ph type="body" sz="quarter" idx="27" hasCustomPrompt="1"/>
          </p:nvPr>
        </p:nvSpPr>
        <p:spPr>
          <a:xfrm>
            <a:off x="612775" y="1649747"/>
            <a:ext cx="10945813" cy="1543050"/>
          </a:xfrm>
        </p:spPr>
        <p:txBody>
          <a:bodyPr>
            <a:noAutofit/>
          </a:bodyPr>
          <a:lstStyle>
            <a:lvl1pPr marL="0" indent="0">
              <a:lnSpc>
                <a:spcPct val="90000"/>
              </a:lnSpc>
              <a:spcBef>
                <a:spcPts val="0"/>
              </a:spcBef>
              <a:buNone/>
              <a:defRPr sz="3600">
                <a:solidFill>
                  <a:schemeClr val="tx1"/>
                </a:solidFill>
              </a:defRPr>
            </a:lvl1pPr>
          </a:lstStyle>
          <a:p>
            <a:r>
              <a:rPr lang="nl-NL" dirty="0"/>
              <a:t>Klikken om een afsluitende zin te typen</a:t>
            </a:r>
          </a:p>
        </p:txBody>
      </p:sp>
    </p:spTree>
    <p:extLst>
      <p:ext uri="{BB962C8B-B14F-4D97-AF65-F5344CB8AC3E}">
        <p14:creationId xmlns:p14="http://schemas.microsoft.com/office/powerpoint/2010/main" val="6125093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FA25F9A-39FB-094E-8BE2-37E067CFB22E}"/>
              </a:ext>
            </a:extLst>
          </p:cNvPr>
          <p:cNvSpPr>
            <a:spLocks noGrp="1"/>
          </p:cNvSpPr>
          <p:nvPr>
            <p:ph type="pic" sz="quarter" idx="25"/>
          </p:nvPr>
        </p:nvSpPr>
        <p:spPr>
          <a:xfrm>
            <a:off x="0" y="0"/>
            <a:ext cx="12192000" cy="6858000"/>
          </a:xfrm>
          <a:custGeom>
            <a:avLst/>
            <a:gdLst>
              <a:gd name="connsiteX0" fmla="*/ 0 w 12192000"/>
              <a:gd name="connsiteY0" fmla="*/ 0 h 6858000"/>
              <a:gd name="connsiteX1" fmla="*/ 5864226 w 12192000"/>
              <a:gd name="connsiteY1" fmla="*/ 0 h 6858000"/>
              <a:gd name="connsiteX2" fmla="*/ 5864226 w 12192000"/>
              <a:gd name="connsiteY2" fmla="*/ 704850 h 6858000"/>
              <a:gd name="connsiteX3" fmla="*/ 6327775 w 12192000"/>
              <a:gd name="connsiteY3" fmla="*/ 704850 h 6858000"/>
              <a:gd name="connsiteX4" fmla="*/ 63277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864226" y="0"/>
                </a:lnTo>
                <a:lnTo>
                  <a:pt x="5864226" y="704850"/>
                </a:lnTo>
                <a:lnTo>
                  <a:pt x="6327775" y="704850"/>
                </a:lnTo>
                <a:lnTo>
                  <a:pt x="6327775" y="0"/>
                </a:lnTo>
                <a:lnTo>
                  <a:pt x="12192000" y="0"/>
                </a:lnTo>
                <a:lnTo>
                  <a:pt x="12192000" y="6858000"/>
                </a:lnTo>
                <a:lnTo>
                  <a:pt x="0" y="6858000"/>
                </a:lnTo>
                <a:close/>
              </a:path>
            </a:pathLst>
          </a:custGeom>
          <a:solidFill>
            <a:schemeClr val="tx1">
              <a:lumMod val="85000"/>
            </a:schemeClr>
          </a:solidFill>
        </p:spPr>
        <p:txBody>
          <a:bodyPr wrap="square" anchor="ctr">
            <a:noAutofit/>
          </a:bodyPr>
          <a:lstStyle>
            <a:lvl1pPr algn="ctr">
              <a:buNone/>
              <a:defRPr>
                <a:solidFill>
                  <a:schemeClr val="bg1"/>
                </a:solidFill>
              </a:defRPr>
            </a:lvl1pPr>
          </a:lstStyle>
          <a:p>
            <a:endParaRPr lang="nl-NL"/>
          </a:p>
        </p:txBody>
      </p:sp>
      <p:sp>
        <p:nvSpPr>
          <p:cNvPr id="11" name="Tijdelijke aanduiding voor datum 5"/>
          <p:cNvSpPr>
            <a:spLocks noGrp="1"/>
          </p:cNvSpPr>
          <p:nvPr>
            <p:ph type="dt" sz="half" idx="22"/>
          </p:nvPr>
        </p:nvSpPr>
        <p:spPr>
          <a:xfrm>
            <a:off x="612000" y="6480000"/>
            <a:ext cx="1770300" cy="378000"/>
          </a:xfrm>
        </p:spPr>
        <p:txBody>
          <a:bodyPr/>
          <a:lstStyle>
            <a:lvl1pPr>
              <a:defRPr>
                <a:solidFill>
                  <a:srgbClr val="000000"/>
                </a:solidFill>
              </a:defRPr>
            </a:lvl1pPr>
          </a:lstStyle>
          <a:p>
            <a:r>
              <a:rPr lang="nl-NL"/>
              <a:t>Dinsdag 15 Januari 2019</a:t>
            </a:r>
            <a:endParaRPr lang="nl-NL" dirty="0"/>
          </a:p>
        </p:txBody>
      </p:sp>
      <p:sp>
        <p:nvSpPr>
          <p:cNvPr id="12" name="Tijdelijke aanduiding voor voettekst 6"/>
          <p:cNvSpPr>
            <a:spLocks noGrp="1"/>
          </p:cNvSpPr>
          <p:nvPr>
            <p:ph type="ftr" sz="quarter" idx="23"/>
          </p:nvPr>
        </p:nvSpPr>
        <p:spPr>
          <a:xfrm>
            <a:off x="2520000" y="6479687"/>
            <a:ext cx="3576000" cy="378000"/>
          </a:xfrm>
        </p:spPr>
        <p:txBody>
          <a:bodyPr/>
          <a:lstStyle>
            <a:lvl1pPr>
              <a:defRPr>
                <a:solidFill>
                  <a:srgbClr val="000000"/>
                </a:solidFill>
              </a:defRPr>
            </a:lvl1pPr>
          </a:lstStyle>
          <a:p>
            <a:r>
              <a:rPr lang="nl-NL" dirty="0"/>
              <a:t>Titel van de presentatie</a:t>
            </a:r>
          </a:p>
        </p:txBody>
      </p:sp>
      <p:sp>
        <p:nvSpPr>
          <p:cNvPr id="13" name="Tijdelijke aanduiding voor dianummer 7"/>
          <p:cNvSpPr>
            <a:spLocks noGrp="1"/>
          </p:cNvSpPr>
          <p:nvPr>
            <p:ph type="sldNum" sz="quarter" idx="24"/>
          </p:nvPr>
        </p:nvSpPr>
        <p:spPr>
          <a:xfrm>
            <a:off x="10800000" y="6480000"/>
            <a:ext cx="720000" cy="378000"/>
          </a:xfrm>
        </p:spPr>
        <p:txBody>
          <a:bodyPr lIns="0" rIns="0"/>
          <a:lstStyle>
            <a:lvl1pPr>
              <a:defRPr>
                <a:solidFill>
                  <a:srgbClr val="000000"/>
                </a:solidFill>
              </a:defRPr>
            </a:lvl1p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0E7C076-EFE0-6243-B463-D83CE2ED0C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
        <p:nvSpPr>
          <p:cNvPr id="8" name="Tijdelijke aanduiding voor tekst 3">
            <a:extLst>
              <a:ext uri="{FF2B5EF4-FFF2-40B4-BE49-F238E27FC236}">
                <a16:creationId xmlns:a16="http://schemas.microsoft.com/office/drawing/2014/main" id="{8CE1ED78-E07C-7C4C-A2DF-826BBC8D7A09}"/>
              </a:ext>
            </a:extLst>
          </p:cNvPr>
          <p:cNvSpPr>
            <a:spLocks noGrp="1"/>
          </p:cNvSpPr>
          <p:nvPr>
            <p:ph type="body" sz="quarter" idx="27" hasCustomPrompt="1"/>
          </p:nvPr>
        </p:nvSpPr>
        <p:spPr>
          <a:xfrm>
            <a:off x="612775" y="1652034"/>
            <a:ext cx="10945813" cy="1543050"/>
          </a:xfrm>
        </p:spPr>
        <p:txBody>
          <a:bodyPr>
            <a:noAutofit/>
          </a:bodyPr>
          <a:lstStyle>
            <a:lvl1pPr marL="0" indent="0">
              <a:lnSpc>
                <a:spcPct val="90000"/>
              </a:lnSpc>
              <a:spcBef>
                <a:spcPts val="0"/>
              </a:spcBef>
              <a:buNone/>
              <a:defRPr sz="3600">
                <a:solidFill>
                  <a:schemeClr val="bg1"/>
                </a:solidFill>
              </a:defRPr>
            </a:lvl1pPr>
          </a:lstStyle>
          <a:p>
            <a:r>
              <a:rPr lang="nl-NL" dirty="0"/>
              <a:t>Klikken om een afsluitende zin te typen</a:t>
            </a:r>
          </a:p>
        </p:txBody>
      </p:sp>
    </p:spTree>
    <p:extLst>
      <p:ext uri="{BB962C8B-B14F-4D97-AF65-F5344CB8AC3E}">
        <p14:creationId xmlns:p14="http://schemas.microsoft.com/office/powerpoint/2010/main" val="1853003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6D6EC409-A9B9-F34B-B6D1-7C1E7AA4C517}"/>
              </a:ext>
            </a:extLst>
          </p:cNvPr>
          <p:cNvSpPr>
            <a:spLocks noGrp="1"/>
          </p:cNvSpPr>
          <p:nvPr>
            <p:ph type="pic" sz="quarter" idx="11"/>
          </p:nvPr>
        </p:nvSpPr>
        <p:spPr>
          <a:xfrm>
            <a:off x="0" y="0"/>
            <a:ext cx="12192000" cy="6858000"/>
          </a:xfrm>
          <a:custGeom>
            <a:avLst/>
            <a:gdLst>
              <a:gd name="connsiteX0" fmla="*/ 0 w 12192000"/>
              <a:gd name="connsiteY0" fmla="*/ 0 h 6858000"/>
              <a:gd name="connsiteX1" fmla="*/ 5772150 w 12192000"/>
              <a:gd name="connsiteY1" fmla="*/ 0 h 6858000"/>
              <a:gd name="connsiteX2" fmla="*/ 5772150 w 12192000"/>
              <a:gd name="connsiteY2" fmla="*/ 1273175 h 6858000"/>
              <a:gd name="connsiteX3" fmla="*/ 6419850 w 12192000"/>
              <a:gd name="connsiteY3" fmla="*/ 1273175 h 6858000"/>
              <a:gd name="connsiteX4" fmla="*/ 64198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772150" y="0"/>
                </a:lnTo>
                <a:lnTo>
                  <a:pt x="5772150" y="1273175"/>
                </a:lnTo>
                <a:lnTo>
                  <a:pt x="6419850" y="1273175"/>
                </a:lnTo>
                <a:lnTo>
                  <a:pt x="6419850" y="0"/>
                </a:lnTo>
                <a:lnTo>
                  <a:pt x="12192000" y="0"/>
                </a:lnTo>
                <a:lnTo>
                  <a:pt x="12192000" y="6858000"/>
                </a:lnTo>
                <a:lnTo>
                  <a:pt x="0" y="6858000"/>
                </a:lnTo>
                <a:close/>
              </a:path>
            </a:pathLst>
          </a:custGeom>
          <a:solidFill>
            <a:schemeClr val="tx1">
              <a:lumMod val="85000"/>
            </a:schemeClr>
          </a:solidFill>
        </p:spPr>
        <p:txBody>
          <a:bodyPr wrap="square" lIns="0" tIns="0" rIns="0" bIns="0" anchor="ctr">
            <a:noAutofit/>
          </a:bodyPr>
          <a:lstStyle>
            <a:lvl1pPr algn="ctr">
              <a:buNone/>
              <a:defRPr/>
            </a:lvl1pPr>
          </a:lstStyle>
          <a:p>
            <a:r>
              <a:rPr lang="nl-NL"/>
              <a:t>Klik op het pictogram als u een afbeelding wilt toevoegen</a:t>
            </a:r>
            <a:endParaRPr lang="nl-NL" dirty="0"/>
          </a:p>
        </p:txBody>
      </p:sp>
      <p:sp>
        <p:nvSpPr>
          <p:cNvPr id="8" name="Ondertitel 2"/>
          <p:cNvSpPr>
            <a:spLocks noGrp="1"/>
          </p:cNvSpPr>
          <p:nvPr>
            <p:ph type="subTitle" idx="1"/>
          </p:nvPr>
        </p:nvSpPr>
        <p:spPr>
          <a:xfrm>
            <a:off x="612000" y="3420000"/>
            <a:ext cx="5337998" cy="738664"/>
          </a:xfrm>
        </p:spPr>
        <p:txBody>
          <a:bodyPr wrap="square" lIns="0" tIns="0" rIns="0" bIns="0" anchor="t" anchorCtr="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a:xfrm>
            <a:off x="612000" y="6480000"/>
            <a:ext cx="2160000" cy="378000"/>
          </a:xfrm>
        </p:spPr>
        <p:txBody>
          <a:bodyPr/>
          <a:lstStyle>
            <a:lvl1pPr>
              <a:defRPr>
                <a:solidFill>
                  <a:schemeClr val="bg1"/>
                </a:solidFill>
              </a:defRPr>
            </a:lvl1pPr>
          </a:lstStyle>
          <a:p>
            <a:r>
              <a:rPr lang="nl-NL"/>
              <a:t>Dinsdag 15 Januari 2019</a:t>
            </a:r>
            <a:endParaRPr lang="nl-NL" dirty="0"/>
          </a:p>
        </p:txBody>
      </p:sp>
      <p:sp>
        <p:nvSpPr>
          <p:cNvPr id="10" name="Titel 1"/>
          <p:cNvSpPr>
            <a:spLocks noGrp="1"/>
          </p:cNvSpPr>
          <p:nvPr>
            <p:ph type="title"/>
          </p:nvPr>
        </p:nvSpPr>
        <p:spPr>
          <a:xfrm>
            <a:off x="576000" y="1480175"/>
            <a:ext cx="10928588" cy="1495794"/>
          </a:xfrm>
        </p:spPr>
        <p:txBody>
          <a:bodyPr lIns="0" tIns="0" rIns="0" bIns="0" anchor="t" anchorCtr="0">
            <a:spAutoFit/>
          </a:bodyPr>
          <a:lstStyle>
            <a:lvl1pPr algn="l">
              <a:lnSpc>
                <a:spcPct val="80000"/>
              </a:lnSpc>
              <a:defRPr sz="6000" b="0">
                <a:solidFill>
                  <a:schemeClr val="bg1"/>
                </a:solidFill>
              </a:defRPr>
            </a:lvl1pPr>
          </a:lstStyle>
          <a:p>
            <a:r>
              <a:rPr lang="nl-NL"/>
              <a:t>Klik om de stijl te bewerken</a:t>
            </a:r>
            <a:endParaRPr lang="nl-NL" dirty="0"/>
          </a:p>
        </p:txBody>
      </p:sp>
      <p:pic>
        <p:nvPicPr>
          <p:cNvPr id="12" name="Afbeelding 11">
            <a:extLst>
              <a:ext uri="{FF2B5EF4-FFF2-40B4-BE49-F238E27FC236}">
                <a16:creationId xmlns:a16="http://schemas.microsoft.com/office/drawing/2014/main" id="{7AADFF43-E67F-0C44-86FE-64F0EEA41C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05 50 Beeld/50 Kleur">
    <p:bg>
      <p:bgPr>
        <a:solidFill>
          <a:schemeClr val="tx1"/>
        </a:solidFill>
        <a:effectLst/>
      </p:bgPr>
    </p:bg>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6516000" y="3600000"/>
            <a:ext cx="5042588" cy="738664"/>
          </a:xfrm>
        </p:spPr>
        <p:txBody>
          <a:bodyPr wrap="square" lIns="0" tIns="0" rIns="0" bIns="0" anchor="t" anchorCtr="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a:xfrm>
            <a:off x="6553200" y="6480000"/>
            <a:ext cx="2160000" cy="378000"/>
          </a:xfrm>
        </p:spPr>
        <p:txBody>
          <a:bodyPr/>
          <a:lstStyle>
            <a:lvl1pPr>
              <a:defRPr>
                <a:solidFill>
                  <a:schemeClr val="bg1"/>
                </a:solidFill>
              </a:defRPr>
            </a:lvl1pPr>
          </a:lstStyle>
          <a:p>
            <a:r>
              <a:rPr lang="nl-NL"/>
              <a:t>Dinsdag 15 Januari 2019</a:t>
            </a:r>
            <a:endParaRPr lang="nl-NL" dirty="0"/>
          </a:p>
        </p:txBody>
      </p:sp>
      <p:sp>
        <p:nvSpPr>
          <p:cNvPr id="10" name="Titel 1"/>
          <p:cNvSpPr>
            <a:spLocks noGrp="1"/>
          </p:cNvSpPr>
          <p:nvPr>
            <p:ph type="title"/>
          </p:nvPr>
        </p:nvSpPr>
        <p:spPr>
          <a:xfrm>
            <a:off x="6516000" y="1595140"/>
            <a:ext cx="5078588" cy="1196610"/>
          </a:xfrm>
        </p:spPr>
        <p:txBody>
          <a:bodyPr wrap="square" lIns="0" tIns="0" rIns="0" bIns="0" anchor="t" anchorCtr="0">
            <a:spAutoFit/>
          </a:bodyPr>
          <a:lstStyle>
            <a:lvl1pPr algn="l">
              <a:lnSpc>
                <a:spcPct val="80000"/>
              </a:lnSpc>
              <a:defRPr sz="4800" b="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F46AE4C5-B705-FF4F-9F75-E5B71E2AC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16" name="Tijdelijke aanduiding voor afbeelding 15">
            <a:extLst>
              <a:ext uri="{FF2B5EF4-FFF2-40B4-BE49-F238E27FC236}">
                <a16:creationId xmlns:a16="http://schemas.microsoft.com/office/drawing/2014/main" id="{7DC549D6-8E31-0943-839E-A5D8863E4479}"/>
              </a:ext>
            </a:extLst>
          </p:cNvPr>
          <p:cNvSpPr>
            <a:spLocks noGrp="1"/>
          </p:cNvSpPr>
          <p:nvPr>
            <p:ph type="pic" sz="quarter" idx="11" hasCustomPrompt="1"/>
          </p:nvPr>
        </p:nvSpPr>
        <p:spPr>
          <a:xfrm>
            <a:off x="0" y="0"/>
            <a:ext cx="6092825" cy="6858000"/>
          </a:xfrm>
          <a:custGeom>
            <a:avLst/>
            <a:gdLst>
              <a:gd name="connsiteX0" fmla="*/ 0 w 6092825"/>
              <a:gd name="connsiteY0" fmla="*/ 0 h 6858000"/>
              <a:gd name="connsiteX1" fmla="*/ 5778501 w 6092825"/>
              <a:gd name="connsiteY1" fmla="*/ 0 h 6858000"/>
              <a:gd name="connsiteX2" fmla="*/ 5778501 w 6092825"/>
              <a:gd name="connsiteY2" fmla="*/ 1279524 h 6858000"/>
              <a:gd name="connsiteX3" fmla="*/ 6092825 w 6092825"/>
              <a:gd name="connsiteY3" fmla="*/ 1279524 h 6858000"/>
              <a:gd name="connsiteX4" fmla="*/ 6092825 w 6092825"/>
              <a:gd name="connsiteY4" fmla="*/ 6858000 h 6858000"/>
              <a:gd name="connsiteX5" fmla="*/ 0 w 60928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825" h="6858000">
                <a:moveTo>
                  <a:pt x="0" y="0"/>
                </a:moveTo>
                <a:lnTo>
                  <a:pt x="5778501" y="0"/>
                </a:lnTo>
                <a:lnTo>
                  <a:pt x="5778501" y="1279524"/>
                </a:lnTo>
                <a:lnTo>
                  <a:pt x="6092825" y="1279524"/>
                </a:lnTo>
                <a:lnTo>
                  <a:pt x="6092825" y="6858000"/>
                </a:lnTo>
                <a:lnTo>
                  <a:pt x="0" y="6858000"/>
                </a:lnTo>
                <a:close/>
              </a:path>
            </a:pathLst>
          </a:custGeom>
          <a:solidFill>
            <a:schemeClr val="tx1">
              <a:lumMod val="85000"/>
            </a:schemeClr>
          </a:solidFill>
        </p:spPr>
        <p:txBody>
          <a:bodyPr wrap="square" anchor="ctr">
            <a:noAutofit/>
          </a:bodyPr>
          <a:lstStyle>
            <a:lvl1pPr marL="0" indent="0" algn="ctr">
              <a:buNone/>
              <a:defRPr/>
            </a:lvl1pPr>
          </a:lstStyle>
          <a:p>
            <a:r>
              <a:rPr lang="nl-NL" dirty="0"/>
              <a:t>Klik op het pictogram als u </a:t>
            </a:r>
            <a:br>
              <a:rPr lang="nl-NL" dirty="0"/>
            </a:br>
            <a:r>
              <a:rPr lang="nl-NL" dirty="0"/>
              <a:t>een afbeelding wilt toevoegen</a:t>
            </a:r>
          </a:p>
        </p:txBody>
      </p:sp>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06 50 Beeld/50 kleur">
    <p:bg>
      <p:bgPr>
        <a:solidFill>
          <a:schemeClr val="bg2"/>
        </a:solidFill>
        <a:effectLst/>
      </p:bgPr>
    </p:bg>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6552000" y="3600000"/>
            <a:ext cx="4918075" cy="738664"/>
          </a:xfrm>
        </p:spPr>
        <p:txBody>
          <a:bodyPr wrap="square" lIns="0" tIns="0" rIns="0" bIns="0" anchor="t" anchorCtr="0">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a:xfrm>
            <a:off x="6552000" y="6480000"/>
            <a:ext cx="2160000" cy="378000"/>
          </a:xfrm>
        </p:spPr>
        <p:txBody>
          <a:bodyPr/>
          <a:lstStyle>
            <a:lvl1pPr>
              <a:defRPr>
                <a:solidFill>
                  <a:schemeClr val="tx1"/>
                </a:solidFill>
              </a:defRPr>
            </a:lvl1pPr>
          </a:lstStyle>
          <a:p>
            <a:r>
              <a:rPr lang="nl-NL"/>
              <a:t>Dinsdag 15 Januari 2019</a:t>
            </a:r>
            <a:endParaRPr lang="nl-NL" dirty="0"/>
          </a:p>
        </p:txBody>
      </p:sp>
      <p:sp>
        <p:nvSpPr>
          <p:cNvPr id="10" name="Titel 1"/>
          <p:cNvSpPr>
            <a:spLocks noGrp="1"/>
          </p:cNvSpPr>
          <p:nvPr>
            <p:ph type="title"/>
          </p:nvPr>
        </p:nvSpPr>
        <p:spPr>
          <a:xfrm>
            <a:off x="6516000" y="1588936"/>
            <a:ext cx="4902201" cy="1787541"/>
          </a:xfrm>
        </p:spPr>
        <p:txBody>
          <a:bodyPr wrap="square" lIns="0" tIns="0" rIns="0" bIns="0" anchor="t" anchorCtr="0">
            <a:spAutoFit/>
          </a:bodyPr>
          <a:lstStyle>
            <a:lvl1pPr algn="l">
              <a:lnSpc>
                <a:spcPct val="80000"/>
              </a:lnSpc>
              <a:defRPr sz="4800" b="0">
                <a:solidFill>
                  <a:schemeClr val="tx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B5853702-87B7-4D44-AD6E-1C426BDFC9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12" name="Tijdelijke aanduiding voor afbeelding 11">
            <a:extLst>
              <a:ext uri="{FF2B5EF4-FFF2-40B4-BE49-F238E27FC236}">
                <a16:creationId xmlns:a16="http://schemas.microsoft.com/office/drawing/2014/main" id="{BEB15B23-D4B9-3442-BD3D-0DE015097B5E}"/>
              </a:ext>
            </a:extLst>
          </p:cNvPr>
          <p:cNvSpPr>
            <a:spLocks noGrp="1"/>
          </p:cNvSpPr>
          <p:nvPr>
            <p:ph type="pic" sz="quarter" idx="11" hasCustomPrompt="1"/>
          </p:nvPr>
        </p:nvSpPr>
        <p:spPr>
          <a:xfrm>
            <a:off x="0" y="0"/>
            <a:ext cx="6092825" cy="6858000"/>
          </a:xfrm>
          <a:custGeom>
            <a:avLst/>
            <a:gdLst>
              <a:gd name="connsiteX0" fmla="*/ 0 w 6092825"/>
              <a:gd name="connsiteY0" fmla="*/ 0 h 6858000"/>
              <a:gd name="connsiteX1" fmla="*/ 5778501 w 6092825"/>
              <a:gd name="connsiteY1" fmla="*/ 0 h 6858000"/>
              <a:gd name="connsiteX2" fmla="*/ 5778501 w 6092825"/>
              <a:gd name="connsiteY2" fmla="*/ 1279524 h 6858000"/>
              <a:gd name="connsiteX3" fmla="*/ 6092825 w 6092825"/>
              <a:gd name="connsiteY3" fmla="*/ 1279524 h 6858000"/>
              <a:gd name="connsiteX4" fmla="*/ 6092825 w 6092825"/>
              <a:gd name="connsiteY4" fmla="*/ 6858000 h 6858000"/>
              <a:gd name="connsiteX5" fmla="*/ 0 w 60928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825" h="6858000">
                <a:moveTo>
                  <a:pt x="0" y="0"/>
                </a:moveTo>
                <a:lnTo>
                  <a:pt x="5778501" y="0"/>
                </a:lnTo>
                <a:lnTo>
                  <a:pt x="5778501" y="1279524"/>
                </a:lnTo>
                <a:lnTo>
                  <a:pt x="6092825" y="1279524"/>
                </a:lnTo>
                <a:lnTo>
                  <a:pt x="6092825" y="6858000"/>
                </a:lnTo>
                <a:lnTo>
                  <a:pt x="0" y="6858000"/>
                </a:lnTo>
                <a:close/>
              </a:path>
            </a:pathLst>
          </a:custGeom>
          <a:solidFill>
            <a:schemeClr val="bg2">
              <a:lumMod val="60000"/>
              <a:lumOff val="40000"/>
            </a:schemeClr>
          </a:solidFill>
        </p:spPr>
        <p:txBody>
          <a:bodyPr wrap="square" anchor="ctr">
            <a:noAutofit/>
          </a:bodyPr>
          <a:lstStyle>
            <a:lvl1pPr marL="0" indent="0" algn="ctr">
              <a:buNone/>
              <a:defRPr/>
            </a:lvl1pPr>
          </a:lstStyle>
          <a:p>
            <a:r>
              <a:rPr lang="nl-NL" dirty="0"/>
              <a:t>Klik op het pictogram als </a:t>
            </a:r>
            <a:br>
              <a:rPr lang="nl-NL" dirty="0"/>
            </a:br>
            <a:r>
              <a:rPr lang="nl-NL" dirty="0"/>
              <a:t>u een afbeelding wilt toevoegen</a:t>
            </a:r>
          </a:p>
        </p:txBody>
      </p:sp>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dia 02 W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481688"/>
            <a:ext cx="10923588" cy="1495794"/>
          </a:xfrm>
        </p:spPr>
        <p:txBody>
          <a:bodyPr anchor="t" anchorCtr="0">
            <a:spAutoFit/>
          </a:bodyPr>
          <a:lstStyle>
            <a:lvl1pPr>
              <a:lnSpc>
                <a:spcPct val="80000"/>
              </a:lnSpc>
              <a:defRPr sz="6000"/>
            </a:lvl1pPr>
          </a:lstStyle>
          <a:p>
            <a:r>
              <a:rPr lang="nl-NL" dirty="0"/>
              <a:t>Type hier de titel over </a:t>
            </a:r>
            <a:br>
              <a:rPr lang="nl-NL" dirty="0"/>
            </a:br>
            <a:r>
              <a:rPr lang="nl-NL" dirty="0"/>
              <a:t>maximaal twee regels</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6" name="Tijdelijke aanduiding voor tekst 6">
            <a:extLst>
              <a:ext uri="{FF2B5EF4-FFF2-40B4-BE49-F238E27FC236}">
                <a16:creationId xmlns:a16="http://schemas.microsoft.com/office/drawing/2014/main" id="{5F04DDE6-80C4-D646-92AC-E24EA61B595F}"/>
              </a:ext>
            </a:extLst>
          </p:cNvPr>
          <p:cNvSpPr>
            <a:spLocks noGrp="1"/>
          </p:cNvSpPr>
          <p:nvPr>
            <p:ph type="body" sz="quarter" idx="13" hasCustomPrompt="1"/>
          </p:nvPr>
        </p:nvSpPr>
        <p:spPr>
          <a:xfrm>
            <a:off x="612000" y="3420000"/>
            <a:ext cx="6708775" cy="369332"/>
          </a:xfrm>
        </p:spPr>
        <p:txBody>
          <a:bodyPr>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7" name="Tijdelijke aanduiding voor datum 11">
            <a:extLst>
              <a:ext uri="{FF2B5EF4-FFF2-40B4-BE49-F238E27FC236}">
                <a16:creationId xmlns:a16="http://schemas.microsoft.com/office/drawing/2014/main" id="{DC012417-CE77-204C-BFCC-E2518F344CE1}"/>
              </a:ext>
            </a:extLst>
          </p:cNvPr>
          <p:cNvSpPr>
            <a:spLocks noGrp="1"/>
          </p:cNvSpPr>
          <p:nvPr>
            <p:ph type="dt" sz="half" idx="10"/>
          </p:nvPr>
        </p:nvSpPr>
        <p:spPr>
          <a:xfrm>
            <a:off x="612000" y="6480000"/>
            <a:ext cx="1770300" cy="378000"/>
          </a:xfrm>
        </p:spPr>
        <p:txBody>
          <a:bodyPr/>
          <a:lstStyle>
            <a:lvl1pPr>
              <a:defRPr>
                <a:solidFill>
                  <a:schemeClr val="tx1"/>
                </a:solidFill>
              </a:defRPr>
            </a:lvl1pPr>
          </a:lstStyle>
          <a:p>
            <a:r>
              <a:rPr lang="nl-NL" dirty="0"/>
              <a:t>8 maart 2022</a:t>
            </a:r>
          </a:p>
        </p:txBody>
      </p:sp>
      <p:sp>
        <p:nvSpPr>
          <p:cNvPr id="8" name="Tijdelijke aanduiding voor voettekst 12">
            <a:extLst>
              <a:ext uri="{FF2B5EF4-FFF2-40B4-BE49-F238E27FC236}">
                <a16:creationId xmlns:a16="http://schemas.microsoft.com/office/drawing/2014/main" id="{FCD6078B-F26E-F44E-8AEC-EC4A0FA01D87}"/>
              </a:ext>
            </a:extLst>
          </p:cNvPr>
          <p:cNvSpPr>
            <a:spLocks noGrp="1"/>
          </p:cNvSpPr>
          <p:nvPr>
            <p:ph type="ftr" sz="quarter" idx="11"/>
          </p:nvPr>
        </p:nvSpPr>
        <p:spPr>
          <a:xfrm>
            <a:off x="2520000" y="6479687"/>
            <a:ext cx="3576000" cy="378000"/>
          </a:xfrm>
        </p:spPr>
        <p:txBody>
          <a:bodyPr/>
          <a:lstStyle>
            <a:lvl1pPr>
              <a:defRPr>
                <a:solidFill>
                  <a:schemeClr val="tx1"/>
                </a:solidFill>
              </a:defRPr>
            </a:lvl1pPr>
          </a:lstStyle>
          <a:p>
            <a:r>
              <a:rPr lang="nl-NL" dirty="0"/>
              <a:t>Inleiding </a:t>
            </a:r>
            <a:r>
              <a:rPr lang="nl-NL" dirty="0" err="1"/>
              <a:t>Wegiz</a:t>
            </a:r>
            <a:endParaRPr lang="nl-NL" dirty="0"/>
          </a:p>
        </p:txBody>
      </p:sp>
    </p:spTree>
    <p:extLst>
      <p:ext uri="{BB962C8B-B14F-4D97-AF65-F5344CB8AC3E}">
        <p14:creationId xmlns:p14="http://schemas.microsoft.com/office/powerpoint/2010/main" val="26316764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oofdstukdia 02 Wit">
    <p:spTree>
      <p:nvGrpSpPr>
        <p:cNvPr id="1" name=""/>
        <p:cNvGrpSpPr/>
        <p:nvPr/>
      </p:nvGrpSpPr>
      <p:grpSpPr>
        <a:xfrm>
          <a:off x="0" y="0"/>
          <a:ext cx="0" cy="0"/>
          <a:chOff x="0" y="0"/>
          <a:chExt cx="0" cy="0"/>
        </a:xfrm>
      </p:grpSpPr>
      <p:grpSp>
        <p:nvGrpSpPr>
          <p:cNvPr id="9" name="iconen volksgezondheid">
            <a:extLst>
              <a:ext uri="{FF2B5EF4-FFF2-40B4-BE49-F238E27FC236}">
                <a16:creationId xmlns:a16="http://schemas.microsoft.com/office/drawing/2014/main" id="{79028091-DA70-9848-9800-4216978B3435}"/>
              </a:ext>
            </a:extLst>
          </p:cNvPr>
          <p:cNvGrpSpPr/>
          <p:nvPr userDrawn="1"/>
        </p:nvGrpSpPr>
        <p:grpSpPr>
          <a:xfrm>
            <a:off x="-70403" y="-63403"/>
            <a:ext cx="12109695" cy="6956430"/>
            <a:chOff x="-70403" y="-63403"/>
            <a:chExt cx="12109695" cy="6956430"/>
          </a:xfrm>
          <a:solidFill>
            <a:schemeClr val="tx1">
              <a:alpha val="5000"/>
            </a:schemeClr>
          </a:solidFill>
        </p:grpSpPr>
        <p:pic>
          <p:nvPicPr>
            <p:cNvPr id="10" name="Graphic 9">
              <a:extLst>
                <a:ext uri="{FF2B5EF4-FFF2-40B4-BE49-F238E27FC236}">
                  <a16:creationId xmlns:a16="http://schemas.microsoft.com/office/drawing/2014/main" id="{3E249E77-B564-F043-AAD7-68BE9C3512C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843" y="285828"/>
              <a:ext cx="2224295" cy="1211134"/>
            </a:xfrm>
            <a:prstGeom prst="rect">
              <a:avLst/>
            </a:prstGeom>
          </p:spPr>
        </p:pic>
        <p:pic>
          <p:nvPicPr>
            <p:cNvPr id="11" name="Graphic 10">
              <a:extLst>
                <a:ext uri="{FF2B5EF4-FFF2-40B4-BE49-F238E27FC236}">
                  <a16:creationId xmlns:a16="http://schemas.microsoft.com/office/drawing/2014/main" id="{70ED26DE-5D33-3341-85FF-30A4EA7483F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3311" y="3195533"/>
              <a:ext cx="1972965" cy="2028700"/>
            </a:xfrm>
            <a:prstGeom prst="rect">
              <a:avLst/>
            </a:prstGeom>
          </p:spPr>
        </p:pic>
        <p:pic>
          <p:nvPicPr>
            <p:cNvPr id="12" name="Graphic 11">
              <a:extLst>
                <a:ext uri="{FF2B5EF4-FFF2-40B4-BE49-F238E27FC236}">
                  <a16:creationId xmlns:a16="http://schemas.microsoft.com/office/drawing/2014/main" id="{244F5136-A782-074D-BF3D-777CCB32E28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9312" y="4696844"/>
              <a:ext cx="3625801" cy="2164920"/>
            </a:xfrm>
            <a:prstGeom prst="rect">
              <a:avLst/>
            </a:prstGeom>
          </p:spPr>
        </p:pic>
        <p:pic>
          <p:nvPicPr>
            <p:cNvPr id="13" name="Graphic 12">
              <a:extLst>
                <a:ext uri="{FF2B5EF4-FFF2-40B4-BE49-F238E27FC236}">
                  <a16:creationId xmlns:a16="http://schemas.microsoft.com/office/drawing/2014/main" id="{AB0F1CB5-47A8-1241-86F4-77B6A0C3247B}"/>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83" y="-63403"/>
              <a:ext cx="2220950" cy="2112612"/>
            </a:xfrm>
            <a:prstGeom prst="rect">
              <a:avLst/>
            </a:prstGeom>
          </p:spPr>
        </p:pic>
        <p:pic>
          <p:nvPicPr>
            <p:cNvPr id="15" name="Graphic 14">
              <a:extLst>
                <a:ext uri="{FF2B5EF4-FFF2-40B4-BE49-F238E27FC236}">
                  <a16:creationId xmlns:a16="http://schemas.microsoft.com/office/drawing/2014/main" id="{8B777F05-D1C6-7342-A3A5-77E2DE3FE777}"/>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71012" y="255188"/>
              <a:ext cx="1968280" cy="2445438"/>
            </a:xfrm>
            <a:prstGeom prst="rect">
              <a:avLst/>
            </a:prstGeom>
          </p:spPr>
        </p:pic>
        <p:pic>
          <p:nvPicPr>
            <p:cNvPr id="16" name="Graphic 15">
              <a:extLst>
                <a:ext uri="{FF2B5EF4-FFF2-40B4-BE49-F238E27FC236}">
                  <a16:creationId xmlns:a16="http://schemas.microsoft.com/office/drawing/2014/main" id="{0B362EA9-908C-F041-912F-F520242D3ED4}"/>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71235" y="1749212"/>
              <a:ext cx="906903" cy="934247"/>
            </a:xfrm>
            <a:prstGeom prst="rect">
              <a:avLst/>
            </a:prstGeom>
          </p:spPr>
        </p:pic>
        <p:pic>
          <p:nvPicPr>
            <p:cNvPr id="17" name="Graphic 16">
              <a:extLst>
                <a:ext uri="{FF2B5EF4-FFF2-40B4-BE49-F238E27FC236}">
                  <a16:creationId xmlns:a16="http://schemas.microsoft.com/office/drawing/2014/main" id="{CAE32692-7B0C-4949-8497-8E31A4EF4C8D}"/>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86285" y="4734204"/>
              <a:ext cx="1691386" cy="1608878"/>
            </a:xfrm>
            <a:prstGeom prst="rect">
              <a:avLst/>
            </a:prstGeom>
          </p:spPr>
        </p:pic>
        <p:pic>
          <p:nvPicPr>
            <p:cNvPr id="18" name="Graphic 17">
              <a:extLst>
                <a:ext uri="{FF2B5EF4-FFF2-40B4-BE49-F238E27FC236}">
                  <a16:creationId xmlns:a16="http://schemas.microsoft.com/office/drawing/2014/main" id="{24E6F8CB-C4E9-254E-A40D-C5EBC060329B}"/>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403" y="2700626"/>
              <a:ext cx="3719067" cy="4192401"/>
            </a:xfrm>
            <a:prstGeom prst="rect">
              <a:avLst/>
            </a:prstGeom>
          </p:spPr>
        </p:pic>
        <p:pic>
          <p:nvPicPr>
            <p:cNvPr id="19" name="Graphic 18">
              <a:extLst>
                <a:ext uri="{FF2B5EF4-FFF2-40B4-BE49-F238E27FC236}">
                  <a16:creationId xmlns:a16="http://schemas.microsoft.com/office/drawing/2014/main" id="{86722904-FD89-6145-9AF2-1B3C2FEDDDEA}"/>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964339" y="2817752"/>
              <a:ext cx="1232141" cy="1573827"/>
            </a:xfrm>
            <a:prstGeom prst="rect">
              <a:avLst/>
            </a:prstGeom>
          </p:spPr>
        </p:pic>
        <p:pic>
          <p:nvPicPr>
            <p:cNvPr id="20" name="Graphic 19">
              <a:extLst>
                <a:ext uri="{FF2B5EF4-FFF2-40B4-BE49-F238E27FC236}">
                  <a16:creationId xmlns:a16="http://schemas.microsoft.com/office/drawing/2014/main" id="{B2AD0EAD-A27F-054F-8EE3-74C733713BB8}"/>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10537682" y="3655303"/>
              <a:ext cx="1370308" cy="3202697"/>
            </a:xfrm>
            <a:prstGeom prst="rect">
              <a:avLst/>
            </a:prstGeom>
          </p:spPr>
        </p:pic>
        <p:pic>
          <p:nvPicPr>
            <p:cNvPr id="21" name="Graphic 20">
              <a:extLst>
                <a:ext uri="{FF2B5EF4-FFF2-40B4-BE49-F238E27FC236}">
                  <a16:creationId xmlns:a16="http://schemas.microsoft.com/office/drawing/2014/main" id="{091F6CED-796B-084E-A20F-E5E15FE927DB}"/>
                </a:ext>
              </a:extLst>
            </p:cNvPr>
            <p:cNvPicPr>
              <a:picLocks noChangeAspect="1"/>
            </p:cNvPicPr>
            <p:nvPr userDrawn="1"/>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938988" y="218262"/>
              <a:ext cx="1672372" cy="2365213"/>
            </a:xfrm>
            <a:prstGeom prst="rect">
              <a:avLst/>
            </a:prstGeom>
          </p:spPr>
        </p:pic>
        <p:pic>
          <p:nvPicPr>
            <p:cNvPr id="22" name="Graphic 21">
              <a:extLst>
                <a:ext uri="{FF2B5EF4-FFF2-40B4-BE49-F238E27FC236}">
                  <a16:creationId xmlns:a16="http://schemas.microsoft.com/office/drawing/2014/main" id="{5A36D825-40ED-7F4B-913A-FE2BAA691FD9}"/>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41969" y="1768885"/>
              <a:ext cx="2257044" cy="2376464"/>
            </a:xfrm>
            <a:prstGeom prst="rect">
              <a:avLst/>
            </a:prstGeom>
          </p:spPr>
        </p:pic>
      </p:grpSp>
      <p:sp>
        <p:nvSpPr>
          <p:cNvPr id="2" name="Titel 1"/>
          <p:cNvSpPr>
            <a:spLocks noGrp="1"/>
          </p:cNvSpPr>
          <p:nvPr>
            <p:ph type="title" hasCustomPrompt="1"/>
          </p:nvPr>
        </p:nvSpPr>
        <p:spPr>
          <a:xfrm>
            <a:off x="576000" y="1481688"/>
            <a:ext cx="10923588" cy="1495794"/>
          </a:xfrm>
        </p:spPr>
        <p:txBody>
          <a:bodyPr anchor="t" anchorCtr="0">
            <a:spAutoFit/>
          </a:bodyPr>
          <a:lstStyle>
            <a:lvl1pPr>
              <a:lnSpc>
                <a:spcPct val="80000"/>
              </a:lnSpc>
              <a:defRPr sz="6000"/>
            </a:lvl1pPr>
          </a:lstStyle>
          <a:p>
            <a:r>
              <a:rPr lang="nl-NL" dirty="0"/>
              <a:t>Type hier de titel over </a:t>
            </a:r>
            <a:br>
              <a:rPr lang="nl-NL" dirty="0"/>
            </a:br>
            <a:r>
              <a:rPr lang="nl-NL" dirty="0"/>
              <a:t>maximaal twee regels</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6" name="Tijdelijke aanduiding voor tekst 6">
            <a:extLst>
              <a:ext uri="{FF2B5EF4-FFF2-40B4-BE49-F238E27FC236}">
                <a16:creationId xmlns:a16="http://schemas.microsoft.com/office/drawing/2014/main" id="{5F04DDE6-80C4-D646-92AC-E24EA61B595F}"/>
              </a:ext>
            </a:extLst>
          </p:cNvPr>
          <p:cNvSpPr>
            <a:spLocks noGrp="1"/>
          </p:cNvSpPr>
          <p:nvPr>
            <p:ph type="body" sz="quarter" idx="13" hasCustomPrompt="1"/>
          </p:nvPr>
        </p:nvSpPr>
        <p:spPr>
          <a:xfrm>
            <a:off x="612000" y="3420000"/>
            <a:ext cx="6708775" cy="369332"/>
          </a:xfrm>
        </p:spPr>
        <p:txBody>
          <a:bodyPr>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7" name="Tijdelijke aanduiding voor datum 11">
            <a:extLst>
              <a:ext uri="{FF2B5EF4-FFF2-40B4-BE49-F238E27FC236}">
                <a16:creationId xmlns:a16="http://schemas.microsoft.com/office/drawing/2014/main" id="{DC012417-CE77-204C-BFCC-E2518F344CE1}"/>
              </a:ext>
            </a:extLst>
          </p:cNvPr>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15 Januari 2019</a:t>
            </a:r>
            <a:endParaRPr lang="nl-NL" dirty="0"/>
          </a:p>
        </p:txBody>
      </p:sp>
      <p:sp>
        <p:nvSpPr>
          <p:cNvPr id="8" name="Tijdelijke aanduiding voor voettekst 12">
            <a:extLst>
              <a:ext uri="{FF2B5EF4-FFF2-40B4-BE49-F238E27FC236}">
                <a16:creationId xmlns:a16="http://schemas.microsoft.com/office/drawing/2014/main" id="{FCD6078B-F26E-F44E-8AEC-EC4A0FA01D87}"/>
              </a:ext>
            </a:extLst>
          </p:cNvPr>
          <p:cNvSpPr>
            <a:spLocks noGrp="1"/>
          </p:cNvSpPr>
          <p:nvPr>
            <p:ph type="ftr" sz="quarter" idx="11"/>
          </p:nvPr>
        </p:nvSpPr>
        <p:spPr>
          <a:xfrm>
            <a:off x="2520000" y="6479687"/>
            <a:ext cx="3576000" cy="378000"/>
          </a:xfrm>
        </p:spPr>
        <p:txBody>
          <a:bodyPr/>
          <a:lstStyle>
            <a:lvl1pPr>
              <a:defRPr>
                <a:solidFill>
                  <a:schemeClr val="tx1"/>
                </a:solidFill>
              </a:defRPr>
            </a:lvl1pPr>
          </a:lstStyle>
          <a:p>
            <a:r>
              <a:rPr lang="nl-NL"/>
              <a:t>Titel van de presentatie</a:t>
            </a:r>
            <a:endParaRPr lang="nl-NL" dirty="0"/>
          </a:p>
        </p:txBody>
      </p:sp>
    </p:spTree>
    <p:extLst>
      <p:ext uri="{BB962C8B-B14F-4D97-AF65-F5344CB8AC3E}">
        <p14:creationId xmlns:p14="http://schemas.microsoft.com/office/powerpoint/2010/main" val="21517470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oofdstukdia 05 Lichtblauw">
    <p:bg>
      <p:bgPr>
        <a:solidFill>
          <a:schemeClr val="tx2"/>
        </a:solidFill>
        <a:effectLst/>
      </p:bgPr>
    </p:bg>
    <p:spTree>
      <p:nvGrpSpPr>
        <p:cNvPr id="1" name=""/>
        <p:cNvGrpSpPr/>
        <p:nvPr/>
      </p:nvGrpSpPr>
      <p:grpSpPr>
        <a:xfrm>
          <a:off x="0" y="0"/>
          <a:ext cx="0" cy="0"/>
          <a:chOff x="0" y="0"/>
          <a:chExt cx="0" cy="0"/>
        </a:xfrm>
      </p:grpSpPr>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7" name="Titel 1">
            <a:extLst>
              <a:ext uri="{FF2B5EF4-FFF2-40B4-BE49-F238E27FC236}">
                <a16:creationId xmlns:a16="http://schemas.microsoft.com/office/drawing/2014/main" id="{52450AE9-4D7E-DF43-9449-D62E52ADD977}"/>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0" name="Tijdelijke aanduiding voor tekst 6">
            <a:extLst>
              <a:ext uri="{FF2B5EF4-FFF2-40B4-BE49-F238E27FC236}">
                <a16:creationId xmlns:a16="http://schemas.microsoft.com/office/drawing/2014/main" id="{9D8E5C0A-7C94-F549-B9DC-FAA2E87640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15 Januari 2019</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dirty="0"/>
              <a:t>Titel van de presentatie</a:t>
            </a:r>
          </a:p>
        </p:txBody>
      </p:sp>
    </p:spTree>
    <p:extLst>
      <p:ext uri="{BB962C8B-B14F-4D97-AF65-F5344CB8AC3E}">
        <p14:creationId xmlns:p14="http://schemas.microsoft.com/office/powerpoint/2010/main" val="32379255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890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8 maart 2022</a:t>
            </a:r>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Inleiding </a:t>
            </a:r>
            <a:r>
              <a:rPr lang="nl-NL" dirty="0" err="1"/>
              <a:t>Wegiz</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BC0A9DC-1B37-374F-96C5-6FFC5C97FD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pic>
        <p:nvPicPr>
          <p:cNvPr id="10" name="Afbeelding 9">
            <a:extLst>
              <a:ext uri="{FF2B5EF4-FFF2-40B4-BE49-F238E27FC236}">
                <a16:creationId xmlns:a16="http://schemas.microsoft.com/office/drawing/2014/main" id="{2A5A09AB-B5DF-4B44-88FD-0F241B399C1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4" r:id="rId3"/>
    <p:sldLayoutId id="2147483745" r:id="rId4"/>
    <p:sldLayoutId id="2147483757" r:id="rId5"/>
    <p:sldLayoutId id="2147483758" r:id="rId6"/>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1094" userDrawn="1">
          <p15:clr>
            <a:srgbClr val="F26B43"/>
          </p15:clr>
        </p15:guide>
        <p15:guide id="11" pos="393"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86" userDrawn="1">
          <p15:clr>
            <a:srgbClr val="F26B43"/>
          </p15:clr>
        </p15:guide>
        <p15:guide id="19"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8 maart 2022	</a:t>
            </a:r>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Inleiding </a:t>
            </a:r>
            <a:r>
              <a:rPr lang="nl-NL" dirty="0" err="1"/>
              <a:t>Wegiz</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88095851"/>
      </p:ext>
    </p:extLst>
  </p:cSld>
  <p:clrMap bg1="lt1" tx1="dk1" bg2="lt2" tx2="dk2" accent1="accent1" accent2="accent2" accent3="accent3" accent4="accent4" accent5="accent5" accent6="accent6" hlink="hlink" folHlink="folHlink"/>
  <p:sldLayoutIdLst>
    <p:sldLayoutId id="2147483774" r:id="rId1"/>
    <p:sldLayoutId id="2147483848" r:id="rId2"/>
    <p:sldLayoutId id="2147483840" r:id="rId3"/>
    <p:sldLayoutId id="2147483841" r:id="rId4"/>
    <p:sldLayoutId id="2147483775" r:id="rId5"/>
    <p:sldLayoutId id="2147483842" r:id="rId6"/>
    <p:sldLayoutId id="2147483776" r:id="rId7"/>
    <p:sldLayoutId id="2147483843" r:id="rId8"/>
    <p:sldLayoutId id="2147483777" r:id="rId9"/>
    <p:sldLayoutId id="2147483844" r:id="rId10"/>
    <p:sldLayoutId id="2147483778" r:id="rId11"/>
    <p:sldLayoutId id="2147483845" r:id="rId12"/>
    <p:sldLayoutId id="2147483779" r:id="rId13"/>
    <p:sldLayoutId id="2147483846" r:id="rId14"/>
    <p:sldLayoutId id="2147483780" r:id="rId15"/>
    <p:sldLayoutId id="2147483847" r:id="rId16"/>
    <p:sldLayoutId id="2147483781" r:id="rId17"/>
    <p:sldLayoutId id="2147483782" r:id="rId18"/>
    <p:sldLayoutId id="2147483783" r:id="rId19"/>
    <p:sldLayoutId id="2147483784" r:id="rId20"/>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8 maart 2022</a:t>
            </a:r>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Inleiding </a:t>
            </a:r>
            <a:r>
              <a:rPr lang="nl-NL" dirty="0" err="1"/>
              <a:t>Wegiz</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195335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50" r:id="rId8"/>
    <p:sldLayoutId id="2147483851" r:id="rId9"/>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8 maart 2022</a:t>
            </a:r>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dirty="0"/>
              <a:t>Inleiding </a:t>
            </a:r>
            <a:r>
              <a:rPr lang="nl-NL" dirty="0" err="1"/>
              <a:t>Wegiz</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5426477F-C148-214F-87CE-5B1DDFAC98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6838054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38.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hyperlink" Target="http://www.gegevensuitwisselingindezorg.nl/" TargetMode="External"/><Relationship Id="rId5" Type="http://schemas.openxmlformats.org/officeDocument/2006/relationships/hyperlink" Target="mailto:gegevensuitwisseling@minvws.nl" TargetMode="External"/><Relationship Id="rId4" Type="http://schemas.openxmlformats.org/officeDocument/2006/relationships/image" Target="../media/image137.svg"/></Relationships>
</file>

<file path=ppt/slides/_rels/slide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33.png"/></Relationships>
</file>

<file path=ppt/slides/_rels/slide8.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DE502C9C-74EE-EB4B-A09D-30A614BCB53D}"/>
              </a:ext>
            </a:extLst>
          </p:cNvPr>
          <p:cNvSpPr>
            <a:spLocks noGrp="1"/>
          </p:cNvSpPr>
          <p:nvPr>
            <p:ph type="subTitle" idx="1"/>
          </p:nvPr>
        </p:nvSpPr>
        <p:spPr>
          <a:xfrm>
            <a:off x="612000" y="4639201"/>
            <a:ext cx="7545754" cy="1477328"/>
          </a:xfrm>
        </p:spPr>
        <p:txBody>
          <a:bodyPr/>
          <a:lstStyle/>
          <a:p>
            <a:r>
              <a:rPr lang="nl-NL" dirty="0"/>
              <a:t>Mark de Lange</a:t>
            </a:r>
            <a:br>
              <a:rPr lang="nl-NL" dirty="0"/>
            </a:br>
            <a:br>
              <a:rPr lang="nl-NL" dirty="0"/>
            </a:br>
            <a:r>
              <a:rPr lang="nl-NL" dirty="0"/>
              <a:t>Projectleider Normen en Certificering</a:t>
            </a:r>
            <a:br>
              <a:rPr lang="nl-NL" dirty="0"/>
            </a:br>
            <a:r>
              <a:rPr lang="nl-NL" dirty="0"/>
              <a:t>Programma Gegevensuitwisseling VWS</a:t>
            </a:r>
          </a:p>
        </p:txBody>
      </p:sp>
      <p:sp>
        <p:nvSpPr>
          <p:cNvPr id="4" name="Titel 3">
            <a:extLst>
              <a:ext uri="{FF2B5EF4-FFF2-40B4-BE49-F238E27FC236}">
                <a16:creationId xmlns:a16="http://schemas.microsoft.com/office/drawing/2014/main" id="{4D9ECB1D-295A-034A-AECB-64B6F7DD5D06}"/>
              </a:ext>
            </a:extLst>
          </p:cNvPr>
          <p:cNvSpPr>
            <a:spLocks noGrp="1"/>
          </p:cNvSpPr>
          <p:nvPr>
            <p:ph type="title"/>
          </p:nvPr>
        </p:nvSpPr>
        <p:spPr>
          <a:xfrm>
            <a:off x="576000" y="1472360"/>
            <a:ext cx="10928588" cy="1787541"/>
          </a:xfrm>
        </p:spPr>
        <p:txBody>
          <a:bodyPr/>
          <a:lstStyle/>
          <a:p>
            <a:br>
              <a:rPr lang="nl-NL" sz="4800" dirty="0"/>
            </a:br>
            <a:r>
              <a:rPr lang="nl-NL" sz="4800" dirty="0" err="1"/>
              <a:t>Wegiz</a:t>
            </a:r>
            <a:br>
              <a:rPr lang="nl-NL" sz="4800" dirty="0"/>
            </a:br>
            <a:r>
              <a:rPr lang="nl-NL" sz="4800" i="1" dirty="0"/>
              <a:t>Werk in uitvoering</a:t>
            </a:r>
            <a:endParaRPr lang="nl-NL" sz="4800" dirty="0"/>
          </a:p>
        </p:txBody>
      </p:sp>
    </p:spTree>
    <p:extLst>
      <p:ext uri="{BB962C8B-B14F-4D97-AF65-F5344CB8AC3E}">
        <p14:creationId xmlns:p14="http://schemas.microsoft.com/office/powerpoint/2010/main" val="5304797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5C5D6E-69CB-2643-AE30-DCB1C7EC0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25804"/>
            <a:ext cx="6908578" cy="7434616"/>
          </a:xfrm>
          <a:prstGeom prst="rect">
            <a:avLst/>
          </a:prstGeom>
        </p:spPr>
      </p:pic>
      <p:sp>
        <p:nvSpPr>
          <p:cNvPr id="4" name="Tijdelijke aanduiding voor dianummer 3">
            <a:extLst>
              <a:ext uri="{FF2B5EF4-FFF2-40B4-BE49-F238E27FC236}">
                <a16:creationId xmlns:a16="http://schemas.microsoft.com/office/drawing/2014/main" id="{2501524B-77DF-AB44-BBCA-6BFF4BD55E82}"/>
              </a:ext>
            </a:extLst>
          </p:cNvPr>
          <p:cNvSpPr>
            <a:spLocks noGrp="1"/>
          </p:cNvSpPr>
          <p:nvPr>
            <p:ph type="sldNum" sz="quarter" idx="24"/>
          </p:nvPr>
        </p:nvSpPr>
        <p:spPr/>
        <p:txBody>
          <a:bodyPr/>
          <a:lstStyle/>
          <a:p>
            <a:fld id="{10A0A6AF-03C5-477E-939A-E28F7E7F05EA}" type="slidenum">
              <a:rPr lang="nl-NL" smtClean="0"/>
              <a:pPr/>
              <a:t>10</a:t>
            </a:fld>
            <a:endParaRPr lang="nl-NL" dirty="0"/>
          </a:p>
        </p:txBody>
      </p:sp>
      <p:sp>
        <p:nvSpPr>
          <p:cNvPr id="5" name="Tijdelijke aanduiding voor tekst 4">
            <a:extLst>
              <a:ext uri="{FF2B5EF4-FFF2-40B4-BE49-F238E27FC236}">
                <a16:creationId xmlns:a16="http://schemas.microsoft.com/office/drawing/2014/main" id="{F314D97A-E881-5445-81AE-11B27A5B7993}"/>
              </a:ext>
            </a:extLst>
          </p:cNvPr>
          <p:cNvSpPr>
            <a:spLocks noGrp="1"/>
          </p:cNvSpPr>
          <p:nvPr>
            <p:ph type="body" sz="quarter" idx="27"/>
          </p:nvPr>
        </p:nvSpPr>
        <p:spPr>
          <a:xfrm>
            <a:off x="696686" y="1087685"/>
            <a:ext cx="10463314" cy="1543050"/>
          </a:xfrm>
        </p:spPr>
        <p:txBody>
          <a:bodyPr/>
          <a:lstStyle/>
          <a:p>
            <a:r>
              <a:rPr lang="nl-NL" sz="5600" dirty="0"/>
              <a:t>Wat wilt u nog weten?</a:t>
            </a:r>
          </a:p>
        </p:txBody>
      </p:sp>
      <p:sp>
        <p:nvSpPr>
          <p:cNvPr id="8" name="Tekstvak 7"/>
          <p:cNvSpPr txBox="1"/>
          <p:nvPr/>
        </p:nvSpPr>
        <p:spPr>
          <a:xfrm>
            <a:off x="612000" y="2479652"/>
            <a:ext cx="5550675" cy="3847207"/>
          </a:xfrm>
          <a:prstGeom prst="rect">
            <a:avLst/>
          </a:prstGeom>
          <a:noFill/>
        </p:spPr>
        <p:txBody>
          <a:bodyPr wrap="square" rtlCol="0">
            <a:spAutoFit/>
          </a:bodyPr>
          <a:lstStyle/>
          <a:p>
            <a:r>
              <a:rPr lang="nl-NL" sz="2800" dirty="0"/>
              <a:t>Programma Elektronische Gegevensuitwisseling in de Zorg</a:t>
            </a:r>
          </a:p>
          <a:p>
            <a:endParaRPr lang="nl-NL" sz="2800" dirty="0"/>
          </a:p>
          <a:p>
            <a:r>
              <a:rPr lang="nl-NL" sz="2800" dirty="0"/>
              <a:t>Mark de Lange</a:t>
            </a:r>
          </a:p>
          <a:p>
            <a:r>
              <a:rPr lang="nl-NL" sz="2800" dirty="0"/>
              <a:t>mh.d.lange@minvws.nl</a:t>
            </a:r>
            <a:br>
              <a:rPr lang="nl-NL" sz="2800" dirty="0"/>
            </a:br>
            <a:r>
              <a:rPr lang="nl-NL" sz="2800" dirty="0"/>
              <a:t>06 – 43 819 654</a:t>
            </a:r>
          </a:p>
          <a:p>
            <a:endParaRPr lang="nl-NL" sz="2800" dirty="0"/>
          </a:p>
          <a:p>
            <a:r>
              <a:rPr lang="nl-NL" sz="2400" dirty="0">
                <a:hlinkClick r:id="rId5"/>
              </a:rPr>
              <a:t>gegevensuitwisseling@minvws.nl</a:t>
            </a:r>
            <a:endParaRPr lang="nl-NL" sz="2400" dirty="0"/>
          </a:p>
          <a:p>
            <a:r>
              <a:rPr lang="nl-NL" sz="2400" dirty="0">
                <a:hlinkClick r:id="rId6"/>
              </a:rPr>
              <a:t>www.gegevensuitwisselingindezorg.nl</a:t>
            </a:r>
            <a:r>
              <a:rPr lang="nl-NL" sz="2400" dirty="0"/>
              <a:t> </a:t>
            </a:r>
          </a:p>
        </p:txBody>
      </p:sp>
      <p:pic>
        <p:nvPicPr>
          <p:cNvPr id="3" name="Afbeelding 2">
            <a:extLst>
              <a:ext uri="{FF2B5EF4-FFF2-40B4-BE49-F238E27FC236}">
                <a16:creationId xmlns:a16="http://schemas.microsoft.com/office/drawing/2014/main" id="{795A4CB9-A3D1-DC3A-8FFE-47EFBA0037A1}"/>
              </a:ext>
            </a:extLst>
          </p:cNvPr>
          <p:cNvPicPr>
            <a:picLocks noChangeAspect="1"/>
          </p:cNvPicPr>
          <p:nvPr/>
        </p:nvPicPr>
        <p:blipFill>
          <a:blip r:embed="rId7"/>
          <a:stretch>
            <a:fillRect/>
          </a:stretch>
        </p:blipFill>
        <p:spPr>
          <a:xfrm>
            <a:off x="5931631" y="2645228"/>
            <a:ext cx="5890253" cy="3339193"/>
          </a:xfrm>
          <a:prstGeom prst="rect">
            <a:avLst/>
          </a:prstGeom>
        </p:spPr>
      </p:pic>
    </p:spTree>
    <p:extLst>
      <p:ext uri="{BB962C8B-B14F-4D97-AF65-F5344CB8AC3E}">
        <p14:creationId xmlns:p14="http://schemas.microsoft.com/office/powerpoint/2010/main" val="21873590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50BCBB1-EA62-8E49-834D-FE4A090FF106}"/>
              </a:ext>
            </a:extLst>
          </p:cNvPr>
          <p:cNvSpPr>
            <a:spLocks noGrp="1"/>
          </p:cNvSpPr>
          <p:nvPr>
            <p:ph sz="half" idx="1"/>
          </p:nvPr>
        </p:nvSpPr>
        <p:spPr>
          <a:xfrm>
            <a:off x="612000" y="2519999"/>
            <a:ext cx="5380766" cy="3701413"/>
          </a:xfrm>
        </p:spPr>
        <p:txBody>
          <a:bodyPr/>
          <a:lstStyle/>
          <a:p>
            <a:pPr marL="342900" indent="-342900">
              <a:spcBef>
                <a:spcPts val="0"/>
              </a:spcBef>
              <a:buFont typeface="Arial" panose="020B0604020202020204" pitchFamily="34" charset="0"/>
              <a:buChar char="•"/>
            </a:pPr>
            <a:r>
              <a:rPr lang="nl-NL" dirty="0"/>
              <a:t>Minder onnodige fouten</a:t>
            </a:r>
          </a:p>
          <a:p>
            <a:pPr marL="342900" indent="-342900">
              <a:spcBef>
                <a:spcPts val="0"/>
              </a:spcBef>
              <a:buFont typeface="Arial" panose="020B0604020202020204" pitchFamily="34" charset="0"/>
              <a:buChar char="•"/>
            </a:pPr>
            <a:r>
              <a:rPr lang="nl-NL" dirty="0"/>
              <a:t>Minder vermijdbare ziekenhuisopnames</a:t>
            </a:r>
          </a:p>
          <a:p>
            <a:pPr marL="342900" indent="-342900">
              <a:spcBef>
                <a:spcPts val="0"/>
              </a:spcBef>
              <a:buFont typeface="Arial" panose="020B0604020202020204" pitchFamily="34" charset="0"/>
              <a:buChar char="•"/>
            </a:pPr>
            <a:r>
              <a:rPr lang="nl-NL" dirty="0"/>
              <a:t>Lagere administratieve lasten</a:t>
            </a:r>
          </a:p>
          <a:p>
            <a:pPr marL="342900" indent="-342900">
              <a:spcBef>
                <a:spcPts val="0"/>
              </a:spcBef>
              <a:buFont typeface="Arial" panose="020B0604020202020204" pitchFamily="34" charset="0"/>
              <a:buChar char="•"/>
            </a:pPr>
            <a:r>
              <a:rPr lang="nl-NL" dirty="0"/>
              <a:t>Patiënten: meer gemak en niet meer wachten totdat de data/beelden er zijn</a:t>
            </a:r>
          </a:p>
          <a:p>
            <a:pPr marL="342900" indent="-342900">
              <a:spcBef>
                <a:spcPts val="0"/>
              </a:spcBef>
              <a:buFont typeface="Arial" panose="020B0604020202020204" pitchFamily="34" charset="0"/>
              <a:buChar char="•"/>
            </a:pPr>
            <a:r>
              <a:rPr lang="nl-NL" dirty="0"/>
              <a:t>Zorgverleners: meer werkplezier</a:t>
            </a:r>
          </a:p>
          <a:p>
            <a:pPr>
              <a:spcBef>
                <a:spcPts val="0"/>
              </a:spcBef>
            </a:pPr>
            <a:endParaRPr lang="nl-NL" dirty="0"/>
          </a:p>
        </p:txBody>
      </p:sp>
      <p:sp>
        <p:nvSpPr>
          <p:cNvPr id="3" name="Titel 2">
            <a:extLst>
              <a:ext uri="{FF2B5EF4-FFF2-40B4-BE49-F238E27FC236}">
                <a16:creationId xmlns:a16="http://schemas.microsoft.com/office/drawing/2014/main" id="{964B6C94-5772-F848-9724-D03A33B51FC1}"/>
              </a:ext>
            </a:extLst>
          </p:cNvPr>
          <p:cNvSpPr>
            <a:spLocks noGrp="1"/>
          </p:cNvSpPr>
          <p:nvPr>
            <p:ph type="title"/>
          </p:nvPr>
        </p:nvSpPr>
        <p:spPr/>
        <p:txBody>
          <a:bodyPr/>
          <a:lstStyle/>
          <a:p>
            <a:r>
              <a:rPr lang="nl-NL" dirty="0"/>
              <a:t>Waarom elektronisch uitwisselen?</a:t>
            </a:r>
          </a:p>
        </p:txBody>
      </p:sp>
      <p:sp>
        <p:nvSpPr>
          <p:cNvPr id="6" name="Tijdelijke aanduiding voor dianummer 5">
            <a:extLst>
              <a:ext uri="{FF2B5EF4-FFF2-40B4-BE49-F238E27FC236}">
                <a16:creationId xmlns:a16="http://schemas.microsoft.com/office/drawing/2014/main" id="{D14DEBBF-8E0F-014F-9AB7-0B3132B54A3A}"/>
              </a:ext>
            </a:extLst>
          </p:cNvPr>
          <p:cNvSpPr>
            <a:spLocks noGrp="1"/>
          </p:cNvSpPr>
          <p:nvPr>
            <p:ph type="sldNum" sz="quarter" idx="12"/>
          </p:nvPr>
        </p:nvSpPr>
        <p:spPr/>
        <p:txBody>
          <a:bodyPr/>
          <a:lstStyle/>
          <a:p>
            <a:fld id="{10A0A6AF-03C5-477E-939A-E28F7E7F05EA}" type="slidenum">
              <a:rPr lang="nl-NL" smtClean="0"/>
              <a:pPr/>
              <a:t>2</a:t>
            </a:fld>
            <a:endParaRPr lang="nl-NL" dirty="0"/>
          </a:p>
        </p:txBody>
      </p:sp>
      <p:pic>
        <p:nvPicPr>
          <p:cNvPr id="12" name="Tijdelijke aanduiding voor inhoud 5">
            <a:extLst>
              <a:ext uri="{FF2B5EF4-FFF2-40B4-BE49-F238E27FC236}">
                <a16:creationId xmlns:a16="http://schemas.microsoft.com/office/drawing/2014/main" id="{7C2E6952-F3B8-D388-1B30-4603300DC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49362"/>
            <a:ext cx="6096000" cy="4572000"/>
          </a:xfrm>
          <a:prstGeom prst="rect">
            <a:avLst/>
          </a:prstGeom>
        </p:spPr>
      </p:pic>
    </p:spTree>
    <p:extLst>
      <p:ext uri="{BB962C8B-B14F-4D97-AF65-F5344CB8AC3E}">
        <p14:creationId xmlns:p14="http://schemas.microsoft.com/office/powerpoint/2010/main" val="25762303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
            <a:extLst>
              <a:ext uri="{FF2B5EF4-FFF2-40B4-BE49-F238E27FC236}">
                <a16:creationId xmlns:a16="http://schemas.microsoft.com/office/drawing/2014/main" id="{D3A80AC6-26D8-E672-5601-D81878D28460}"/>
              </a:ext>
            </a:extLst>
          </p:cNvPr>
          <p:cNvSpPr txBox="1">
            <a:spLocks/>
          </p:cNvSpPr>
          <p:nvPr/>
        </p:nvSpPr>
        <p:spPr>
          <a:xfrm>
            <a:off x="611999" y="2084568"/>
            <a:ext cx="11296971" cy="3881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rgbClr val="00B0F0"/>
              </a:buClr>
              <a:buSzPct val="80000"/>
              <a:buFont typeface=".AppleSystemUIFont" charset="-120"/>
              <a:buNone/>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a:lstStyle>
          <a:p>
            <a:pPr marL="285750" indent="-285750">
              <a:spcBef>
                <a:spcPts val="0"/>
              </a:spcBef>
              <a:buClr>
                <a:schemeClr val="bg2"/>
              </a:buClr>
              <a:buSzTx/>
              <a:buFont typeface="Arial" panose="020B0604020202020204" pitchFamily="34" charset="0"/>
              <a:buChar char="•"/>
            </a:pPr>
            <a:r>
              <a:rPr lang="nl-NL" dirty="0">
                <a:solidFill>
                  <a:prstClr val="black"/>
                </a:solidFill>
                <a:latin typeface="+mj-lt"/>
                <a:ea typeface="Verdana" pitchFamily="34" charset="0"/>
              </a:rPr>
              <a:t>Dát </a:t>
            </a:r>
            <a:r>
              <a:rPr lang="nl-NL" dirty="0">
                <a:solidFill>
                  <a:prstClr val="black"/>
                </a:solidFill>
                <a:latin typeface="+mn-lt"/>
                <a:ea typeface="Verdana" pitchFamily="34" charset="0"/>
              </a:rPr>
              <a:t>gegevens uitgewisseld worden</a:t>
            </a:r>
          </a:p>
          <a:p>
            <a:pPr marL="285750" indent="-285750">
              <a:spcBef>
                <a:spcPts val="0"/>
              </a:spcBef>
              <a:buClr>
                <a:schemeClr val="bg2"/>
              </a:buClr>
              <a:buSzTx/>
              <a:buFont typeface="Arial" panose="020B0604020202020204" pitchFamily="34" charset="0"/>
              <a:buChar char="•"/>
            </a:pPr>
            <a:r>
              <a:rPr lang="nl-NL" dirty="0">
                <a:solidFill>
                  <a:prstClr val="black"/>
                </a:solidFill>
                <a:latin typeface="+mn-lt"/>
                <a:ea typeface="Verdana" pitchFamily="34" charset="0"/>
              </a:rPr>
              <a:t>Gericht op maximale interoperabiliteit</a:t>
            </a:r>
          </a:p>
          <a:p>
            <a:pPr marL="285750" indent="-285750">
              <a:spcBef>
                <a:spcPts val="0"/>
              </a:spcBef>
              <a:buClr>
                <a:schemeClr val="bg2"/>
              </a:buClr>
              <a:buSzTx/>
              <a:buFont typeface="Arial" panose="020B0604020202020204" pitchFamily="34" charset="0"/>
              <a:buChar char="•"/>
            </a:pPr>
            <a:r>
              <a:rPr lang="nl-NL" dirty="0">
                <a:solidFill>
                  <a:prstClr val="black"/>
                </a:solidFill>
                <a:latin typeface="+mn-lt"/>
                <a:ea typeface="Verdana" pitchFamily="34" charset="0"/>
              </a:rPr>
              <a:t>Eisen aan taal en techniek</a:t>
            </a:r>
            <a:br>
              <a:rPr lang="nl-NL" dirty="0">
                <a:solidFill>
                  <a:prstClr val="black"/>
                </a:solidFill>
                <a:latin typeface="+mn-lt"/>
                <a:ea typeface="Verdana" pitchFamily="34" charset="0"/>
              </a:rPr>
            </a:br>
            <a:r>
              <a:rPr lang="nl-NL" dirty="0">
                <a:solidFill>
                  <a:prstClr val="black"/>
                </a:solidFill>
                <a:latin typeface="+mn-lt"/>
                <a:ea typeface="Verdana" pitchFamily="34" charset="0"/>
              </a:rPr>
              <a:t>-&gt; vastgelegd in </a:t>
            </a:r>
            <a:r>
              <a:rPr lang="nl-NL" dirty="0" err="1">
                <a:solidFill>
                  <a:prstClr val="black"/>
                </a:solidFill>
                <a:latin typeface="+mn-lt"/>
                <a:ea typeface="Verdana" pitchFamily="34" charset="0"/>
              </a:rPr>
              <a:t>NEN-normen</a:t>
            </a:r>
            <a:br>
              <a:rPr lang="nl-NL" dirty="0">
                <a:solidFill>
                  <a:prstClr val="black"/>
                </a:solidFill>
                <a:latin typeface="+mn-lt"/>
                <a:ea typeface="Verdana" pitchFamily="34" charset="0"/>
              </a:rPr>
            </a:br>
            <a:r>
              <a:rPr lang="nl-NL" dirty="0">
                <a:solidFill>
                  <a:prstClr val="black"/>
                </a:solidFill>
                <a:latin typeface="+mn-lt"/>
                <a:ea typeface="Verdana" pitchFamily="34" charset="0"/>
              </a:rPr>
              <a:t>-&gt; </a:t>
            </a:r>
            <a:r>
              <a:rPr lang="nl-NL" dirty="0" err="1">
                <a:solidFill>
                  <a:prstClr val="black"/>
                </a:solidFill>
                <a:latin typeface="+mn-lt"/>
                <a:ea typeface="Verdana" pitchFamily="34" charset="0"/>
              </a:rPr>
              <a:t>certifcering</a:t>
            </a:r>
            <a:r>
              <a:rPr lang="nl-NL" dirty="0">
                <a:solidFill>
                  <a:prstClr val="black"/>
                </a:solidFill>
                <a:latin typeface="+mn-lt"/>
                <a:ea typeface="Verdana" pitchFamily="34" charset="0"/>
              </a:rPr>
              <a:t> ICT-producten / -diensten</a:t>
            </a:r>
          </a:p>
          <a:p>
            <a:pPr marL="285750" indent="-285750">
              <a:spcBef>
                <a:spcPts val="0"/>
              </a:spcBef>
              <a:buClr>
                <a:schemeClr val="bg2"/>
              </a:buClr>
              <a:buSzTx/>
              <a:buFont typeface="Arial" panose="020B0604020202020204" pitchFamily="34" charset="0"/>
              <a:buChar char="•"/>
            </a:pPr>
            <a:r>
              <a:rPr lang="nl-NL" dirty="0">
                <a:solidFill>
                  <a:prstClr val="black"/>
                </a:solidFill>
                <a:latin typeface="+mn-lt"/>
                <a:ea typeface="Verdana" pitchFamily="34" charset="0"/>
              </a:rPr>
              <a:t>Kaderwet met werking via </a:t>
            </a:r>
            <a:r>
              <a:rPr lang="nl-NL" dirty="0" err="1">
                <a:solidFill>
                  <a:prstClr val="black"/>
                </a:solidFill>
                <a:latin typeface="+mn-lt"/>
                <a:ea typeface="Verdana" pitchFamily="34" charset="0"/>
              </a:rPr>
              <a:t>AMvB’s</a:t>
            </a:r>
            <a:endParaRPr lang="nl-NL" dirty="0">
              <a:solidFill>
                <a:prstClr val="black"/>
              </a:solidFill>
              <a:latin typeface="+mn-lt"/>
              <a:ea typeface="Verdana" pitchFamily="34" charset="0"/>
            </a:endParaRPr>
          </a:p>
          <a:p>
            <a:pPr marL="285750" indent="-285750">
              <a:spcBef>
                <a:spcPts val="0"/>
              </a:spcBef>
              <a:buClr>
                <a:schemeClr val="bg2"/>
              </a:buClr>
              <a:buSzTx/>
              <a:buFont typeface="Arial" panose="020B0604020202020204" pitchFamily="34" charset="0"/>
              <a:buChar char="•"/>
            </a:pPr>
            <a:r>
              <a:rPr lang="nl-NL" dirty="0">
                <a:solidFill>
                  <a:prstClr val="black"/>
                </a:solidFill>
                <a:latin typeface="+mn-lt"/>
                <a:ea typeface="Verdana" pitchFamily="34" charset="0"/>
              </a:rPr>
              <a:t>Twee sporen: </a:t>
            </a:r>
            <a:br>
              <a:rPr lang="nl-NL" dirty="0">
                <a:solidFill>
                  <a:prstClr val="black"/>
                </a:solidFill>
                <a:latin typeface="+mn-lt"/>
                <a:ea typeface="Verdana" pitchFamily="34" charset="0"/>
              </a:rPr>
            </a:br>
            <a:r>
              <a:rPr lang="nl-NL" dirty="0">
                <a:solidFill>
                  <a:prstClr val="black"/>
                </a:solidFill>
                <a:latin typeface="+mn-lt"/>
                <a:ea typeface="Verdana" pitchFamily="34" charset="0"/>
              </a:rPr>
              <a:t>1) elektronisch -&gt; tussenstap naar 2</a:t>
            </a:r>
            <a:br>
              <a:rPr lang="nl-NL" dirty="0">
                <a:solidFill>
                  <a:prstClr val="black"/>
                </a:solidFill>
                <a:latin typeface="+mn-lt"/>
                <a:ea typeface="Verdana" pitchFamily="34" charset="0"/>
              </a:rPr>
            </a:br>
            <a:r>
              <a:rPr lang="nl-NL" dirty="0">
                <a:solidFill>
                  <a:prstClr val="black"/>
                </a:solidFill>
                <a:latin typeface="+mn-lt"/>
                <a:ea typeface="Verdana" pitchFamily="34" charset="0"/>
              </a:rPr>
              <a:t>2) elektronisch + genormeerd -&gt; einddoel</a:t>
            </a:r>
          </a:p>
        </p:txBody>
      </p:sp>
      <p:sp>
        <p:nvSpPr>
          <p:cNvPr id="14" name="Titel 2">
            <a:extLst>
              <a:ext uri="{FF2B5EF4-FFF2-40B4-BE49-F238E27FC236}">
                <a16:creationId xmlns:a16="http://schemas.microsoft.com/office/drawing/2014/main" id="{C96B498B-2EA8-130F-9C63-9B33DDBDEDF9}"/>
              </a:ext>
            </a:extLst>
          </p:cNvPr>
          <p:cNvSpPr txBox="1">
            <a:spLocks/>
          </p:cNvSpPr>
          <p:nvPr/>
        </p:nvSpPr>
        <p:spPr>
          <a:xfrm>
            <a:off x="576000" y="880475"/>
            <a:ext cx="10982588" cy="83647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3600" b="0" i="0" kern="1200" baseline="0">
                <a:solidFill>
                  <a:schemeClr val="tx2"/>
                </a:solidFill>
                <a:latin typeface="Calibri"/>
                <a:ea typeface="+mj-ea"/>
                <a:cs typeface="Calibri"/>
              </a:defRPr>
            </a:lvl1pPr>
          </a:lstStyle>
          <a:p>
            <a:r>
              <a:rPr lang="nl-NL" dirty="0"/>
              <a:t>Wat regelt de </a:t>
            </a:r>
            <a:r>
              <a:rPr lang="nl-NL" dirty="0" err="1"/>
              <a:t>Wegiz</a:t>
            </a:r>
            <a:r>
              <a:rPr lang="nl-NL" dirty="0"/>
              <a:t>...		    ...en wat niet? </a:t>
            </a:r>
          </a:p>
        </p:txBody>
      </p:sp>
      <p:sp>
        <p:nvSpPr>
          <p:cNvPr id="15" name="Tijdelijke aanduiding voor dianummer 5">
            <a:extLst>
              <a:ext uri="{FF2B5EF4-FFF2-40B4-BE49-F238E27FC236}">
                <a16:creationId xmlns:a16="http://schemas.microsoft.com/office/drawing/2014/main" id="{B631B846-0B3C-40A0-0804-0B776D18A784}"/>
              </a:ext>
            </a:extLst>
          </p:cNvPr>
          <p:cNvSpPr txBox="1">
            <a:spLocks/>
          </p:cNvSpPr>
          <p:nvPr/>
        </p:nvSpPr>
        <p:spPr>
          <a:xfrm>
            <a:off x="10800000" y="6044568"/>
            <a:ext cx="720000" cy="378000"/>
          </a:xfrm>
          <a:prstGeom prst="rect">
            <a:avLst/>
          </a:prstGeom>
        </p:spPr>
        <p:txBody>
          <a:bodyPr vert="horz" lIns="91440" tIns="0" rIns="90000" bIns="0" rtlCol="0" anchor="ctr" anchorCtr="0"/>
          <a:lstStyle>
            <a:defPPr>
              <a:defRPr lang="nl-NL"/>
            </a:defPPr>
            <a:lvl1pPr marL="0" algn="r" defTabSz="914400" rtl="0" eaLnBrk="1" latinLnBrk="0" hangingPunct="1">
              <a:defRPr sz="1050" b="0" i="0" kern="1200">
                <a:solidFill>
                  <a:schemeClr val="tx1"/>
                </a:solidFill>
                <a:latin typeface="Calibri Regulie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pPr/>
              <a:t>3</a:t>
            </a:fld>
            <a:endParaRPr lang="nl-NL" dirty="0"/>
          </a:p>
        </p:txBody>
      </p:sp>
      <p:sp>
        <p:nvSpPr>
          <p:cNvPr id="20" name="Tekstvak 19">
            <a:extLst>
              <a:ext uri="{FF2B5EF4-FFF2-40B4-BE49-F238E27FC236}">
                <a16:creationId xmlns:a16="http://schemas.microsoft.com/office/drawing/2014/main" id="{97B0C741-922B-1553-C715-C2937D10D6E0}"/>
              </a:ext>
            </a:extLst>
          </p:cNvPr>
          <p:cNvSpPr txBox="1"/>
          <p:nvPr/>
        </p:nvSpPr>
        <p:spPr>
          <a:xfrm>
            <a:off x="6411686" y="2919281"/>
            <a:ext cx="5627914" cy="1569660"/>
          </a:xfrm>
          <a:prstGeom prst="rect">
            <a:avLst/>
          </a:prstGeom>
          <a:noFill/>
        </p:spPr>
        <p:txBody>
          <a:bodyPr wrap="square">
            <a:spAutoFit/>
          </a:bodyPr>
          <a:lstStyle/>
          <a:p>
            <a:pPr marL="285750" indent="-285750">
              <a:buClr>
                <a:schemeClr val="bg2"/>
              </a:buClr>
              <a:buSzTx/>
              <a:buFont typeface="Arial" panose="020B0604020202020204" pitchFamily="34" charset="0"/>
              <a:buChar char="•"/>
            </a:pPr>
            <a:r>
              <a:rPr lang="nl-NL" sz="2400" dirty="0">
                <a:solidFill>
                  <a:prstClr val="black"/>
                </a:solidFill>
                <a:latin typeface="+mj-lt"/>
                <a:ea typeface="Verdana" pitchFamily="34" charset="0"/>
              </a:rPr>
              <a:t>Óf gegevens uitgewisseld mogen worden</a:t>
            </a:r>
          </a:p>
          <a:p>
            <a:pPr marL="285750" indent="-285750">
              <a:buClr>
                <a:schemeClr val="bg2"/>
              </a:buClr>
              <a:buSzTx/>
              <a:buFont typeface="Arial" panose="020B0604020202020204" pitchFamily="34" charset="0"/>
              <a:buChar char="•"/>
            </a:pPr>
            <a:r>
              <a:rPr lang="nl-NL" sz="2400" dirty="0">
                <a:solidFill>
                  <a:prstClr val="black"/>
                </a:solidFill>
                <a:latin typeface="+mj-lt"/>
                <a:ea typeface="Verdana" pitchFamily="34" charset="0"/>
              </a:rPr>
              <a:t>Wélke gegevens uitgewisseld worden</a:t>
            </a:r>
            <a:br>
              <a:rPr lang="nl-NL" sz="2400" dirty="0">
                <a:solidFill>
                  <a:prstClr val="black"/>
                </a:solidFill>
                <a:latin typeface="+mj-lt"/>
                <a:ea typeface="Verdana" pitchFamily="34" charset="0"/>
              </a:rPr>
            </a:br>
            <a:r>
              <a:rPr lang="nl-NL" sz="2400" dirty="0">
                <a:solidFill>
                  <a:prstClr val="black"/>
                </a:solidFill>
                <a:latin typeface="+mj-lt"/>
                <a:ea typeface="Verdana" pitchFamily="34" charset="0"/>
              </a:rPr>
              <a:t>-&gt; kwaliteitsstandaard</a:t>
            </a:r>
          </a:p>
          <a:p>
            <a:pPr marL="285750" indent="-285750">
              <a:buClr>
                <a:schemeClr val="bg2"/>
              </a:buClr>
              <a:buSzTx/>
              <a:buFont typeface="Arial" panose="020B0604020202020204" pitchFamily="34" charset="0"/>
              <a:buChar char="•"/>
            </a:pPr>
            <a:r>
              <a:rPr lang="nl-NL" sz="2400" dirty="0">
                <a:solidFill>
                  <a:prstClr val="black"/>
                </a:solidFill>
                <a:latin typeface="+mj-lt"/>
                <a:ea typeface="Verdana" pitchFamily="34" charset="0"/>
              </a:rPr>
              <a:t>Eisen aan ‘goede zorg’ </a:t>
            </a:r>
          </a:p>
        </p:txBody>
      </p:sp>
    </p:spTree>
    <p:extLst>
      <p:ext uri="{BB962C8B-B14F-4D97-AF65-F5344CB8AC3E}">
        <p14:creationId xmlns:p14="http://schemas.microsoft.com/office/powerpoint/2010/main" val="21544996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18179-6A46-9145-9AE3-812E4B875F1E}"/>
              </a:ext>
            </a:extLst>
          </p:cNvPr>
          <p:cNvSpPr>
            <a:spLocks noGrp="1"/>
          </p:cNvSpPr>
          <p:nvPr>
            <p:ph type="title"/>
          </p:nvPr>
        </p:nvSpPr>
        <p:spPr>
          <a:xfrm>
            <a:off x="559958" y="798803"/>
            <a:ext cx="10923588" cy="454292"/>
          </a:xfrm>
        </p:spPr>
        <p:txBody>
          <a:bodyPr/>
          <a:lstStyle/>
          <a:p>
            <a:r>
              <a:rPr lang="nl-NL" sz="3600" dirty="0"/>
              <a:t>Van idee naar AMvB</a:t>
            </a:r>
          </a:p>
        </p:txBody>
      </p:sp>
      <p:sp>
        <p:nvSpPr>
          <p:cNvPr id="3" name="Tijdelijke aanduiding voor dianummer 2">
            <a:extLst>
              <a:ext uri="{FF2B5EF4-FFF2-40B4-BE49-F238E27FC236}">
                <a16:creationId xmlns:a16="http://schemas.microsoft.com/office/drawing/2014/main" id="{A39586E8-E640-5446-9546-B6500C73E5C0}"/>
              </a:ext>
            </a:extLst>
          </p:cNvPr>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8" name="Afbeelding 7"/>
          <p:cNvPicPr/>
          <p:nvPr/>
        </p:nvPicPr>
        <p:blipFill>
          <a:blip r:embed="rId3"/>
          <a:stretch>
            <a:fillRect/>
          </a:stretch>
        </p:blipFill>
        <p:spPr>
          <a:xfrm>
            <a:off x="97971" y="1624617"/>
            <a:ext cx="11919858" cy="4525812"/>
          </a:xfrm>
          <a:prstGeom prst="rect">
            <a:avLst/>
          </a:prstGeom>
        </p:spPr>
      </p:pic>
    </p:spTree>
    <p:extLst>
      <p:ext uri="{BB962C8B-B14F-4D97-AF65-F5344CB8AC3E}">
        <p14:creationId xmlns:p14="http://schemas.microsoft.com/office/powerpoint/2010/main" val="16974005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50BCBB1-EA62-8E49-834D-FE4A090FF106}"/>
              </a:ext>
            </a:extLst>
          </p:cNvPr>
          <p:cNvSpPr>
            <a:spLocks noGrp="1"/>
          </p:cNvSpPr>
          <p:nvPr>
            <p:ph sz="half" idx="1"/>
          </p:nvPr>
        </p:nvSpPr>
        <p:spPr>
          <a:xfrm>
            <a:off x="556294" y="2462524"/>
            <a:ext cx="5406355" cy="3848629"/>
          </a:xfrm>
        </p:spPr>
        <p:txBody>
          <a:bodyPr/>
          <a:lstStyle/>
          <a:p>
            <a:pPr marL="342900" indent="-342900">
              <a:spcBef>
                <a:spcPts val="0"/>
              </a:spcBef>
              <a:buClr>
                <a:schemeClr val="bg2"/>
              </a:buClr>
              <a:buFont typeface="Arial" panose="020B0604020202020204" pitchFamily="34" charset="0"/>
              <a:buChar char="•"/>
            </a:pPr>
            <a:r>
              <a:rPr lang="nl-NL" dirty="0" err="1"/>
              <a:t>Wegiz</a:t>
            </a:r>
            <a:r>
              <a:rPr lang="nl-NL" dirty="0"/>
              <a:t> van kracht per 1 januari 2023?</a:t>
            </a:r>
            <a:br>
              <a:rPr lang="nl-NL" dirty="0"/>
            </a:br>
            <a:r>
              <a:rPr lang="nl-NL" dirty="0"/>
              <a:t>-&gt; Debat voor zomerreces?</a:t>
            </a:r>
          </a:p>
          <a:p>
            <a:pPr marL="342900" indent="-342900">
              <a:spcBef>
                <a:spcPts val="0"/>
              </a:spcBef>
              <a:buClr>
                <a:schemeClr val="bg2"/>
              </a:buClr>
              <a:buFont typeface="Arial" panose="020B0604020202020204" pitchFamily="34" charset="0"/>
              <a:buChar char="•"/>
            </a:pPr>
            <a:r>
              <a:rPr lang="nl-NL" dirty="0"/>
              <a:t>Vier gegevensuitwisselingen met voorrang:</a:t>
            </a:r>
            <a:br>
              <a:rPr lang="nl-NL" dirty="0"/>
            </a:br>
            <a:r>
              <a:rPr lang="nl-NL" sz="2000" dirty="0"/>
              <a:t>-  </a:t>
            </a:r>
            <a:r>
              <a:rPr lang="nl-NL" sz="2000" dirty="0" err="1"/>
              <a:t>Basisgegevensset</a:t>
            </a:r>
            <a:r>
              <a:rPr lang="nl-NL" sz="2000" dirty="0"/>
              <a:t> Zorg</a:t>
            </a:r>
            <a:br>
              <a:rPr lang="nl-NL" sz="2000" dirty="0"/>
            </a:br>
            <a:r>
              <a:rPr lang="nl-NL" sz="2000" dirty="0"/>
              <a:t>-  Beeldbeschikbaarheid</a:t>
            </a:r>
            <a:br>
              <a:rPr lang="nl-NL" sz="2000" dirty="0"/>
            </a:br>
            <a:r>
              <a:rPr lang="nl-NL" sz="2000" dirty="0"/>
              <a:t>-  Digitaal voorschrijven en ter hand stellen</a:t>
            </a:r>
            <a:br>
              <a:rPr lang="nl-NL" sz="2000" dirty="0"/>
            </a:br>
            <a:r>
              <a:rPr lang="nl-NL" sz="2000" dirty="0"/>
              <a:t>-  Verpleegkundige overdracht</a:t>
            </a:r>
            <a:endParaRPr lang="nl-NL" dirty="0"/>
          </a:p>
          <a:p>
            <a:pPr marL="342900" indent="-342900">
              <a:spcBef>
                <a:spcPts val="0"/>
              </a:spcBef>
              <a:buClr>
                <a:schemeClr val="bg2"/>
              </a:buClr>
              <a:buFont typeface="Arial" panose="020B0604020202020204" pitchFamily="34" charset="0"/>
              <a:buChar char="•"/>
            </a:pPr>
            <a:r>
              <a:rPr lang="nl-NL" dirty="0"/>
              <a:t>Lerend programma</a:t>
            </a:r>
          </a:p>
          <a:p>
            <a:pPr>
              <a:spcBef>
                <a:spcPts val="0"/>
              </a:spcBef>
            </a:pPr>
            <a:endParaRPr lang="nl-NL" dirty="0"/>
          </a:p>
        </p:txBody>
      </p:sp>
      <p:sp>
        <p:nvSpPr>
          <p:cNvPr id="3" name="Titel 2">
            <a:extLst>
              <a:ext uri="{FF2B5EF4-FFF2-40B4-BE49-F238E27FC236}">
                <a16:creationId xmlns:a16="http://schemas.microsoft.com/office/drawing/2014/main" id="{964B6C94-5772-F848-9724-D03A33B51FC1}"/>
              </a:ext>
            </a:extLst>
          </p:cNvPr>
          <p:cNvSpPr>
            <a:spLocks noGrp="1"/>
          </p:cNvSpPr>
          <p:nvPr>
            <p:ph type="title"/>
          </p:nvPr>
        </p:nvSpPr>
        <p:spPr/>
        <p:txBody>
          <a:bodyPr/>
          <a:lstStyle/>
          <a:p>
            <a:r>
              <a:rPr lang="nl-NL" dirty="0"/>
              <a:t>Op weg met elektronische uitwisseling</a:t>
            </a:r>
          </a:p>
        </p:txBody>
      </p:sp>
      <p:sp>
        <p:nvSpPr>
          <p:cNvPr id="6" name="Tijdelijke aanduiding voor dianummer 5">
            <a:extLst>
              <a:ext uri="{FF2B5EF4-FFF2-40B4-BE49-F238E27FC236}">
                <a16:creationId xmlns:a16="http://schemas.microsoft.com/office/drawing/2014/main" id="{D14DEBBF-8E0F-014F-9AB7-0B3132B54A3A}"/>
              </a:ext>
            </a:extLst>
          </p:cNvPr>
          <p:cNvSpPr>
            <a:spLocks noGrp="1"/>
          </p:cNvSpPr>
          <p:nvPr>
            <p:ph type="sldNum" sz="quarter" idx="12"/>
          </p:nvPr>
        </p:nvSpPr>
        <p:spPr/>
        <p:txBody>
          <a:bodyPr/>
          <a:lstStyle/>
          <a:p>
            <a:fld id="{10A0A6AF-03C5-477E-939A-E28F7E7F05EA}" type="slidenum">
              <a:rPr lang="nl-NL" smtClean="0"/>
              <a:pPr/>
              <a:t>5</a:t>
            </a:fld>
            <a:endParaRPr lang="nl-NL" dirty="0"/>
          </a:p>
        </p:txBody>
      </p:sp>
      <p:pic>
        <p:nvPicPr>
          <p:cNvPr id="10" name="Tijdelijke aanduiding voor afbeelding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271" r="19271"/>
          <a:stretch>
            <a:fillRect/>
          </a:stretch>
        </p:blipFill>
        <p:spPr/>
      </p:pic>
    </p:spTree>
    <p:extLst>
      <p:ext uri="{BB962C8B-B14F-4D97-AF65-F5344CB8AC3E}">
        <p14:creationId xmlns:p14="http://schemas.microsoft.com/office/powerpoint/2010/main" val="12370238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9696ED-4DF5-D973-AB00-E79FE429ADB8}"/>
              </a:ext>
            </a:extLst>
          </p:cNvPr>
          <p:cNvSpPr>
            <a:spLocks noGrp="1"/>
          </p:cNvSpPr>
          <p:nvPr>
            <p:ph type="title"/>
          </p:nvPr>
        </p:nvSpPr>
        <p:spPr/>
        <p:txBody>
          <a:bodyPr/>
          <a:lstStyle/>
          <a:p>
            <a:r>
              <a:rPr lang="nl-NL" dirty="0"/>
              <a:t>Product- / dienst certificering</a:t>
            </a:r>
          </a:p>
        </p:txBody>
      </p:sp>
      <p:sp>
        <p:nvSpPr>
          <p:cNvPr id="4" name="Tijdelijke aanduiding voor datum 3">
            <a:extLst>
              <a:ext uri="{FF2B5EF4-FFF2-40B4-BE49-F238E27FC236}">
                <a16:creationId xmlns:a16="http://schemas.microsoft.com/office/drawing/2014/main" id="{DBEDBC8F-1BED-69D1-1C1F-A5D7B8C021BB}"/>
              </a:ext>
            </a:extLst>
          </p:cNvPr>
          <p:cNvSpPr>
            <a:spLocks noGrp="1"/>
          </p:cNvSpPr>
          <p:nvPr>
            <p:ph type="dt" sz="half" idx="10"/>
          </p:nvPr>
        </p:nvSpPr>
        <p:spPr/>
        <p:txBody>
          <a:bodyPr/>
          <a:lstStyle/>
          <a:p>
            <a:r>
              <a:rPr lang="nl-NL"/>
              <a:t>8 maart 2022</a:t>
            </a:r>
            <a:endParaRPr lang="nl-NL" dirty="0"/>
          </a:p>
        </p:txBody>
      </p:sp>
      <p:sp>
        <p:nvSpPr>
          <p:cNvPr id="5" name="Tijdelijke aanduiding voor voettekst 4">
            <a:extLst>
              <a:ext uri="{FF2B5EF4-FFF2-40B4-BE49-F238E27FC236}">
                <a16:creationId xmlns:a16="http://schemas.microsoft.com/office/drawing/2014/main" id="{8FD922C7-EF66-5C51-D3AD-102FEFD10E3A}"/>
              </a:ext>
            </a:extLst>
          </p:cNvPr>
          <p:cNvSpPr>
            <a:spLocks noGrp="1"/>
          </p:cNvSpPr>
          <p:nvPr>
            <p:ph type="ftr" sz="quarter" idx="11"/>
          </p:nvPr>
        </p:nvSpPr>
        <p:spPr/>
        <p:txBody>
          <a:bodyPr/>
          <a:lstStyle/>
          <a:p>
            <a:r>
              <a:rPr lang="nl-NL"/>
              <a:t>Inleiding Wegiz</a:t>
            </a:r>
            <a:endParaRPr lang="nl-NL" dirty="0"/>
          </a:p>
        </p:txBody>
      </p:sp>
      <p:sp>
        <p:nvSpPr>
          <p:cNvPr id="6" name="Tijdelijke aanduiding voor dianummer 5">
            <a:extLst>
              <a:ext uri="{FF2B5EF4-FFF2-40B4-BE49-F238E27FC236}">
                <a16:creationId xmlns:a16="http://schemas.microsoft.com/office/drawing/2014/main" id="{94984DD3-657B-8C5F-6DEE-12683DDF0D72}"/>
              </a:ext>
            </a:extLst>
          </p:cNvPr>
          <p:cNvSpPr>
            <a:spLocks noGrp="1"/>
          </p:cNvSpPr>
          <p:nvPr>
            <p:ph type="sldNum" sz="quarter" idx="12"/>
          </p:nvPr>
        </p:nvSpPr>
        <p:spPr/>
        <p:txBody>
          <a:bodyPr/>
          <a:lstStyle/>
          <a:p>
            <a:fld id="{10A0A6AF-03C5-477E-939A-E28F7E7F05EA}" type="slidenum">
              <a:rPr lang="nl-NL" smtClean="0"/>
              <a:pPr/>
              <a:t>6</a:t>
            </a:fld>
            <a:endParaRPr lang="nl-NL" dirty="0"/>
          </a:p>
        </p:txBody>
      </p:sp>
      <p:sp>
        <p:nvSpPr>
          <p:cNvPr id="8" name="Tijdelijke aanduiding voor inhoud 1">
            <a:extLst>
              <a:ext uri="{FF2B5EF4-FFF2-40B4-BE49-F238E27FC236}">
                <a16:creationId xmlns:a16="http://schemas.microsoft.com/office/drawing/2014/main" id="{9891F6F8-9A60-E795-95E7-1399F33A4603}"/>
              </a:ext>
            </a:extLst>
          </p:cNvPr>
          <p:cNvSpPr>
            <a:spLocks noGrp="1"/>
          </p:cNvSpPr>
          <p:nvPr>
            <p:ph sz="half" idx="1"/>
          </p:nvPr>
        </p:nvSpPr>
        <p:spPr>
          <a:xfrm>
            <a:off x="612775" y="2519363"/>
            <a:ext cx="5062800" cy="3702050"/>
          </a:xfrm>
        </p:spPr>
        <p:txBody>
          <a:bodyPr>
            <a:noAutofit/>
          </a:bodyPr>
          <a:lstStyle/>
          <a:p>
            <a:pPr marL="342900" indent="-342900">
              <a:spcBef>
                <a:spcPts val="0"/>
              </a:spcBef>
              <a:buClr>
                <a:schemeClr val="bg2"/>
              </a:buClr>
              <a:buFont typeface="Arial" panose="020B0604020202020204" pitchFamily="34" charset="0"/>
              <a:buChar char="•"/>
            </a:pPr>
            <a:r>
              <a:rPr lang="nl-NL" dirty="0"/>
              <a:t>Norm moet interoperabiliteit tussen IT producten / diensten</a:t>
            </a:r>
          </a:p>
          <a:p>
            <a:pPr marL="342900" indent="-342900">
              <a:spcBef>
                <a:spcPts val="0"/>
              </a:spcBef>
              <a:buClr>
                <a:schemeClr val="bg2"/>
              </a:buClr>
              <a:buFont typeface="Arial" panose="020B0604020202020204" pitchFamily="34" charset="0"/>
              <a:buChar char="•"/>
            </a:pPr>
            <a:r>
              <a:rPr lang="nl-NL" dirty="0"/>
              <a:t>Certificering van producten / diensten</a:t>
            </a:r>
          </a:p>
          <a:p>
            <a:pPr marL="342900" indent="-342900">
              <a:spcBef>
                <a:spcPts val="0"/>
              </a:spcBef>
              <a:buClr>
                <a:schemeClr val="bg2"/>
              </a:buClr>
              <a:buFont typeface="Arial" panose="020B0604020202020204" pitchFamily="34" charset="0"/>
              <a:buChar char="•"/>
            </a:pPr>
            <a:r>
              <a:rPr lang="nl-NL" dirty="0"/>
              <a:t>Zorgaanbieders mogen alleen gecertificeerde producten / diensten gebruiken (wettelijke verplichting)</a:t>
            </a:r>
          </a:p>
          <a:p>
            <a:pPr marL="342900" indent="-342900">
              <a:spcBef>
                <a:spcPts val="0"/>
              </a:spcBef>
              <a:buClr>
                <a:schemeClr val="bg2"/>
              </a:buClr>
              <a:buFont typeface="Arial" panose="020B0604020202020204" pitchFamily="34" charset="0"/>
              <a:buChar char="•"/>
            </a:pPr>
            <a:r>
              <a:rPr lang="nl-NL" dirty="0"/>
              <a:t>Vergt gedegen ICT kennis van CI, ook als ter ondersteuning toetsing testtools worden ingezet</a:t>
            </a:r>
          </a:p>
          <a:p>
            <a:pPr marL="342900" indent="-342900">
              <a:buClr>
                <a:schemeClr val="bg2"/>
              </a:buClr>
              <a:buFont typeface="Arial" panose="020B0604020202020204" pitchFamily="34" charset="0"/>
              <a:buChar char="•"/>
            </a:pPr>
            <a:r>
              <a:rPr lang="nl-NL" dirty="0">
                <a:solidFill>
                  <a:schemeClr val="bg1"/>
                </a:solidFill>
              </a:rPr>
              <a:t>* Aan deze aantallen kunnen geen rechten worden ontleend.</a:t>
            </a:r>
          </a:p>
          <a:p>
            <a:pPr marL="457200" indent="-457200">
              <a:buClr>
                <a:schemeClr val="bg2"/>
              </a:buClr>
              <a:buFont typeface="Arial" panose="020B0604020202020204" pitchFamily="34" charset="0"/>
              <a:buChar char="•"/>
            </a:pPr>
            <a:endParaRPr lang="nl-NL" dirty="0"/>
          </a:p>
        </p:txBody>
      </p:sp>
      <p:pic>
        <p:nvPicPr>
          <p:cNvPr id="1028" name="Picture 4" descr="De bronafbeelding bekijken">
            <a:extLst>
              <a:ext uri="{FF2B5EF4-FFF2-40B4-BE49-F238E27FC236}">
                <a16:creationId xmlns:a16="http://schemas.microsoft.com/office/drawing/2014/main" id="{3E251BE7-2350-733C-AD97-27B861FA5380}"/>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5972" r="1597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816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50BCBB1-EA62-8E49-834D-FE4A090FF106}"/>
              </a:ext>
            </a:extLst>
          </p:cNvPr>
          <p:cNvSpPr>
            <a:spLocks noGrp="1"/>
          </p:cNvSpPr>
          <p:nvPr>
            <p:ph sz="half" idx="1"/>
          </p:nvPr>
        </p:nvSpPr>
        <p:spPr>
          <a:xfrm>
            <a:off x="385011" y="1886810"/>
            <a:ext cx="5710987" cy="4592563"/>
          </a:xfrm>
        </p:spPr>
        <p:txBody>
          <a:bodyPr/>
          <a:lstStyle/>
          <a:p>
            <a:pPr marL="342900" indent="-342900">
              <a:spcBef>
                <a:spcPts val="0"/>
              </a:spcBef>
              <a:buFont typeface="Arial" panose="020B0604020202020204" pitchFamily="34" charset="0"/>
              <a:buChar char="•"/>
            </a:pPr>
            <a:endParaRPr lang="nl-NL" dirty="0"/>
          </a:p>
          <a:p>
            <a:pPr marL="342900" indent="-342900">
              <a:spcBef>
                <a:spcPts val="0"/>
              </a:spcBef>
              <a:buClr>
                <a:schemeClr val="bg2"/>
              </a:buClr>
              <a:buFont typeface="Arial" panose="020B0604020202020204" pitchFamily="34" charset="0"/>
              <a:buChar char="•"/>
            </a:pPr>
            <a:r>
              <a:rPr lang="nl-NL" dirty="0"/>
              <a:t>Overzicht kansrijke gegevensuitwisselingen </a:t>
            </a:r>
          </a:p>
          <a:p>
            <a:pPr marL="342900" indent="-342900">
              <a:spcBef>
                <a:spcPts val="0"/>
              </a:spcBef>
              <a:buClr>
                <a:schemeClr val="bg2"/>
              </a:buClr>
              <a:buFont typeface="Arial" panose="020B0604020202020204" pitchFamily="34" charset="0"/>
              <a:buChar char="•"/>
            </a:pPr>
            <a:r>
              <a:rPr lang="nl-NL" dirty="0"/>
              <a:t>Opgesteld in nauw overleg met zorgveld </a:t>
            </a:r>
          </a:p>
          <a:p>
            <a:pPr marL="342900" indent="-342900">
              <a:spcBef>
                <a:spcPts val="0"/>
              </a:spcBef>
              <a:buClr>
                <a:schemeClr val="bg2"/>
              </a:buClr>
              <a:buFont typeface="Arial" panose="020B0604020202020204" pitchFamily="34" charset="0"/>
              <a:buChar char="•"/>
            </a:pPr>
            <a:r>
              <a:rPr lang="nl-NL" dirty="0"/>
              <a:t>Regelmatig geactualiseerd</a:t>
            </a:r>
          </a:p>
          <a:p>
            <a:pPr marL="342900" indent="-342900">
              <a:spcBef>
                <a:spcPts val="0"/>
              </a:spcBef>
              <a:buFont typeface="Arial" panose="020B0604020202020204" pitchFamily="34" charset="0"/>
              <a:buChar char="•"/>
            </a:pPr>
            <a:endParaRPr lang="nl-NL" dirty="0"/>
          </a:p>
          <a:p>
            <a:pPr>
              <a:spcBef>
                <a:spcPts val="0"/>
              </a:spcBef>
            </a:pPr>
            <a:r>
              <a:rPr lang="nl-NL" dirty="0"/>
              <a:t>Nu op de agenda:</a:t>
            </a:r>
          </a:p>
          <a:p>
            <a:pPr marL="342900" indent="-342900">
              <a:spcBef>
                <a:spcPts val="0"/>
              </a:spcBef>
              <a:buClr>
                <a:schemeClr val="bg2"/>
              </a:buClr>
              <a:buFont typeface="Arial" panose="020B0604020202020204" pitchFamily="34" charset="0"/>
              <a:buChar char="•"/>
            </a:pPr>
            <a:r>
              <a:rPr lang="nl-NL" dirty="0"/>
              <a:t>3 uitwisselingen </a:t>
            </a:r>
            <a:r>
              <a:rPr lang="nl-NL" dirty="0" err="1"/>
              <a:t>ihkv</a:t>
            </a:r>
            <a:r>
              <a:rPr lang="nl-NL" dirty="0"/>
              <a:t> </a:t>
            </a:r>
            <a:r>
              <a:rPr lang="nl-NL" dirty="0" err="1"/>
              <a:t>medicatieoverdacht</a:t>
            </a:r>
            <a:endParaRPr lang="nl-NL" dirty="0"/>
          </a:p>
          <a:p>
            <a:pPr marL="342900" indent="-342900">
              <a:spcBef>
                <a:spcPts val="0"/>
              </a:spcBef>
              <a:buClr>
                <a:schemeClr val="bg2"/>
              </a:buClr>
              <a:buFont typeface="Arial" panose="020B0604020202020204" pitchFamily="34" charset="0"/>
              <a:buChar char="•"/>
            </a:pPr>
            <a:r>
              <a:rPr lang="nl-NL" dirty="0"/>
              <a:t>Oncologie</a:t>
            </a:r>
          </a:p>
          <a:p>
            <a:pPr marL="342900" indent="-342900">
              <a:spcBef>
                <a:spcPts val="0"/>
              </a:spcBef>
              <a:buClr>
                <a:schemeClr val="bg2"/>
              </a:buClr>
              <a:buFont typeface="Arial" panose="020B0604020202020204" pitchFamily="34" charset="0"/>
              <a:buChar char="•"/>
            </a:pPr>
            <a:r>
              <a:rPr lang="nl-NL" dirty="0"/>
              <a:t>Pathologie</a:t>
            </a:r>
          </a:p>
          <a:p>
            <a:pPr marL="342900" indent="-342900">
              <a:spcBef>
                <a:spcPts val="0"/>
              </a:spcBef>
              <a:buClr>
                <a:schemeClr val="bg2"/>
              </a:buClr>
              <a:buFont typeface="Arial" panose="020B0604020202020204" pitchFamily="34" charset="0"/>
              <a:buChar char="•"/>
            </a:pPr>
            <a:r>
              <a:rPr lang="nl-NL" dirty="0"/>
              <a:t>Geboortezorg</a:t>
            </a:r>
          </a:p>
          <a:p>
            <a:pPr marL="342900" indent="-342900">
              <a:spcBef>
                <a:spcPts val="0"/>
              </a:spcBef>
              <a:buClr>
                <a:schemeClr val="bg2"/>
              </a:buClr>
              <a:buFont typeface="Arial" panose="020B0604020202020204" pitchFamily="34" charset="0"/>
              <a:buChar char="•"/>
            </a:pPr>
            <a:r>
              <a:rPr lang="nl-NL" dirty="0"/>
              <a:t>Tussen Geboortezorg en JGZ</a:t>
            </a:r>
          </a:p>
          <a:p>
            <a:pPr marL="342900" indent="-342900">
              <a:spcBef>
                <a:spcPts val="0"/>
              </a:spcBef>
              <a:buFont typeface="Arial" panose="020B0604020202020204" pitchFamily="34" charset="0"/>
              <a:buChar char="•"/>
            </a:pPr>
            <a:endParaRPr lang="nl-NL" dirty="0"/>
          </a:p>
          <a:p>
            <a:pPr>
              <a:spcBef>
                <a:spcPts val="0"/>
              </a:spcBef>
            </a:pPr>
            <a:endParaRPr lang="nl-NL" dirty="0"/>
          </a:p>
          <a:p>
            <a:pPr>
              <a:spcBef>
                <a:spcPts val="0"/>
              </a:spcBef>
            </a:pPr>
            <a:endParaRPr lang="nl-NL" dirty="0"/>
          </a:p>
        </p:txBody>
      </p:sp>
      <p:sp>
        <p:nvSpPr>
          <p:cNvPr id="3" name="Titel 2">
            <a:extLst>
              <a:ext uri="{FF2B5EF4-FFF2-40B4-BE49-F238E27FC236}">
                <a16:creationId xmlns:a16="http://schemas.microsoft.com/office/drawing/2014/main" id="{964B6C94-5772-F848-9724-D03A33B51FC1}"/>
              </a:ext>
            </a:extLst>
          </p:cNvPr>
          <p:cNvSpPr>
            <a:spLocks noGrp="1"/>
          </p:cNvSpPr>
          <p:nvPr>
            <p:ph type="title"/>
          </p:nvPr>
        </p:nvSpPr>
        <p:spPr>
          <a:xfrm>
            <a:off x="385011" y="657822"/>
            <a:ext cx="5270938" cy="1008000"/>
          </a:xfrm>
        </p:spPr>
        <p:txBody>
          <a:bodyPr/>
          <a:lstStyle/>
          <a:p>
            <a:r>
              <a:rPr lang="nl-NL" dirty="0" err="1"/>
              <a:t>Meerjarenagenda</a:t>
            </a:r>
            <a:r>
              <a:rPr lang="nl-NL" dirty="0"/>
              <a:t> </a:t>
            </a:r>
            <a:r>
              <a:rPr lang="nl-NL" dirty="0" err="1"/>
              <a:t>Wegiz</a:t>
            </a:r>
            <a:endParaRPr lang="nl-NL" dirty="0"/>
          </a:p>
        </p:txBody>
      </p:sp>
      <p:sp>
        <p:nvSpPr>
          <p:cNvPr id="6" name="Tijdelijke aanduiding voor dianummer 5">
            <a:extLst>
              <a:ext uri="{FF2B5EF4-FFF2-40B4-BE49-F238E27FC236}">
                <a16:creationId xmlns:a16="http://schemas.microsoft.com/office/drawing/2014/main" id="{D14DEBBF-8E0F-014F-9AB7-0B3132B54A3A}"/>
              </a:ext>
            </a:extLst>
          </p:cNvPr>
          <p:cNvSpPr>
            <a:spLocks noGrp="1"/>
          </p:cNvSpPr>
          <p:nvPr>
            <p:ph type="sldNum" sz="quarter" idx="12"/>
          </p:nvPr>
        </p:nvSpPr>
        <p:spPr/>
        <p:txBody>
          <a:bodyPr/>
          <a:lstStyle/>
          <a:p>
            <a:fld id="{10A0A6AF-03C5-477E-939A-E28F7E7F05EA}" type="slidenum">
              <a:rPr lang="nl-NL" smtClean="0"/>
              <a:pPr/>
              <a:t>7</a:t>
            </a:fld>
            <a:endParaRPr lang="nl-NL" dirty="0"/>
          </a:p>
        </p:txBody>
      </p:sp>
      <p:pic>
        <p:nvPicPr>
          <p:cNvPr id="7" name="Afbeelding 6"/>
          <p:cNvPicPr>
            <a:picLocks noChangeAspect="1"/>
          </p:cNvPicPr>
          <p:nvPr/>
        </p:nvPicPr>
        <p:blipFill>
          <a:blip r:embed="rId3"/>
          <a:stretch>
            <a:fillRect/>
          </a:stretch>
        </p:blipFill>
        <p:spPr>
          <a:xfrm>
            <a:off x="6096000" y="352425"/>
            <a:ext cx="6121127" cy="5953125"/>
          </a:xfrm>
          <a:prstGeom prst="rect">
            <a:avLst/>
          </a:prstGeom>
        </p:spPr>
      </p:pic>
      <p:pic>
        <p:nvPicPr>
          <p:cNvPr id="15" name="Tijdelijke aanduiding voor afbeelding 14">
            <a:extLst>
              <a:ext uri="{FF2B5EF4-FFF2-40B4-BE49-F238E27FC236}">
                <a16:creationId xmlns:a16="http://schemas.microsoft.com/office/drawing/2014/main" id="{0DF49C0E-E898-4007-B957-1C91D51B21B3}"/>
              </a:ext>
            </a:extLst>
          </p:cNvPr>
          <p:cNvPicPr>
            <a:picLocks noGrp="1" noChangeAspect="1"/>
          </p:cNvPicPr>
          <p:nvPr>
            <p:ph type="pic" sz="quarter" idx="13"/>
          </p:nvPr>
        </p:nvPicPr>
        <p:blipFill rotWithShape="1">
          <a:blip r:embed="rId4"/>
          <a:srcRect t="2168" b="2168"/>
          <a:stretch/>
        </p:blipFill>
        <p:spPr/>
      </p:pic>
    </p:spTree>
    <p:extLst>
      <p:ext uri="{BB962C8B-B14F-4D97-AF65-F5344CB8AC3E}">
        <p14:creationId xmlns:p14="http://schemas.microsoft.com/office/powerpoint/2010/main" val="8132700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A0B5A3A-EC0A-2868-39B6-0B78CE6C7904}"/>
              </a:ext>
            </a:extLst>
          </p:cNvPr>
          <p:cNvSpPr>
            <a:spLocks noGrp="1"/>
          </p:cNvSpPr>
          <p:nvPr>
            <p:ph sz="half" idx="1"/>
          </p:nvPr>
        </p:nvSpPr>
        <p:spPr>
          <a:xfrm>
            <a:off x="612000" y="2046515"/>
            <a:ext cx="5134376" cy="4174898"/>
          </a:xfrm>
        </p:spPr>
        <p:txBody>
          <a:bodyPr/>
          <a:lstStyle/>
          <a:p>
            <a:pPr>
              <a:spcBef>
                <a:spcPts val="0"/>
              </a:spcBef>
            </a:pPr>
            <a:r>
              <a:rPr lang="nl-NL" dirty="0"/>
              <a:t>5 categorieën:</a:t>
            </a:r>
          </a:p>
          <a:p>
            <a:pPr marL="268288" indent="-268288">
              <a:spcBef>
                <a:spcPts val="0"/>
              </a:spcBef>
              <a:buFont typeface="+mj-lt"/>
              <a:buAutoNum type="arabicPeriod"/>
            </a:pPr>
            <a:r>
              <a:rPr lang="nl-NL" dirty="0"/>
              <a:t>Creëren rechten burgers over  controle op eigen gezondheidsgegevens</a:t>
            </a:r>
          </a:p>
          <a:p>
            <a:pPr marL="268288" indent="-268288">
              <a:spcBef>
                <a:spcPts val="0"/>
              </a:spcBef>
              <a:buFont typeface="+mj-lt"/>
              <a:buAutoNum type="arabicPeriod"/>
            </a:pPr>
            <a:r>
              <a:rPr lang="nl-NL" dirty="0"/>
              <a:t>Voorschriften voor ICT-systemen en uitwisseling -&gt; Raakt </a:t>
            </a:r>
            <a:r>
              <a:rPr lang="nl-NL" dirty="0" err="1"/>
              <a:t>Wegiz</a:t>
            </a:r>
            <a:r>
              <a:rPr lang="nl-NL" dirty="0"/>
              <a:t> direct</a:t>
            </a:r>
          </a:p>
          <a:p>
            <a:pPr marL="268288" indent="-268288">
              <a:spcBef>
                <a:spcPts val="0"/>
              </a:spcBef>
              <a:buFont typeface="+mj-lt"/>
              <a:buAutoNum type="arabicPeriod"/>
            </a:pPr>
            <a:r>
              <a:rPr lang="nl-NL" dirty="0"/>
              <a:t>Grensoverschrijdend beschikbaar stellen gezondheidsgegevens</a:t>
            </a:r>
          </a:p>
          <a:p>
            <a:pPr marL="268288" indent="-268288">
              <a:spcBef>
                <a:spcPts val="0"/>
              </a:spcBef>
              <a:buFont typeface="+mj-lt"/>
              <a:buAutoNum type="arabicPeriod"/>
            </a:pPr>
            <a:r>
              <a:rPr lang="nl-NL" dirty="0"/>
              <a:t>Maatregelen rondom secundair datagebruik</a:t>
            </a:r>
          </a:p>
          <a:p>
            <a:pPr marL="268288" indent="-268288">
              <a:spcBef>
                <a:spcPts val="0"/>
              </a:spcBef>
              <a:buFont typeface="+mj-lt"/>
              <a:buAutoNum type="arabicPeriod"/>
            </a:pPr>
            <a:r>
              <a:rPr lang="nl-NL" dirty="0" err="1"/>
              <a:t>Governance</a:t>
            </a:r>
            <a:r>
              <a:rPr lang="nl-NL" dirty="0"/>
              <a:t> rondom rechten, primair &amp; secundair gebruik</a:t>
            </a:r>
          </a:p>
        </p:txBody>
      </p:sp>
      <p:sp>
        <p:nvSpPr>
          <p:cNvPr id="3" name="Titel 2">
            <a:extLst>
              <a:ext uri="{FF2B5EF4-FFF2-40B4-BE49-F238E27FC236}">
                <a16:creationId xmlns:a16="http://schemas.microsoft.com/office/drawing/2014/main" id="{AABAA8C8-D967-9CD0-CC16-808002311F3F}"/>
              </a:ext>
            </a:extLst>
          </p:cNvPr>
          <p:cNvSpPr>
            <a:spLocks noGrp="1"/>
          </p:cNvSpPr>
          <p:nvPr>
            <p:ph type="title"/>
          </p:nvPr>
        </p:nvSpPr>
        <p:spPr>
          <a:xfrm>
            <a:off x="575999" y="1139086"/>
            <a:ext cx="5304847" cy="1008000"/>
          </a:xfrm>
        </p:spPr>
        <p:txBody>
          <a:bodyPr anchor="t"/>
          <a:lstStyle/>
          <a:p>
            <a:r>
              <a:rPr lang="nl-NL" dirty="0"/>
              <a:t>European Health Data Space</a:t>
            </a:r>
          </a:p>
        </p:txBody>
      </p:sp>
      <p:sp>
        <p:nvSpPr>
          <p:cNvPr id="6" name="Tijdelijke aanduiding voor dianummer 5">
            <a:extLst>
              <a:ext uri="{FF2B5EF4-FFF2-40B4-BE49-F238E27FC236}">
                <a16:creationId xmlns:a16="http://schemas.microsoft.com/office/drawing/2014/main" id="{0FDA671D-B765-697D-82C9-864E6FD7AAAA}"/>
              </a:ext>
            </a:extLst>
          </p:cNvPr>
          <p:cNvSpPr>
            <a:spLocks noGrp="1"/>
          </p:cNvSpPr>
          <p:nvPr>
            <p:ph type="sldNum" sz="quarter" idx="12"/>
          </p:nvPr>
        </p:nvSpPr>
        <p:spPr/>
        <p:txBody>
          <a:bodyPr/>
          <a:lstStyle/>
          <a:p>
            <a:fld id="{10A0A6AF-03C5-477E-939A-E28F7E7F05EA}" type="slidenum">
              <a:rPr lang="nl-NL" smtClean="0"/>
              <a:pPr/>
              <a:t>8</a:t>
            </a:fld>
            <a:endParaRPr lang="nl-NL" dirty="0"/>
          </a:p>
        </p:txBody>
      </p:sp>
      <p:pic>
        <p:nvPicPr>
          <p:cNvPr id="1026" name="Picture 2" descr="Data economy: wat zijn data spaces? | Agoria">
            <a:extLst>
              <a:ext uri="{FF2B5EF4-FFF2-40B4-BE49-F238E27FC236}">
                <a16:creationId xmlns:a16="http://schemas.microsoft.com/office/drawing/2014/main" id="{F7CD6D08-AAAD-735F-408C-0749767DD108}"/>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6667" r="2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533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A0B5A3A-EC0A-2868-39B6-0B78CE6C7904}"/>
              </a:ext>
            </a:extLst>
          </p:cNvPr>
          <p:cNvSpPr>
            <a:spLocks noGrp="1"/>
          </p:cNvSpPr>
          <p:nvPr>
            <p:ph sz="half" idx="1"/>
          </p:nvPr>
        </p:nvSpPr>
        <p:spPr>
          <a:xfrm>
            <a:off x="612000" y="2519999"/>
            <a:ext cx="5268846" cy="3701413"/>
          </a:xfrm>
        </p:spPr>
        <p:txBody>
          <a:bodyPr/>
          <a:lstStyle/>
          <a:p>
            <a:pPr marL="342900" indent="-342900">
              <a:spcBef>
                <a:spcPts val="0"/>
              </a:spcBef>
              <a:buFont typeface="Arial" panose="020B0604020202020204" pitchFamily="34" charset="0"/>
              <a:buChar char="•"/>
            </a:pPr>
            <a:r>
              <a:rPr lang="nl-NL" dirty="0"/>
              <a:t>Laboratoriumresultaten en ziekenhuisontslagbrieven niet in </a:t>
            </a:r>
            <a:r>
              <a:rPr lang="nl-NL" dirty="0" err="1"/>
              <a:t>Wegiz</a:t>
            </a:r>
            <a:endParaRPr lang="nl-NL" dirty="0"/>
          </a:p>
          <a:p>
            <a:pPr marL="342900" indent="-342900">
              <a:spcBef>
                <a:spcPts val="0"/>
              </a:spcBef>
              <a:buFont typeface="Arial" panose="020B0604020202020204" pitchFamily="34" charset="0"/>
              <a:buChar char="•"/>
            </a:pPr>
            <a:r>
              <a:rPr lang="nl-NL" dirty="0"/>
              <a:t>Toegang patiënt en secundair datagebruik niet in </a:t>
            </a:r>
            <a:r>
              <a:rPr lang="nl-NL" dirty="0" err="1"/>
              <a:t>Wegiz</a:t>
            </a:r>
            <a:endParaRPr lang="nl-NL" dirty="0"/>
          </a:p>
          <a:p>
            <a:pPr marL="342900" indent="-342900">
              <a:spcBef>
                <a:spcPts val="0"/>
              </a:spcBef>
              <a:buFont typeface="Arial" panose="020B0604020202020204" pitchFamily="34" charset="0"/>
              <a:buChar char="•"/>
            </a:pPr>
            <a:r>
              <a:rPr lang="nl-NL" dirty="0"/>
              <a:t>Basis standaarden </a:t>
            </a:r>
            <a:r>
              <a:rPr lang="nl-NL" dirty="0" err="1"/>
              <a:t>tov</a:t>
            </a:r>
            <a:r>
              <a:rPr lang="nl-NL" dirty="0"/>
              <a:t> </a:t>
            </a:r>
            <a:r>
              <a:rPr lang="nl-NL" dirty="0" err="1"/>
              <a:t>NEN-normen</a:t>
            </a:r>
            <a:endParaRPr lang="nl-NL" dirty="0"/>
          </a:p>
          <a:p>
            <a:pPr marL="342900" indent="-342900">
              <a:spcBef>
                <a:spcPts val="0"/>
              </a:spcBef>
              <a:buFont typeface="Arial" panose="020B0604020202020204" pitchFamily="34" charset="0"/>
              <a:buChar char="•"/>
            </a:pPr>
            <a:r>
              <a:rPr lang="nl-NL" dirty="0"/>
              <a:t>Zelfcertificering </a:t>
            </a:r>
            <a:r>
              <a:rPr lang="nl-NL" dirty="0" err="1"/>
              <a:t>tov</a:t>
            </a:r>
            <a:r>
              <a:rPr lang="nl-NL" dirty="0"/>
              <a:t> certificering onder accreditatie</a:t>
            </a:r>
          </a:p>
          <a:p>
            <a:pPr marL="342900" indent="-342900">
              <a:spcBef>
                <a:spcPts val="0"/>
              </a:spcBef>
              <a:buFont typeface="Arial" panose="020B0604020202020204" pitchFamily="34" charset="0"/>
              <a:buChar char="•"/>
            </a:pPr>
            <a:endParaRPr lang="nl-NL" dirty="0"/>
          </a:p>
          <a:p>
            <a:pPr>
              <a:spcBef>
                <a:spcPts val="0"/>
              </a:spcBef>
            </a:pPr>
            <a:r>
              <a:rPr lang="nl-NL" dirty="0"/>
              <a:t>EHDS heeft nog lange weg te gaan met veel onzekerheden</a:t>
            </a:r>
          </a:p>
        </p:txBody>
      </p:sp>
      <p:sp>
        <p:nvSpPr>
          <p:cNvPr id="3" name="Titel 2">
            <a:extLst>
              <a:ext uri="{FF2B5EF4-FFF2-40B4-BE49-F238E27FC236}">
                <a16:creationId xmlns:a16="http://schemas.microsoft.com/office/drawing/2014/main" id="{AABAA8C8-D967-9CD0-CC16-808002311F3F}"/>
              </a:ext>
            </a:extLst>
          </p:cNvPr>
          <p:cNvSpPr>
            <a:spLocks noGrp="1"/>
          </p:cNvSpPr>
          <p:nvPr>
            <p:ph type="title"/>
          </p:nvPr>
        </p:nvSpPr>
        <p:spPr>
          <a:xfrm>
            <a:off x="575999" y="1139086"/>
            <a:ext cx="5304847" cy="1008000"/>
          </a:xfrm>
        </p:spPr>
        <p:txBody>
          <a:bodyPr/>
          <a:lstStyle/>
          <a:p>
            <a:r>
              <a:rPr lang="nl-NL" dirty="0"/>
              <a:t>Verschillen EHDS </a:t>
            </a:r>
            <a:r>
              <a:rPr lang="nl-NL" dirty="0" err="1"/>
              <a:t>tov</a:t>
            </a:r>
            <a:r>
              <a:rPr lang="nl-NL" dirty="0"/>
              <a:t> </a:t>
            </a:r>
            <a:r>
              <a:rPr lang="nl-NL" dirty="0" err="1"/>
              <a:t>Wegiz</a:t>
            </a:r>
            <a:endParaRPr lang="nl-NL" dirty="0"/>
          </a:p>
        </p:txBody>
      </p:sp>
      <p:sp>
        <p:nvSpPr>
          <p:cNvPr id="6" name="Tijdelijke aanduiding voor dianummer 5">
            <a:extLst>
              <a:ext uri="{FF2B5EF4-FFF2-40B4-BE49-F238E27FC236}">
                <a16:creationId xmlns:a16="http://schemas.microsoft.com/office/drawing/2014/main" id="{0FDA671D-B765-697D-82C9-864E6FD7AAAA}"/>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8" name="Tijdelijke aanduiding voor afbeelding 7">
            <a:extLst>
              <a:ext uri="{FF2B5EF4-FFF2-40B4-BE49-F238E27FC236}">
                <a16:creationId xmlns:a16="http://schemas.microsoft.com/office/drawing/2014/main" id="{B8F46E8A-FC79-7A74-E912-D19471F29E43}"/>
              </a:ext>
            </a:extLst>
          </p:cNvPr>
          <p:cNvSpPr>
            <a:spLocks noGrp="1"/>
          </p:cNvSpPr>
          <p:nvPr>
            <p:ph type="pic" sz="quarter" idx="13"/>
          </p:nvPr>
        </p:nvSpPr>
        <p:spPr/>
      </p:sp>
      <p:pic>
        <p:nvPicPr>
          <p:cNvPr id="1030" name="Picture 6" descr="De bronafbeelding bekijken">
            <a:extLst>
              <a:ext uri="{FF2B5EF4-FFF2-40B4-BE49-F238E27FC236}">
                <a16:creationId xmlns:a16="http://schemas.microsoft.com/office/drawing/2014/main" id="{FC01C3F8-F539-08DA-1B31-29628A75E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8A596324-E61E-40F0-491A-DB1746F4E243}"/>
              </a:ext>
            </a:extLst>
          </p:cNvPr>
          <p:cNvSpPr/>
          <p:nvPr/>
        </p:nvSpPr>
        <p:spPr>
          <a:xfrm>
            <a:off x="11558588" y="6391837"/>
            <a:ext cx="507906"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25088867"/>
      </p:ext>
    </p:extLst>
  </p:cSld>
  <p:clrMapOvr>
    <a:masterClrMapping/>
  </p:clrMapOvr>
  <p:transition>
    <p:fade/>
  </p:transition>
</p:sld>
</file>

<file path=ppt/theme/theme1.xml><?xml version="1.0" encoding="utf-8"?>
<a:theme xmlns:a="http://schemas.openxmlformats.org/drawingml/2006/main" name="MinVWS-COVERS">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411 V7 Basispresentatie Wegiz" id="{D5457F0D-E5D9-4953-A0BE-846BAD1D705E}" vid="{17B017CA-35D4-43EE-A27F-8573C9E69146}"/>
    </a:ext>
  </a:extLst>
</a:theme>
</file>

<file path=ppt/theme/theme2.xml><?xml version="1.0" encoding="utf-8"?>
<a:theme xmlns:a="http://schemas.openxmlformats.org/drawingml/2006/main" name="MinVWS-Hoofdstuk slides">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411 V7 Basispresentatie Wegiz" id="{D5457F0D-E5D9-4953-A0BE-846BAD1D705E}" vid="{5E45205C-9296-4386-9961-C098D4705BC7}"/>
    </a:ext>
  </a:extLst>
</a:theme>
</file>

<file path=ppt/theme/theme3.xml><?xml version="1.0" encoding="utf-8"?>
<a:theme xmlns:a="http://schemas.openxmlformats.org/drawingml/2006/main" name="MinVWS-Binnnenwerk">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411 V7 Basispresentatie Wegiz" id="{D5457F0D-E5D9-4953-A0BE-846BAD1D705E}" vid="{46C91877-3BC9-4A39-B0A1-76930F1DE4CB}"/>
    </a:ext>
  </a:extLst>
</a:theme>
</file>

<file path=ppt/theme/theme4.xml><?xml version="1.0" encoding="utf-8"?>
<a:theme xmlns:a="http://schemas.openxmlformats.org/drawingml/2006/main" name="MinVWS-Afsluiter">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411 V7 Basispresentatie Wegiz" id="{D5457F0D-E5D9-4953-A0BE-846BAD1D705E}" vid="{DEC161AA-295B-4E51-BF03-66AEA5A02E07}"/>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0" ma:contentTypeDescription="Een nieuw document maken." ma:contentTypeScope="" ma:versionID="23d466f20e0559d63d8a18da52ea99f8">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c12e4e89d2299d4273f36570547724f2"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38D084-7A18-4942-A978-975422D5ACD9}"/>
</file>

<file path=customXml/itemProps2.xml><?xml version="1.0" encoding="utf-8"?>
<ds:datastoreItem xmlns:ds="http://schemas.openxmlformats.org/officeDocument/2006/customXml" ds:itemID="{BC427E00-073D-4F8E-ABED-F302647C2ABC}"/>
</file>

<file path=customXml/itemProps3.xml><?xml version="1.0" encoding="utf-8"?>
<ds:datastoreItem xmlns:ds="http://schemas.openxmlformats.org/officeDocument/2006/customXml" ds:itemID="{6212B1BA-628A-4E0E-A02D-A48C7E89A9CC}"/>
</file>

<file path=docProps/app.xml><?xml version="1.0" encoding="utf-8"?>
<Properties xmlns="http://schemas.openxmlformats.org/officeDocument/2006/extended-properties" xmlns:vt="http://schemas.openxmlformats.org/officeDocument/2006/docPropsVTypes">
  <Template>20210411 V7 Basispresentatie Wegiz</Template>
  <TotalTime>1202</TotalTime>
  <Words>1659</Words>
  <Application>Microsoft Office PowerPoint</Application>
  <PresentationFormat>Breedbeeld</PresentationFormat>
  <Paragraphs>150</Paragraphs>
  <Slides>10</Slides>
  <Notes>8</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10</vt:i4>
      </vt:variant>
    </vt:vector>
  </HeadingPairs>
  <TitlesOfParts>
    <vt:vector size="19" baseType="lpstr">
      <vt:lpstr>.AppleSystemUIFont</vt:lpstr>
      <vt:lpstr>Arial</vt:lpstr>
      <vt:lpstr>Calibri</vt:lpstr>
      <vt:lpstr>Calibri Regulier</vt:lpstr>
      <vt:lpstr>Verdana</vt:lpstr>
      <vt:lpstr>MinVWS-COVERS</vt:lpstr>
      <vt:lpstr>MinVWS-Hoofdstuk slides</vt:lpstr>
      <vt:lpstr>MinVWS-Binnnenwerk</vt:lpstr>
      <vt:lpstr>MinVWS-Afsluiter</vt:lpstr>
      <vt:lpstr> Wegiz Werk in uitvoering</vt:lpstr>
      <vt:lpstr>Waarom elektronisch uitwisselen?</vt:lpstr>
      <vt:lpstr>PowerPoint-presentatie</vt:lpstr>
      <vt:lpstr>Van idee naar AMvB</vt:lpstr>
      <vt:lpstr>Op weg met elektronische uitwisseling</vt:lpstr>
      <vt:lpstr>Product- / dienst certificering</vt:lpstr>
      <vt:lpstr>Meerjarenagenda Wegiz</vt:lpstr>
      <vt:lpstr>European Health Data Space</vt:lpstr>
      <vt:lpstr>Verschillen EHDS tov Wegiz</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Wegiz: uniforme en elektronische gegevensuitwisseling in de zorg</dc:title>
  <dc:creator>Weustink, M.H.H. (Thijs)</dc:creator>
  <cp:lastModifiedBy>Mark de Lange</cp:lastModifiedBy>
  <cp:revision>58</cp:revision>
  <dcterms:created xsi:type="dcterms:W3CDTF">2021-11-08T07:06:56Z</dcterms:created>
  <dcterms:modified xsi:type="dcterms:W3CDTF">2022-06-08T08:35:58Z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ies>
</file>