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handoutMasterIdLst>
    <p:handoutMasterId r:id="rId11"/>
  </p:handoutMasterIdLst>
  <p:sldIdLst>
    <p:sldId id="257" r:id="rId5"/>
    <p:sldId id="262" r:id="rId6"/>
    <p:sldId id="263" r:id="rId7"/>
    <p:sldId id="264" r:id="rId8"/>
    <p:sldId id="265" r:id="rId9"/>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87"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DF5"/>
    <a:srgbClr val="05316D"/>
    <a:srgbClr val="08225A"/>
    <a:srgbClr val="F7A5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E56C7-4FCB-4C74-9A25-268D07E4D627}" v="2" dt="2022-06-12T16:49:04.72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874" autoAdjust="0"/>
  </p:normalViewPr>
  <p:slideViewPr>
    <p:cSldViewPr snapToGrid="0">
      <p:cViewPr varScale="1">
        <p:scale>
          <a:sx n="62" d="100"/>
          <a:sy n="62" d="100"/>
        </p:scale>
        <p:origin x="3024" y="84"/>
      </p:cViewPr>
      <p:guideLst>
        <p:guide orient="horz" pos="4187"/>
        <p:guide/>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rie van der Ende" userId="cba2584a-3801-4958-9b8e-39d6db432dc6" providerId="ADAL" clId="{2FFE56C7-4FCB-4C74-9A25-268D07E4D627}"/>
    <pc:docChg chg="modSld modMainMaster modNotesMaster">
      <pc:chgData name="Corrie van der Ende" userId="cba2584a-3801-4958-9b8e-39d6db432dc6" providerId="ADAL" clId="{2FFE56C7-4FCB-4C74-9A25-268D07E4D627}" dt="2022-06-12T16:49:04.720" v="1"/>
      <pc:docMkLst>
        <pc:docMk/>
      </pc:docMkLst>
      <pc:sldChg chg="modSp modNotes">
        <pc:chgData name="Corrie van der Ende" userId="cba2584a-3801-4958-9b8e-39d6db432dc6" providerId="ADAL" clId="{2FFE56C7-4FCB-4C74-9A25-268D07E4D627}" dt="2022-06-12T16:49:04.720" v="1"/>
        <pc:sldMkLst>
          <pc:docMk/>
          <pc:sldMk cId="3664861711" sldId="257"/>
        </pc:sldMkLst>
        <pc:spChg chg="mod">
          <ac:chgData name="Corrie van der Ende" userId="cba2584a-3801-4958-9b8e-39d6db432dc6" providerId="ADAL" clId="{2FFE56C7-4FCB-4C74-9A25-268D07E4D627}" dt="2022-06-12T16:49:04.720" v="1"/>
          <ac:spMkLst>
            <pc:docMk/>
            <pc:sldMk cId="3664861711" sldId="257"/>
            <ac:spMk id="2" creationId="{5D4A282D-5B61-4E6E-A200-6993F4750CDD}"/>
          </ac:spMkLst>
        </pc:spChg>
        <pc:picChg chg="mod">
          <ac:chgData name="Corrie van der Ende" userId="cba2584a-3801-4958-9b8e-39d6db432dc6" providerId="ADAL" clId="{2FFE56C7-4FCB-4C74-9A25-268D07E4D627}" dt="2022-06-12T16:49:04.720" v="1"/>
          <ac:picMkLst>
            <pc:docMk/>
            <pc:sldMk cId="3664861711" sldId="257"/>
            <ac:picMk id="10" creationId="{00000000-0000-0000-0000-000000000000}"/>
          </ac:picMkLst>
        </pc:picChg>
      </pc:sldChg>
      <pc:sldChg chg="modSp modNotes">
        <pc:chgData name="Corrie van der Ende" userId="cba2584a-3801-4958-9b8e-39d6db432dc6" providerId="ADAL" clId="{2FFE56C7-4FCB-4C74-9A25-268D07E4D627}" dt="2022-06-12T16:49:04.720" v="1"/>
        <pc:sldMkLst>
          <pc:docMk/>
          <pc:sldMk cId="3554359843" sldId="262"/>
        </pc:sldMkLst>
        <pc:spChg chg="mod">
          <ac:chgData name="Corrie van der Ende" userId="cba2584a-3801-4958-9b8e-39d6db432dc6" providerId="ADAL" clId="{2FFE56C7-4FCB-4C74-9A25-268D07E4D627}" dt="2022-06-12T16:49:04.720" v="1"/>
          <ac:spMkLst>
            <pc:docMk/>
            <pc:sldMk cId="3554359843" sldId="262"/>
            <ac:spMk id="4" creationId="{3EB3BC31-1E6C-4B17-BCEB-1A0AA598BE3E}"/>
          </ac:spMkLst>
        </pc:spChg>
      </pc:sldChg>
      <pc:sldChg chg="modSp">
        <pc:chgData name="Corrie van der Ende" userId="cba2584a-3801-4958-9b8e-39d6db432dc6" providerId="ADAL" clId="{2FFE56C7-4FCB-4C74-9A25-268D07E4D627}" dt="2022-06-12T16:49:04.720" v="1"/>
        <pc:sldMkLst>
          <pc:docMk/>
          <pc:sldMk cId="3464911713" sldId="263"/>
        </pc:sldMkLst>
        <pc:grpChg chg="mod">
          <ac:chgData name="Corrie van der Ende" userId="cba2584a-3801-4958-9b8e-39d6db432dc6" providerId="ADAL" clId="{2FFE56C7-4FCB-4C74-9A25-268D07E4D627}" dt="2022-06-12T16:49:04.720" v="1"/>
          <ac:grpSpMkLst>
            <pc:docMk/>
            <pc:sldMk cId="3464911713" sldId="263"/>
            <ac:grpSpMk id="10" creationId="{35A2D131-223B-76CB-B82F-676BB97DAA9D}"/>
          </ac:grpSpMkLst>
        </pc:grpChg>
        <pc:inkChg chg="mod">
          <ac:chgData name="Corrie van der Ende" userId="cba2584a-3801-4958-9b8e-39d6db432dc6" providerId="ADAL" clId="{2FFE56C7-4FCB-4C74-9A25-268D07E4D627}" dt="2022-06-12T16:49:04.720" v="1"/>
          <ac:inkMkLst>
            <pc:docMk/>
            <pc:sldMk cId="3464911713" sldId="263"/>
            <ac:inkMk id="8" creationId="{6C6FE60A-1BE8-E175-971C-8F4E9486A8A1}"/>
          </ac:inkMkLst>
        </pc:inkChg>
        <pc:inkChg chg="mod">
          <ac:chgData name="Corrie van der Ende" userId="cba2584a-3801-4958-9b8e-39d6db432dc6" providerId="ADAL" clId="{2FFE56C7-4FCB-4C74-9A25-268D07E4D627}" dt="2022-06-12T16:49:04.720" v="1"/>
          <ac:inkMkLst>
            <pc:docMk/>
            <pc:sldMk cId="3464911713" sldId="263"/>
            <ac:inkMk id="9" creationId="{2710DDDE-179B-F249-0F84-AB81CE7E6A0C}"/>
          </ac:inkMkLst>
        </pc:inkChg>
      </pc:sldChg>
      <pc:sldChg chg="modSp">
        <pc:chgData name="Corrie van der Ende" userId="cba2584a-3801-4958-9b8e-39d6db432dc6" providerId="ADAL" clId="{2FFE56C7-4FCB-4C74-9A25-268D07E4D627}" dt="2022-06-12T16:49:04.720" v="1"/>
        <pc:sldMkLst>
          <pc:docMk/>
          <pc:sldMk cId="857665747" sldId="264"/>
        </pc:sldMkLst>
        <pc:picChg chg="mod">
          <ac:chgData name="Corrie van der Ende" userId="cba2584a-3801-4958-9b8e-39d6db432dc6" providerId="ADAL" clId="{2FFE56C7-4FCB-4C74-9A25-268D07E4D627}" dt="2022-06-12T16:49:04.720" v="1"/>
          <ac:picMkLst>
            <pc:docMk/>
            <pc:sldMk cId="857665747" sldId="264"/>
            <ac:picMk id="8" creationId="{E351A85D-23B7-E079-0960-918EC187E616}"/>
          </ac:picMkLst>
        </pc:picChg>
      </pc:sldChg>
      <pc:sldChg chg="modSp">
        <pc:chgData name="Corrie van der Ende" userId="cba2584a-3801-4958-9b8e-39d6db432dc6" providerId="ADAL" clId="{2FFE56C7-4FCB-4C74-9A25-268D07E4D627}" dt="2022-06-12T16:49:04.720" v="1"/>
        <pc:sldMkLst>
          <pc:docMk/>
          <pc:sldMk cId="2882202705" sldId="265"/>
        </pc:sldMkLst>
        <pc:graphicFrameChg chg="mod">
          <ac:chgData name="Corrie van der Ende" userId="cba2584a-3801-4958-9b8e-39d6db432dc6" providerId="ADAL" clId="{2FFE56C7-4FCB-4C74-9A25-268D07E4D627}" dt="2022-06-12T16:49:04.720" v="1"/>
          <ac:graphicFrameMkLst>
            <pc:docMk/>
            <pc:sldMk cId="2882202705" sldId="265"/>
            <ac:graphicFrameMk id="5" creationId="{2E26C933-06C3-B877-E69B-BFEE8A1A5E07}"/>
          </ac:graphicFrameMkLst>
        </pc:graphicFrameChg>
      </pc:sldChg>
      <pc:sldMasterChg chg="modSp modSldLayout">
        <pc:chgData name="Corrie van der Ende" userId="cba2584a-3801-4958-9b8e-39d6db432dc6" providerId="ADAL" clId="{2FFE56C7-4FCB-4C74-9A25-268D07E4D627}" dt="2022-06-12T16:49:04.720" v="1"/>
        <pc:sldMasterMkLst>
          <pc:docMk/>
          <pc:sldMasterMk cId="251758621" sldId="2147483660"/>
        </pc:sldMasterMkLst>
        <pc:spChg chg="mod">
          <ac:chgData name="Corrie van der Ende" userId="cba2584a-3801-4958-9b8e-39d6db432dc6" providerId="ADAL" clId="{2FFE56C7-4FCB-4C74-9A25-268D07E4D627}" dt="2022-06-12T16:49:04.720" v="1"/>
          <ac:spMkLst>
            <pc:docMk/>
            <pc:sldMasterMk cId="251758621" sldId="2147483660"/>
            <ac:spMk id="2" creationId="{00000000-0000-0000-0000-000000000000}"/>
          </ac:spMkLst>
        </pc:spChg>
        <pc:spChg chg="mod">
          <ac:chgData name="Corrie van der Ende" userId="cba2584a-3801-4958-9b8e-39d6db432dc6" providerId="ADAL" clId="{2FFE56C7-4FCB-4C74-9A25-268D07E4D627}" dt="2022-06-12T16:49:04.720" v="1"/>
          <ac:spMkLst>
            <pc:docMk/>
            <pc:sldMasterMk cId="251758621" sldId="2147483660"/>
            <ac:spMk id="3" creationId="{00000000-0000-0000-0000-000000000000}"/>
          </ac:spMkLst>
        </pc:spChg>
        <pc:spChg chg="mod">
          <ac:chgData name="Corrie van der Ende" userId="cba2584a-3801-4958-9b8e-39d6db432dc6" providerId="ADAL" clId="{2FFE56C7-4FCB-4C74-9A25-268D07E4D627}" dt="2022-06-12T16:49:04.720" v="1"/>
          <ac:spMkLst>
            <pc:docMk/>
            <pc:sldMasterMk cId="251758621" sldId="2147483660"/>
            <ac:spMk id="5" creationId="{00000000-0000-0000-0000-000000000000}"/>
          </ac:spMkLst>
        </pc:spChg>
        <pc:spChg chg="mod">
          <ac:chgData name="Corrie van der Ende" userId="cba2584a-3801-4958-9b8e-39d6db432dc6" providerId="ADAL" clId="{2FFE56C7-4FCB-4C74-9A25-268D07E4D627}" dt="2022-06-12T16:49:04.720" v="1"/>
          <ac:spMkLst>
            <pc:docMk/>
            <pc:sldMasterMk cId="251758621" sldId="2147483660"/>
            <ac:spMk id="7" creationId="{00000000-0000-0000-0000-000000000000}"/>
          </ac:spMkLst>
        </pc:spChg>
        <pc:spChg chg="mod">
          <ac:chgData name="Corrie van der Ende" userId="cba2584a-3801-4958-9b8e-39d6db432dc6" providerId="ADAL" clId="{2FFE56C7-4FCB-4C74-9A25-268D07E4D627}" dt="2022-06-12T16:49:04.720" v="1"/>
          <ac:spMkLst>
            <pc:docMk/>
            <pc:sldMasterMk cId="251758621" sldId="2147483660"/>
            <ac:spMk id="8" creationId="{00000000-0000-0000-0000-000000000000}"/>
          </ac:spMkLst>
        </pc:spChg>
        <pc:spChg chg="mod">
          <ac:chgData name="Corrie van der Ende" userId="cba2584a-3801-4958-9b8e-39d6db432dc6" providerId="ADAL" clId="{2FFE56C7-4FCB-4C74-9A25-268D07E4D627}" dt="2022-06-12T16:49:04.720" v="1"/>
          <ac:spMkLst>
            <pc:docMk/>
            <pc:sldMasterMk cId="251758621" sldId="2147483660"/>
            <ac:spMk id="10" creationId="{00000000-0000-0000-0000-000000000000}"/>
          </ac:spMkLst>
        </pc:spChg>
        <pc:spChg chg="mod">
          <ac:chgData name="Corrie van der Ende" userId="cba2584a-3801-4958-9b8e-39d6db432dc6" providerId="ADAL" clId="{2FFE56C7-4FCB-4C74-9A25-268D07E4D627}" dt="2022-06-12T16:49:04.720" v="1"/>
          <ac:spMkLst>
            <pc:docMk/>
            <pc:sldMasterMk cId="251758621" sldId="2147483660"/>
            <ac:spMk id="11" creationId="{00000000-0000-0000-0000-000000000000}"/>
          </ac:spMkLst>
        </pc:spChg>
        <pc:picChg chg="mod">
          <ac:chgData name="Corrie van der Ende" userId="cba2584a-3801-4958-9b8e-39d6db432dc6" providerId="ADAL" clId="{2FFE56C7-4FCB-4C74-9A25-268D07E4D627}" dt="2022-06-12T16:49:04.720" v="1"/>
          <ac:picMkLst>
            <pc:docMk/>
            <pc:sldMasterMk cId="251758621" sldId="2147483660"/>
            <ac:picMk id="6" creationId="{00000000-0000-0000-0000-000000000000}"/>
          </ac:picMkLst>
        </pc:picChg>
        <pc:sldLayoutChg chg="modSp">
          <pc:chgData name="Corrie van der Ende" userId="cba2584a-3801-4958-9b8e-39d6db432dc6" providerId="ADAL" clId="{2FFE56C7-4FCB-4C74-9A25-268D07E4D627}" dt="2022-06-12T16:49:04.720" v="1"/>
          <pc:sldLayoutMkLst>
            <pc:docMk/>
            <pc:sldMasterMk cId="251758621" sldId="2147483660"/>
            <pc:sldLayoutMk cId="2279790585" sldId="2147483661"/>
          </pc:sldLayoutMkLst>
          <pc:spChg chg="mod">
            <ac:chgData name="Corrie van der Ende" userId="cba2584a-3801-4958-9b8e-39d6db432dc6" providerId="ADAL" clId="{2FFE56C7-4FCB-4C74-9A25-268D07E4D627}" dt="2022-06-12T16:49:04.720" v="1"/>
            <ac:spMkLst>
              <pc:docMk/>
              <pc:sldMasterMk cId="251758621" sldId="2147483660"/>
              <pc:sldLayoutMk cId="2279790585" sldId="2147483661"/>
              <ac:spMk id="2" creationId="{00000000-0000-0000-0000-000000000000}"/>
            </ac:spMkLst>
          </pc:spChg>
          <pc:spChg chg="mod">
            <ac:chgData name="Corrie van der Ende" userId="cba2584a-3801-4958-9b8e-39d6db432dc6" providerId="ADAL" clId="{2FFE56C7-4FCB-4C74-9A25-268D07E4D627}" dt="2022-06-12T16:49:04.720" v="1"/>
            <ac:spMkLst>
              <pc:docMk/>
              <pc:sldMasterMk cId="251758621" sldId="2147483660"/>
              <pc:sldLayoutMk cId="2279790585" sldId="2147483661"/>
              <ac:spMk id="3" creationId="{00000000-0000-0000-0000-000000000000}"/>
            </ac:spMkLst>
          </pc:spChg>
          <pc:spChg chg="mod">
            <ac:chgData name="Corrie van der Ende" userId="cba2584a-3801-4958-9b8e-39d6db432dc6" providerId="ADAL" clId="{2FFE56C7-4FCB-4C74-9A25-268D07E4D627}" dt="2022-06-12T16:49:04.720" v="1"/>
            <ac:spMkLst>
              <pc:docMk/>
              <pc:sldMasterMk cId="251758621" sldId="2147483660"/>
              <pc:sldLayoutMk cId="2279790585" sldId="2147483661"/>
              <ac:spMk id="4" creationId="{00000000-0000-0000-0000-000000000000}"/>
            </ac:spMkLst>
          </pc:spChg>
          <pc:spChg chg="mod">
            <ac:chgData name="Corrie van der Ende" userId="cba2584a-3801-4958-9b8e-39d6db432dc6" providerId="ADAL" clId="{2FFE56C7-4FCB-4C74-9A25-268D07E4D627}" dt="2022-06-12T16:49:04.720" v="1"/>
            <ac:spMkLst>
              <pc:docMk/>
              <pc:sldMasterMk cId="251758621" sldId="2147483660"/>
              <pc:sldLayoutMk cId="2279790585" sldId="2147483661"/>
              <ac:spMk id="5" creationId="{00000000-0000-0000-0000-000000000000}"/>
            </ac:spMkLst>
          </pc:spChg>
          <pc:spChg chg="mod">
            <ac:chgData name="Corrie van der Ende" userId="cba2584a-3801-4958-9b8e-39d6db432dc6" providerId="ADAL" clId="{2FFE56C7-4FCB-4C74-9A25-268D07E4D627}" dt="2022-06-12T16:49:04.720" v="1"/>
            <ac:spMkLst>
              <pc:docMk/>
              <pc:sldMasterMk cId="251758621" sldId="2147483660"/>
              <pc:sldLayoutMk cId="2279790585" sldId="2147483661"/>
              <ac:spMk id="12" creationId="{00000000-0000-0000-0000-000000000000}"/>
            </ac:spMkLst>
          </pc:spChg>
          <pc:picChg chg="mod">
            <ac:chgData name="Corrie van der Ende" userId="cba2584a-3801-4958-9b8e-39d6db432dc6" providerId="ADAL" clId="{2FFE56C7-4FCB-4C74-9A25-268D07E4D627}" dt="2022-06-12T16:49:04.720" v="1"/>
            <ac:picMkLst>
              <pc:docMk/>
              <pc:sldMasterMk cId="251758621" sldId="2147483660"/>
              <pc:sldLayoutMk cId="2279790585" sldId="2147483661"/>
              <ac:picMk id="9" creationId="{00000000-0000-0000-0000-000000000000}"/>
            </ac:picMkLst>
          </pc:picChg>
          <pc:picChg chg="mod">
            <ac:chgData name="Corrie van der Ende" userId="cba2584a-3801-4958-9b8e-39d6db432dc6" providerId="ADAL" clId="{2FFE56C7-4FCB-4C74-9A25-268D07E4D627}" dt="2022-06-12T16:49:04.720" v="1"/>
            <ac:picMkLst>
              <pc:docMk/>
              <pc:sldMasterMk cId="251758621" sldId="2147483660"/>
              <pc:sldLayoutMk cId="2279790585" sldId="2147483661"/>
              <ac:picMk id="14" creationId="{00000000-0000-0000-0000-000000000000}"/>
            </ac:picMkLst>
          </pc:picChg>
        </pc:sldLayoutChg>
        <pc:sldLayoutChg chg="modSp">
          <pc:chgData name="Corrie van der Ende" userId="cba2584a-3801-4958-9b8e-39d6db432dc6" providerId="ADAL" clId="{2FFE56C7-4FCB-4C74-9A25-268D07E4D627}" dt="2022-06-12T16:49:04.720" v="1"/>
          <pc:sldLayoutMkLst>
            <pc:docMk/>
            <pc:sldMasterMk cId="251758621" sldId="2147483660"/>
            <pc:sldLayoutMk cId="137630847" sldId="2147483662"/>
          </pc:sldLayoutMkLst>
          <pc:spChg chg="mod">
            <ac:chgData name="Corrie van der Ende" userId="cba2584a-3801-4958-9b8e-39d6db432dc6" providerId="ADAL" clId="{2FFE56C7-4FCB-4C74-9A25-268D07E4D627}" dt="2022-06-12T16:49:04.720" v="1"/>
            <ac:spMkLst>
              <pc:docMk/>
              <pc:sldMasterMk cId="251758621" sldId="2147483660"/>
              <pc:sldLayoutMk cId="137630847" sldId="2147483662"/>
              <ac:spMk id="8" creationId="{00000000-0000-0000-0000-000000000000}"/>
            </ac:spMkLst>
          </pc:spChg>
          <pc:picChg chg="mod">
            <ac:chgData name="Corrie van der Ende" userId="cba2584a-3801-4958-9b8e-39d6db432dc6" providerId="ADAL" clId="{2FFE56C7-4FCB-4C74-9A25-268D07E4D627}" dt="2022-06-12T16:49:04.720" v="1"/>
            <ac:picMkLst>
              <pc:docMk/>
              <pc:sldMasterMk cId="251758621" sldId="2147483660"/>
              <pc:sldLayoutMk cId="137630847" sldId="2147483662"/>
              <ac:picMk id="6" creationId="{00000000-0000-0000-0000-000000000000}"/>
            </ac:picMkLst>
          </pc:picChg>
        </pc:sldLayoutChg>
        <pc:sldLayoutChg chg="modSp">
          <pc:chgData name="Corrie van der Ende" userId="cba2584a-3801-4958-9b8e-39d6db432dc6" providerId="ADAL" clId="{2FFE56C7-4FCB-4C74-9A25-268D07E4D627}" dt="2022-06-12T16:49:04.720" v="1"/>
          <pc:sldLayoutMkLst>
            <pc:docMk/>
            <pc:sldMasterMk cId="251758621" sldId="2147483660"/>
            <pc:sldLayoutMk cId="1660396083" sldId="2147483664"/>
          </pc:sldLayoutMkLst>
          <pc:spChg chg="mod">
            <ac:chgData name="Corrie van der Ende" userId="cba2584a-3801-4958-9b8e-39d6db432dc6" providerId="ADAL" clId="{2FFE56C7-4FCB-4C74-9A25-268D07E4D627}" dt="2022-06-12T16:49:04.720" v="1"/>
            <ac:spMkLst>
              <pc:docMk/>
              <pc:sldMasterMk cId="251758621" sldId="2147483660"/>
              <pc:sldLayoutMk cId="1660396083" sldId="2147483664"/>
              <ac:spMk id="8" creationId="{00000000-0000-0000-0000-000000000000}"/>
            </ac:spMkLst>
          </pc:spChg>
          <pc:picChg chg="mod">
            <ac:chgData name="Corrie van der Ende" userId="cba2584a-3801-4958-9b8e-39d6db432dc6" providerId="ADAL" clId="{2FFE56C7-4FCB-4C74-9A25-268D07E4D627}" dt="2022-06-12T16:49:04.720" v="1"/>
            <ac:picMkLst>
              <pc:docMk/>
              <pc:sldMasterMk cId="251758621" sldId="2147483660"/>
              <pc:sldLayoutMk cId="1660396083" sldId="2147483664"/>
              <ac:picMk id="13" creationId="{00000000-0000-0000-0000-000000000000}"/>
            </ac:picMkLst>
          </pc:picChg>
        </pc:sldLayoutChg>
        <pc:sldLayoutChg chg="modSp">
          <pc:chgData name="Corrie van der Ende" userId="cba2584a-3801-4958-9b8e-39d6db432dc6" providerId="ADAL" clId="{2FFE56C7-4FCB-4C74-9A25-268D07E4D627}" dt="2022-06-12T16:49:04.720" v="1"/>
          <pc:sldLayoutMkLst>
            <pc:docMk/>
            <pc:sldMasterMk cId="251758621" sldId="2147483660"/>
            <pc:sldLayoutMk cId="320029476" sldId="2147483665"/>
          </pc:sldLayoutMkLst>
          <pc:spChg chg="mod">
            <ac:chgData name="Corrie van der Ende" userId="cba2584a-3801-4958-9b8e-39d6db432dc6" providerId="ADAL" clId="{2FFE56C7-4FCB-4C74-9A25-268D07E4D627}" dt="2022-06-12T16:49:04.720" v="1"/>
            <ac:spMkLst>
              <pc:docMk/>
              <pc:sldMasterMk cId="251758621" sldId="2147483660"/>
              <pc:sldLayoutMk cId="320029476" sldId="2147483665"/>
              <ac:spMk id="2" creationId="{00000000-0000-0000-0000-000000000000}"/>
            </ac:spMkLst>
          </pc:spChg>
          <pc:spChg chg="mod">
            <ac:chgData name="Corrie van der Ende" userId="cba2584a-3801-4958-9b8e-39d6db432dc6" providerId="ADAL" clId="{2FFE56C7-4FCB-4C74-9A25-268D07E4D627}" dt="2022-06-12T16:49:04.720" v="1"/>
            <ac:spMkLst>
              <pc:docMk/>
              <pc:sldMasterMk cId="251758621" sldId="2147483660"/>
              <pc:sldLayoutMk cId="320029476" sldId="2147483665"/>
              <ac:spMk id="5" creationId="{00000000-0000-0000-0000-000000000000}"/>
            </ac:spMkLst>
          </pc:spChg>
          <pc:spChg chg="mod">
            <ac:chgData name="Corrie van der Ende" userId="cba2584a-3801-4958-9b8e-39d6db432dc6" providerId="ADAL" clId="{2FFE56C7-4FCB-4C74-9A25-268D07E4D627}" dt="2022-06-12T16:49:04.720" v="1"/>
            <ac:spMkLst>
              <pc:docMk/>
              <pc:sldMasterMk cId="251758621" sldId="2147483660"/>
              <pc:sldLayoutMk cId="320029476" sldId="2147483665"/>
              <ac:spMk id="6" creationId="{00000000-0000-0000-0000-000000000000}"/>
            </ac:spMkLst>
          </pc:spChg>
          <pc:picChg chg="mod">
            <ac:chgData name="Corrie van der Ende" userId="cba2584a-3801-4958-9b8e-39d6db432dc6" providerId="ADAL" clId="{2FFE56C7-4FCB-4C74-9A25-268D07E4D627}" dt="2022-06-12T16:49:04.720" v="1"/>
            <ac:picMkLst>
              <pc:docMk/>
              <pc:sldMasterMk cId="251758621" sldId="2147483660"/>
              <pc:sldLayoutMk cId="320029476" sldId="2147483665"/>
              <ac:picMk id="7" creationId="{00000000-0000-0000-0000-000000000000}"/>
            </ac:picMkLst>
          </pc:picChg>
          <pc:picChg chg="mod">
            <ac:chgData name="Corrie van der Ende" userId="cba2584a-3801-4958-9b8e-39d6db432dc6" providerId="ADAL" clId="{2FFE56C7-4FCB-4C74-9A25-268D07E4D627}" dt="2022-06-12T16:49:04.720" v="1"/>
            <ac:picMkLst>
              <pc:docMk/>
              <pc:sldMasterMk cId="251758621" sldId="2147483660"/>
              <pc:sldLayoutMk cId="320029476" sldId="2147483665"/>
              <ac:picMk id="9" creationId="{00000000-0000-0000-0000-000000000000}"/>
            </ac:picMkLst>
          </pc:picChg>
        </pc:sldLayoutChg>
        <pc:sldLayoutChg chg="modSp">
          <pc:chgData name="Corrie van der Ende" userId="cba2584a-3801-4958-9b8e-39d6db432dc6" providerId="ADAL" clId="{2FFE56C7-4FCB-4C74-9A25-268D07E4D627}" dt="2022-06-12T16:49:04.720" v="1"/>
          <pc:sldLayoutMkLst>
            <pc:docMk/>
            <pc:sldMasterMk cId="251758621" sldId="2147483660"/>
            <pc:sldLayoutMk cId="1934278075" sldId="2147483666"/>
          </pc:sldLayoutMkLst>
          <pc:spChg chg="mod">
            <ac:chgData name="Corrie van der Ende" userId="cba2584a-3801-4958-9b8e-39d6db432dc6" providerId="ADAL" clId="{2FFE56C7-4FCB-4C74-9A25-268D07E4D627}" dt="2022-06-12T16:49:04.720" v="1"/>
            <ac:spMkLst>
              <pc:docMk/>
              <pc:sldMasterMk cId="251758621" sldId="2147483660"/>
              <pc:sldLayoutMk cId="1934278075" sldId="2147483666"/>
              <ac:spMk id="5" creationId="{00000000-0000-0000-0000-000000000000}"/>
            </ac:spMkLst>
          </pc:spChg>
        </pc:sldLayoutChg>
        <pc:sldLayoutChg chg="modSp">
          <pc:chgData name="Corrie van der Ende" userId="cba2584a-3801-4958-9b8e-39d6db432dc6" providerId="ADAL" clId="{2FFE56C7-4FCB-4C74-9A25-268D07E4D627}" dt="2022-06-12T16:49:04.720" v="1"/>
          <pc:sldLayoutMkLst>
            <pc:docMk/>
            <pc:sldMasterMk cId="251758621" sldId="2147483660"/>
            <pc:sldLayoutMk cId="1921287890" sldId="2147483667"/>
          </pc:sldLayoutMkLst>
          <pc:spChg chg="mod">
            <ac:chgData name="Corrie van der Ende" userId="cba2584a-3801-4958-9b8e-39d6db432dc6" providerId="ADAL" clId="{2FFE56C7-4FCB-4C74-9A25-268D07E4D627}" dt="2022-06-12T16:49:04.720" v="1"/>
            <ac:spMkLst>
              <pc:docMk/>
              <pc:sldMasterMk cId="251758621" sldId="2147483660"/>
              <pc:sldLayoutMk cId="1921287890" sldId="2147483667"/>
              <ac:spMk id="4" creationId="{00000000-0000-0000-0000-000000000000}"/>
            </ac:spMkLst>
          </pc:spChg>
          <pc:picChg chg="mod">
            <ac:chgData name="Corrie van der Ende" userId="cba2584a-3801-4958-9b8e-39d6db432dc6" providerId="ADAL" clId="{2FFE56C7-4FCB-4C74-9A25-268D07E4D627}" dt="2022-06-12T16:49:04.720" v="1"/>
            <ac:picMkLst>
              <pc:docMk/>
              <pc:sldMasterMk cId="251758621" sldId="2147483660"/>
              <pc:sldLayoutMk cId="1921287890" sldId="2147483667"/>
              <ac:picMk id="13" creationId="{00000000-0000-0000-0000-000000000000}"/>
            </ac:picMkLst>
          </pc:picChg>
        </pc:sldLayoutChg>
        <pc:sldLayoutChg chg="modSp">
          <pc:chgData name="Corrie van der Ende" userId="cba2584a-3801-4958-9b8e-39d6db432dc6" providerId="ADAL" clId="{2FFE56C7-4FCB-4C74-9A25-268D07E4D627}" dt="2022-06-12T16:49:04.720" v="1"/>
          <pc:sldLayoutMkLst>
            <pc:docMk/>
            <pc:sldMasterMk cId="251758621" sldId="2147483660"/>
            <pc:sldLayoutMk cId="2915065879" sldId="2147483668"/>
          </pc:sldLayoutMkLst>
          <pc:spChg chg="mod">
            <ac:chgData name="Corrie van der Ende" userId="cba2584a-3801-4958-9b8e-39d6db432dc6" providerId="ADAL" clId="{2FFE56C7-4FCB-4C74-9A25-268D07E4D627}" dt="2022-06-12T16:49:04.720" v="1"/>
            <ac:spMkLst>
              <pc:docMk/>
              <pc:sldMasterMk cId="251758621" sldId="2147483660"/>
              <pc:sldLayoutMk cId="2915065879" sldId="2147483668"/>
              <ac:spMk id="4" creationId="{00000000-0000-0000-0000-000000000000}"/>
            </ac:spMkLst>
          </pc:spChg>
          <pc:picChg chg="mod">
            <ac:chgData name="Corrie van der Ende" userId="cba2584a-3801-4958-9b8e-39d6db432dc6" providerId="ADAL" clId="{2FFE56C7-4FCB-4C74-9A25-268D07E4D627}" dt="2022-06-12T16:49:04.720" v="1"/>
            <ac:picMkLst>
              <pc:docMk/>
              <pc:sldMasterMk cId="251758621" sldId="2147483660"/>
              <pc:sldLayoutMk cId="2915065879" sldId="2147483668"/>
              <ac:picMk id="13" creationId="{00000000-0000-0000-0000-000000000000}"/>
            </ac:picMkLst>
          </pc:picChg>
        </pc:sldLayoutChg>
        <pc:sldLayoutChg chg="modSp">
          <pc:chgData name="Corrie van der Ende" userId="cba2584a-3801-4958-9b8e-39d6db432dc6" providerId="ADAL" clId="{2FFE56C7-4FCB-4C74-9A25-268D07E4D627}" dt="2022-06-12T16:49:04.720" v="1"/>
          <pc:sldLayoutMkLst>
            <pc:docMk/>
            <pc:sldMasterMk cId="251758621" sldId="2147483660"/>
            <pc:sldLayoutMk cId="2654364914" sldId="2147483669"/>
          </pc:sldLayoutMkLst>
          <pc:spChg chg="mod">
            <ac:chgData name="Corrie van der Ende" userId="cba2584a-3801-4958-9b8e-39d6db432dc6" providerId="ADAL" clId="{2FFE56C7-4FCB-4C74-9A25-268D07E4D627}" dt="2022-06-12T16:49:04.720" v="1"/>
            <ac:spMkLst>
              <pc:docMk/>
              <pc:sldMasterMk cId="251758621" sldId="2147483660"/>
              <pc:sldLayoutMk cId="2654364914" sldId="2147483669"/>
              <ac:spMk id="7" creationId="{00000000-0000-0000-0000-000000000000}"/>
            </ac:spMkLst>
          </pc:spChg>
          <pc:spChg chg="mod">
            <ac:chgData name="Corrie van der Ende" userId="cba2584a-3801-4958-9b8e-39d6db432dc6" providerId="ADAL" clId="{2FFE56C7-4FCB-4C74-9A25-268D07E4D627}" dt="2022-06-12T16:49:04.720" v="1"/>
            <ac:spMkLst>
              <pc:docMk/>
              <pc:sldMasterMk cId="251758621" sldId="2147483660"/>
              <pc:sldLayoutMk cId="2654364914" sldId="2147483669"/>
              <ac:spMk id="8" creationId="{00000000-0000-0000-0000-000000000000}"/>
            </ac:spMkLst>
          </pc:spChg>
          <pc:picChg chg="mod">
            <ac:chgData name="Corrie van der Ende" userId="cba2584a-3801-4958-9b8e-39d6db432dc6" providerId="ADAL" clId="{2FFE56C7-4FCB-4C74-9A25-268D07E4D627}" dt="2022-06-12T16:49:04.720" v="1"/>
            <ac:picMkLst>
              <pc:docMk/>
              <pc:sldMasterMk cId="251758621" sldId="2147483660"/>
              <pc:sldLayoutMk cId="2654364914" sldId="2147483669"/>
              <ac:picMk id="6" creationId="{00000000-0000-0000-0000-000000000000}"/>
            </ac:picMkLst>
          </pc:picChg>
        </pc:sldLayoutChg>
      </pc:sldMasterChg>
    </pc:docChg>
  </pc:docChgLst>
  <pc:docChgLst>
    <pc:chgData name="Bob Radder | KNOV" userId="b82399d4-4a83-4f85-bc67-0c759bb9a9fa" providerId="ADAL" clId="{2EA4E4AB-3CD5-4177-A461-3B7ECBF7FC82}"/>
    <pc:docChg chg="custSel addSld delSld modSld">
      <pc:chgData name="Bob Radder | KNOV" userId="b82399d4-4a83-4f85-bc67-0c759bb9a9fa" providerId="ADAL" clId="{2EA4E4AB-3CD5-4177-A461-3B7ECBF7FC82}" dt="2022-06-09T12:41:15.263" v="933" actId="1076"/>
      <pc:docMkLst>
        <pc:docMk/>
      </pc:docMkLst>
      <pc:sldChg chg="addSp delSp modSp mod">
        <pc:chgData name="Bob Radder | KNOV" userId="b82399d4-4a83-4f85-bc67-0c759bb9a9fa" providerId="ADAL" clId="{2EA4E4AB-3CD5-4177-A461-3B7ECBF7FC82}" dt="2022-06-08T12:16:05.285" v="45" actId="20577"/>
        <pc:sldMkLst>
          <pc:docMk/>
          <pc:sldMk cId="3664861711" sldId="257"/>
        </pc:sldMkLst>
        <pc:spChg chg="mod">
          <ac:chgData name="Bob Radder | KNOV" userId="b82399d4-4a83-4f85-bc67-0c759bb9a9fa" providerId="ADAL" clId="{2EA4E4AB-3CD5-4177-A461-3B7ECBF7FC82}" dt="2022-06-08T12:15:47.295" v="10"/>
          <ac:spMkLst>
            <pc:docMk/>
            <pc:sldMk cId="3664861711" sldId="257"/>
            <ac:spMk id="4" creationId="{00000000-0000-0000-0000-000000000000}"/>
          </ac:spMkLst>
        </pc:spChg>
        <pc:spChg chg="add del mod">
          <ac:chgData name="Bob Radder | KNOV" userId="b82399d4-4a83-4f85-bc67-0c759bb9a9fa" providerId="ADAL" clId="{2EA4E4AB-3CD5-4177-A461-3B7ECBF7FC82}" dt="2022-06-08T12:15:30.316" v="8"/>
          <ac:spMkLst>
            <pc:docMk/>
            <pc:sldMk cId="3664861711" sldId="257"/>
            <ac:spMk id="6" creationId="{C2FA0A5C-B431-679D-C09C-17130BF07760}"/>
          </ac:spMkLst>
        </pc:spChg>
        <pc:spChg chg="mod">
          <ac:chgData name="Bob Radder | KNOV" userId="b82399d4-4a83-4f85-bc67-0c759bb9a9fa" providerId="ADAL" clId="{2EA4E4AB-3CD5-4177-A461-3B7ECBF7FC82}" dt="2022-06-08T12:15:57.816" v="25" actId="20577"/>
          <ac:spMkLst>
            <pc:docMk/>
            <pc:sldMk cId="3664861711" sldId="257"/>
            <ac:spMk id="8" creationId="{00000000-0000-0000-0000-000000000000}"/>
          </ac:spMkLst>
        </pc:spChg>
        <pc:spChg chg="mod">
          <ac:chgData name="Bob Radder | KNOV" userId="b82399d4-4a83-4f85-bc67-0c759bb9a9fa" providerId="ADAL" clId="{2EA4E4AB-3CD5-4177-A461-3B7ECBF7FC82}" dt="2022-06-08T12:16:05.285" v="45" actId="20577"/>
          <ac:spMkLst>
            <pc:docMk/>
            <pc:sldMk cId="3664861711" sldId="257"/>
            <ac:spMk id="9" creationId="{00000000-0000-0000-0000-000000000000}"/>
          </ac:spMkLst>
        </pc:spChg>
        <pc:graphicFrameChg chg="add del mod">
          <ac:chgData name="Bob Radder | KNOV" userId="b82399d4-4a83-4f85-bc67-0c759bb9a9fa" providerId="ADAL" clId="{2EA4E4AB-3CD5-4177-A461-3B7ECBF7FC82}" dt="2022-06-08T12:15:30.316" v="8"/>
          <ac:graphicFrameMkLst>
            <pc:docMk/>
            <pc:sldMk cId="3664861711" sldId="257"/>
            <ac:graphicFrameMk id="3" creationId="{0FA48E2B-A46A-0C8C-D862-0C39AF6541D1}"/>
          </ac:graphicFrameMkLst>
        </pc:graphicFrameChg>
      </pc:sldChg>
      <pc:sldChg chg="del">
        <pc:chgData name="Bob Radder | KNOV" userId="b82399d4-4a83-4f85-bc67-0c759bb9a9fa" providerId="ADAL" clId="{2EA4E4AB-3CD5-4177-A461-3B7ECBF7FC82}" dt="2022-06-08T12:14:38.578" v="0" actId="47"/>
        <pc:sldMkLst>
          <pc:docMk/>
          <pc:sldMk cId="2754099693" sldId="258"/>
        </pc:sldMkLst>
      </pc:sldChg>
      <pc:sldChg chg="del">
        <pc:chgData name="Bob Radder | KNOV" userId="b82399d4-4a83-4f85-bc67-0c759bb9a9fa" providerId="ADAL" clId="{2EA4E4AB-3CD5-4177-A461-3B7ECBF7FC82}" dt="2022-06-08T12:14:39.550" v="1" actId="47"/>
        <pc:sldMkLst>
          <pc:docMk/>
          <pc:sldMk cId="3591530854" sldId="259"/>
        </pc:sldMkLst>
      </pc:sldChg>
      <pc:sldChg chg="del">
        <pc:chgData name="Bob Radder | KNOV" userId="b82399d4-4a83-4f85-bc67-0c759bb9a9fa" providerId="ADAL" clId="{2EA4E4AB-3CD5-4177-A461-3B7ECBF7FC82}" dt="2022-06-08T12:14:40.396" v="2" actId="47"/>
        <pc:sldMkLst>
          <pc:docMk/>
          <pc:sldMk cId="536951908" sldId="260"/>
        </pc:sldMkLst>
      </pc:sldChg>
      <pc:sldChg chg="del">
        <pc:chgData name="Bob Radder | KNOV" userId="b82399d4-4a83-4f85-bc67-0c759bb9a9fa" providerId="ADAL" clId="{2EA4E4AB-3CD5-4177-A461-3B7ECBF7FC82}" dt="2022-06-08T12:14:41.563" v="3" actId="47"/>
        <pc:sldMkLst>
          <pc:docMk/>
          <pc:sldMk cId="2961576610" sldId="261"/>
        </pc:sldMkLst>
      </pc:sldChg>
      <pc:sldChg chg="modSp mod">
        <pc:chgData name="Bob Radder | KNOV" userId="b82399d4-4a83-4f85-bc67-0c759bb9a9fa" providerId="ADAL" clId="{2EA4E4AB-3CD5-4177-A461-3B7ECBF7FC82}" dt="2022-06-08T12:19:54.037" v="174" actId="20577"/>
        <pc:sldMkLst>
          <pc:docMk/>
          <pc:sldMk cId="3554359843" sldId="262"/>
        </pc:sldMkLst>
        <pc:spChg chg="mod">
          <ac:chgData name="Bob Radder | KNOV" userId="b82399d4-4a83-4f85-bc67-0c759bb9a9fa" providerId="ADAL" clId="{2EA4E4AB-3CD5-4177-A461-3B7ECBF7FC82}" dt="2022-06-08T12:16:20.791" v="80" actId="20577"/>
          <ac:spMkLst>
            <pc:docMk/>
            <pc:sldMk cId="3554359843" sldId="262"/>
            <ac:spMk id="2" creationId="{D82A7307-4C87-47C7-87FE-8B741462A21F}"/>
          </ac:spMkLst>
        </pc:spChg>
        <pc:spChg chg="mod">
          <ac:chgData name="Bob Radder | KNOV" userId="b82399d4-4a83-4f85-bc67-0c759bb9a9fa" providerId="ADAL" clId="{2EA4E4AB-3CD5-4177-A461-3B7ECBF7FC82}" dt="2022-06-08T12:19:54.037" v="174" actId="20577"/>
          <ac:spMkLst>
            <pc:docMk/>
            <pc:sldMk cId="3554359843" sldId="262"/>
            <ac:spMk id="4" creationId="{3EB3BC31-1E6C-4B17-BCEB-1A0AA598BE3E}"/>
          </ac:spMkLst>
        </pc:spChg>
      </pc:sldChg>
      <pc:sldChg chg="addSp delSp modSp new mod">
        <pc:chgData name="Bob Radder | KNOV" userId="b82399d4-4a83-4f85-bc67-0c759bb9a9fa" providerId="ADAL" clId="{2EA4E4AB-3CD5-4177-A461-3B7ECBF7FC82}" dt="2022-06-09T12:29:21.196" v="582"/>
        <pc:sldMkLst>
          <pc:docMk/>
          <pc:sldMk cId="3464911713" sldId="263"/>
        </pc:sldMkLst>
        <pc:spChg chg="mod">
          <ac:chgData name="Bob Radder | KNOV" userId="b82399d4-4a83-4f85-bc67-0c759bb9a9fa" providerId="ADAL" clId="{2EA4E4AB-3CD5-4177-A461-3B7ECBF7FC82}" dt="2022-06-08T12:21:41.868" v="335" actId="20577"/>
          <ac:spMkLst>
            <pc:docMk/>
            <pc:sldMk cId="3464911713" sldId="263"/>
            <ac:spMk id="2" creationId="{842E7A67-D244-36D8-82BD-98C6C8B03542}"/>
          </ac:spMkLst>
        </pc:spChg>
        <pc:spChg chg="mod">
          <ac:chgData name="Bob Radder | KNOV" userId="b82399d4-4a83-4f85-bc67-0c759bb9a9fa" providerId="ADAL" clId="{2EA4E4AB-3CD5-4177-A461-3B7ECBF7FC82}" dt="2022-06-08T12:24:10.213" v="569" actId="20577"/>
          <ac:spMkLst>
            <pc:docMk/>
            <pc:sldMk cId="3464911713" sldId="263"/>
            <ac:spMk id="4" creationId="{7AD0BFF6-9641-2D7F-5B73-59E4EA9AE025}"/>
          </ac:spMkLst>
        </pc:spChg>
        <pc:grpChg chg="mod">
          <ac:chgData name="Bob Radder | KNOV" userId="b82399d4-4a83-4f85-bc67-0c759bb9a9fa" providerId="ADAL" clId="{2EA4E4AB-3CD5-4177-A461-3B7ECBF7FC82}" dt="2022-06-09T12:29:21.196" v="582"/>
          <ac:grpSpMkLst>
            <pc:docMk/>
            <pc:sldMk cId="3464911713" sldId="263"/>
            <ac:grpSpMk id="10" creationId="{35A2D131-223B-76CB-B82F-676BB97DAA9D}"/>
          </ac:grpSpMkLst>
        </pc:grpChg>
        <pc:inkChg chg="add del">
          <ac:chgData name="Bob Radder | KNOV" userId="b82399d4-4a83-4f85-bc67-0c759bb9a9fa" providerId="ADAL" clId="{2EA4E4AB-3CD5-4177-A461-3B7ECBF7FC82}" dt="2022-06-09T12:29:11.840" v="578"/>
          <ac:inkMkLst>
            <pc:docMk/>
            <pc:sldMk cId="3464911713" sldId="263"/>
            <ac:inkMk id="5" creationId="{F82A78D1-3E63-097F-0160-D8D01E8941BF}"/>
          </ac:inkMkLst>
        </pc:inkChg>
        <pc:inkChg chg="add del">
          <ac:chgData name="Bob Radder | KNOV" userId="b82399d4-4a83-4f85-bc67-0c759bb9a9fa" providerId="ADAL" clId="{2EA4E4AB-3CD5-4177-A461-3B7ECBF7FC82}" dt="2022-06-09T12:29:11.840" v="579"/>
          <ac:inkMkLst>
            <pc:docMk/>
            <pc:sldMk cId="3464911713" sldId="263"/>
            <ac:inkMk id="6" creationId="{F69889B4-80FA-EA68-6042-DEC038DE1FE7}"/>
          </ac:inkMkLst>
        </pc:inkChg>
        <pc:inkChg chg="add del">
          <ac:chgData name="Bob Radder | KNOV" userId="b82399d4-4a83-4f85-bc67-0c759bb9a9fa" providerId="ADAL" clId="{2EA4E4AB-3CD5-4177-A461-3B7ECBF7FC82}" dt="2022-06-09T12:29:11.840" v="577"/>
          <ac:inkMkLst>
            <pc:docMk/>
            <pc:sldMk cId="3464911713" sldId="263"/>
            <ac:inkMk id="7" creationId="{97AF3AD7-4A5A-1470-6FDC-C2232D17B3F5}"/>
          </ac:inkMkLst>
        </pc:inkChg>
        <pc:inkChg chg="add mod">
          <ac:chgData name="Bob Radder | KNOV" userId="b82399d4-4a83-4f85-bc67-0c759bb9a9fa" providerId="ADAL" clId="{2EA4E4AB-3CD5-4177-A461-3B7ECBF7FC82}" dt="2022-06-09T12:29:21.196" v="582"/>
          <ac:inkMkLst>
            <pc:docMk/>
            <pc:sldMk cId="3464911713" sldId="263"/>
            <ac:inkMk id="8" creationId="{6C6FE60A-1BE8-E175-971C-8F4E9486A8A1}"/>
          </ac:inkMkLst>
        </pc:inkChg>
        <pc:inkChg chg="add mod">
          <ac:chgData name="Bob Radder | KNOV" userId="b82399d4-4a83-4f85-bc67-0c759bb9a9fa" providerId="ADAL" clId="{2EA4E4AB-3CD5-4177-A461-3B7ECBF7FC82}" dt="2022-06-09T12:29:21.196" v="582"/>
          <ac:inkMkLst>
            <pc:docMk/>
            <pc:sldMk cId="3464911713" sldId="263"/>
            <ac:inkMk id="9" creationId="{2710DDDE-179B-F249-0F84-AB81CE7E6A0C}"/>
          </ac:inkMkLst>
        </pc:inkChg>
      </pc:sldChg>
      <pc:sldChg chg="addSp delSp modSp new mod">
        <pc:chgData name="Bob Radder | KNOV" userId="b82399d4-4a83-4f85-bc67-0c759bb9a9fa" providerId="ADAL" clId="{2EA4E4AB-3CD5-4177-A461-3B7ECBF7FC82}" dt="2022-06-09T12:36:06.651" v="583" actId="931"/>
        <pc:sldMkLst>
          <pc:docMk/>
          <pc:sldMk cId="857665747" sldId="264"/>
        </pc:sldMkLst>
        <pc:spChg chg="del">
          <ac:chgData name="Bob Radder | KNOV" userId="b82399d4-4a83-4f85-bc67-0c759bb9a9fa" providerId="ADAL" clId="{2EA4E4AB-3CD5-4177-A461-3B7ECBF7FC82}" dt="2022-06-09T12:11:34.325" v="570" actId="478"/>
          <ac:spMkLst>
            <pc:docMk/>
            <pc:sldMk cId="857665747" sldId="264"/>
            <ac:spMk id="2" creationId="{D9CFB674-8C7C-412C-7485-A3FEBC3BF798}"/>
          </ac:spMkLst>
        </pc:spChg>
        <pc:spChg chg="del">
          <ac:chgData name="Bob Radder | KNOV" userId="b82399d4-4a83-4f85-bc67-0c759bb9a9fa" providerId="ADAL" clId="{2EA4E4AB-3CD5-4177-A461-3B7ECBF7FC82}" dt="2022-06-09T12:11:37.298" v="571" actId="478"/>
          <ac:spMkLst>
            <pc:docMk/>
            <pc:sldMk cId="857665747" sldId="264"/>
            <ac:spMk id="4" creationId="{B1967A82-A852-A0E6-F881-35638A2D8BE9}"/>
          </ac:spMkLst>
        </pc:spChg>
        <pc:picChg chg="add del mod">
          <ac:chgData name="Bob Radder | KNOV" userId="b82399d4-4a83-4f85-bc67-0c759bb9a9fa" providerId="ADAL" clId="{2EA4E4AB-3CD5-4177-A461-3B7ECBF7FC82}" dt="2022-06-09T12:12:03.800" v="573" actId="478"/>
          <ac:picMkLst>
            <pc:docMk/>
            <pc:sldMk cId="857665747" sldId="264"/>
            <ac:picMk id="6" creationId="{F4492CA5-075A-95E8-C7C7-96A07054E06B}"/>
          </ac:picMkLst>
        </pc:picChg>
        <pc:picChg chg="add mod">
          <ac:chgData name="Bob Radder | KNOV" userId="b82399d4-4a83-4f85-bc67-0c759bb9a9fa" providerId="ADAL" clId="{2EA4E4AB-3CD5-4177-A461-3B7ECBF7FC82}" dt="2022-06-09T12:36:06.651" v="583" actId="931"/>
          <ac:picMkLst>
            <pc:docMk/>
            <pc:sldMk cId="857665747" sldId="264"/>
            <ac:picMk id="8" creationId="{E351A85D-23B7-E079-0960-918EC187E616}"/>
          </ac:picMkLst>
        </pc:picChg>
      </pc:sldChg>
      <pc:sldChg chg="addSp delSp modSp new mod">
        <pc:chgData name="Bob Radder | KNOV" userId="b82399d4-4a83-4f85-bc67-0c759bb9a9fa" providerId="ADAL" clId="{2EA4E4AB-3CD5-4177-A461-3B7ECBF7FC82}" dt="2022-06-09T12:41:15.263" v="933" actId="1076"/>
        <pc:sldMkLst>
          <pc:docMk/>
          <pc:sldMk cId="2882202705" sldId="265"/>
        </pc:sldMkLst>
        <pc:spChg chg="mod">
          <ac:chgData name="Bob Radder | KNOV" userId="b82399d4-4a83-4f85-bc67-0c759bb9a9fa" providerId="ADAL" clId="{2EA4E4AB-3CD5-4177-A461-3B7ECBF7FC82}" dt="2022-06-09T12:41:10.720" v="932" actId="20577"/>
          <ac:spMkLst>
            <pc:docMk/>
            <pc:sldMk cId="2882202705" sldId="265"/>
            <ac:spMk id="2" creationId="{4F89F6BD-F675-D8A8-038A-FC081D477EF1}"/>
          </ac:spMkLst>
        </pc:spChg>
        <pc:spChg chg="del mod">
          <ac:chgData name="Bob Radder | KNOV" userId="b82399d4-4a83-4f85-bc67-0c759bb9a9fa" providerId="ADAL" clId="{2EA4E4AB-3CD5-4177-A461-3B7ECBF7FC82}" dt="2022-06-09T12:40:50.047" v="903" actId="478"/>
          <ac:spMkLst>
            <pc:docMk/>
            <pc:sldMk cId="2882202705" sldId="265"/>
            <ac:spMk id="4" creationId="{F1F0AFF5-1063-D647-BF0B-68FD29695A12}"/>
          </ac:spMkLst>
        </pc:spChg>
        <pc:graphicFrameChg chg="add mod modGraphic">
          <ac:chgData name="Bob Radder | KNOV" userId="b82399d4-4a83-4f85-bc67-0c759bb9a9fa" providerId="ADAL" clId="{2EA4E4AB-3CD5-4177-A461-3B7ECBF7FC82}" dt="2022-06-09T12:41:15.263" v="933" actId="1076"/>
          <ac:graphicFrameMkLst>
            <pc:docMk/>
            <pc:sldMk cId="2882202705" sldId="265"/>
            <ac:graphicFrameMk id="5" creationId="{2E26C933-06C3-B877-E69B-BFEE8A1A5E07}"/>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27C61A-18BA-794B-91EB-79431102301D}" type="datetimeFigureOut">
              <a:rPr lang="nl-NL" smtClean="0"/>
              <a:t>12-6-2022</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C71F48-E36C-6A4A-9DCC-D5A947FCD6AB}" type="slidenum">
              <a:rPr lang="nl-NL" smtClean="0"/>
              <a:t>‹nr.›</a:t>
            </a:fld>
            <a:endParaRPr lang="nl-NL"/>
          </a:p>
        </p:txBody>
      </p:sp>
    </p:spTree>
    <p:extLst>
      <p:ext uri="{BB962C8B-B14F-4D97-AF65-F5344CB8AC3E}">
        <p14:creationId xmlns:p14="http://schemas.microsoft.com/office/powerpoint/2010/main" val="210155351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12:29:18.228"/>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1010 0 24575,'0'0'0,"0"8"0,9 2 0,8-1 0,9 6 0,-1 8 0,4-2 0,-5 13 0,4-4 0,-6 4 0,-6 2 0,4-6 0,-5 2 0,-4 0 0,-3 3 0,-3 3 0,-3 1 0,-1 2 0,7-7 0,1 0 0,-1 0 0,-2 1 0,-1 3 0,-2 1 0,-1 2 0,-2 0 0,0 2 0,0-1 0,0 1 0,-1 0 0,1 0 0,0-1 0,0 9 0,0 0 0,0 0 0,0-2 0,0-1 0,0-3 0,0 0 0,0-2 0,-9-9 0,0-1 0,-8-8 0,1 1 0,-6-6 0,-6-6 0,-5 4 0,-4-3 0,-3 4 0,-10 5 0,-2 7 0,0-4 0,-7-6 0,2-5 0,2-7 0,4-3 0,2-4 0,3-2 0,2-1 0,1 0 0,1 0 0,1 0 0,-1 0 0,0 1 0,0-1 0,1 1 0,-2 0 0,1 0 0,0 0 0,-1 0 0,1 0 0,0 0 0,8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12:29:20.381"/>
    </inkml:context>
    <inkml:brush xml:id="br0">
      <inkml:brushProperty name="width" value="0.1" units="cm"/>
      <inkml:brushProperty name="height" value="0.1" units="cm"/>
      <inkml:brushProperty name="color" value="#AE198D"/>
      <inkml:brushProperty name="inkEffects" value="galaxy"/>
      <inkml:brushProperty name="anchorX" value="2279.50244"/>
      <inkml:brushProperty name="anchorY" value="-465.99628"/>
      <inkml:brushProperty name="scaleFactor" value="0.5"/>
    </inkml:brush>
  </inkml:definitions>
  <inkml:trace contextRef="#ctx0" brushRef="#br0">287 44 24575,'0'0'0,"-7"-7"0,-11-3 0,-8 2 0,-7 1 0,-5 2 0,-4 2 0,-1 1 0,-1 1 0,9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414D1C-E0A8-D842-ABFE-61E0D75A6E55}" type="datetimeFigureOut">
              <a:rPr lang="nl-NL" smtClean="0"/>
              <a:t>12-6-2022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C9F544-0BA0-DF45-BFD2-D5693C188DB8}" type="slidenum">
              <a:rPr lang="nl-NL" smtClean="0"/>
              <a:t>‹nr.›</a:t>
            </a:fld>
            <a:endParaRPr lang="nl-NL"/>
          </a:p>
        </p:txBody>
      </p:sp>
    </p:spTree>
    <p:extLst>
      <p:ext uri="{BB962C8B-B14F-4D97-AF65-F5344CB8AC3E}">
        <p14:creationId xmlns:p14="http://schemas.microsoft.com/office/powerpoint/2010/main" val="9452693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C9F544-0BA0-DF45-BFD2-D5693C188DB8}" type="slidenum">
              <a:rPr lang="nl-NL" smtClean="0"/>
              <a:t>1</a:t>
            </a:fld>
            <a:endParaRPr lang="nl-NL"/>
          </a:p>
        </p:txBody>
      </p:sp>
    </p:spTree>
    <p:extLst>
      <p:ext uri="{BB962C8B-B14F-4D97-AF65-F5344CB8AC3E}">
        <p14:creationId xmlns:p14="http://schemas.microsoft.com/office/powerpoint/2010/main" val="3660849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en-US" dirty="0">
              <a:cs typeface="Calibri"/>
            </a:endParaRPr>
          </a:p>
        </p:txBody>
      </p:sp>
      <p:sp>
        <p:nvSpPr>
          <p:cNvPr id="4" name="Tijdelijke aanduiding voor dianummer 3"/>
          <p:cNvSpPr>
            <a:spLocks noGrp="1"/>
          </p:cNvSpPr>
          <p:nvPr>
            <p:ph type="sldNum" sz="quarter" idx="5"/>
          </p:nvPr>
        </p:nvSpPr>
        <p:spPr/>
        <p:txBody>
          <a:bodyPr/>
          <a:lstStyle/>
          <a:p>
            <a:fld id="{63C9F544-0BA0-DF45-BFD2-D5693C188DB8}" type="slidenum">
              <a:rPr lang="nl-NL" smtClean="0"/>
              <a:t>2</a:t>
            </a:fld>
            <a:endParaRPr lang="nl-NL"/>
          </a:p>
        </p:txBody>
      </p:sp>
    </p:spTree>
    <p:extLst>
      <p:ext uri="{BB962C8B-B14F-4D97-AF65-F5344CB8AC3E}">
        <p14:creationId xmlns:p14="http://schemas.microsoft.com/office/powerpoint/2010/main" val="3752693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1" y="1436690"/>
            <a:ext cx="9159875" cy="3494087"/>
          </a:xfrm>
        </p:spPr>
        <p:txBody>
          <a:bodyPr/>
          <a:lstStyle/>
          <a:p>
            <a:endParaRPr lang="nl-NL"/>
          </a:p>
        </p:txBody>
      </p:sp>
      <p:sp>
        <p:nvSpPr>
          <p:cNvPr id="2" name="Titel 1"/>
          <p:cNvSpPr>
            <a:spLocks noGrp="1"/>
          </p:cNvSpPr>
          <p:nvPr>
            <p:ph type="ctrTitle"/>
          </p:nvPr>
        </p:nvSpPr>
        <p:spPr>
          <a:xfrm>
            <a:off x="820445" y="4825515"/>
            <a:ext cx="7056750" cy="1470025"/>
          </a:xfrm>
        </p:spPr>
        <p:txBody>
          <a:bodyPr>
            <a:normAutofit/>
          </a:bodyPr>
          <a:lstStyle>
            <a:lvl1pPr>
              <a:defRPr sz="2800" b="1">
                <a:solidFill>
                  <a:schemeClr val="tx1"/>
                </a:solidFill>
              </a:defRPr>
            </a:lvl1pPr>
          </a:lstStyle>
          <a:p>
            <a:r>
              <a:rPr lang="nl-NL"/>
              <a:t>Titelstijl van model bewerken</a:t>
            </a:r>
          </a:p>
        </p:txBody>
      </p:sp>
      <p:sp>
        <p:nvSpPr>
          <p:cNvPr id="3" name="Subtitel 2"/>
          <p:cNvSpPr>
            <a:spLocks noGrp="1"/>
          </p:cNvSpPr>
          <p:nvPr>
            <p:ph type="subTitle" idx="1"/>
          </p:nvPr>
        </p:nvSpPr>
        <p:spPr>
          <a:xfrm>
            <a:off x="820446" y="5802195"/>
            <a:ext cx="7625081" cy="813879"/>
          </a:xfrm>
        </p:spPr>
        <p:txBody>
          <a:bodyPr>
            <a:normAutofit/>
          </a:bodyPr>
          <a:lstStyle>
            <a:lvl1pPr marL="0" indent="0" algn="l">
              <a:buNone/>
              <a:defRPr sz="2000" b="1">
                <a:solidFill>
                  <a:srgbClr val="F7A50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a:xfrm>
            <a:off x="831751" y="6427344"/>
            <a:ext cx="2181176" cy="365125"/>
          </a:xfrm>
          <a:prstGeom prst="rect">
            <a:avLst/>
          </a:prstGeom>
        </p:spPr>
        <p:txBody>
          <a:bodyPr/>
          <a:lstStyle>
            <a:lvl1pPr>
              <a:defRPr sz="1000">
                <a:solidFill>
                  <a:srgbClr val="05316D"/>
                </a:solidFill>
              </a:defRPr>
            </a:lvl1pPr>
          </a:lstStyle>
          <a:p>
            <a:endParaRPr lang="nl-NL"/>
          </a:p>
        </p:txBody>
      </p:sp>
      <p:sp>
        <p:nvSpPr>
          <p:cNvPr id="5" name="Tijdelijke aanduiding voor voettekst 4"/>
          <p:cNvSpPr>
            <a:spLocks noGrp="1"/>
          </p:cNvSpPr>
          <p:nvPr>
            <p:ph type="ftr" sz="quarter" idx="11"/>
          </p:nvPr>
        </p:nvSpPr>
        <p:spPr>
          <a:xfrm>
            <a:off x="1990274" y="6427344"/>
            <a:ext cx="2710881" cy="365125"/>
          </a:xfrm>
          <a:prstGeom prst="rect">
            <a:avLst/>
          </a:prstGeom>
        </p:spPr>
        <p:txBody>
          <a:bodyPr/>
          <a:lstStyle>
            <a:lvl1pPr algn="l">
              <a:defRPr sz="1000">
                <a:solidFill>
                  <a:schemeClr val="tx1"/>
                </a:solidFill>
              </a:defRPr>
            </a:lvl1pPr>
          </a:lstStyle>
          <a:p>
            <a:endParaRPr lang="nl-NL"/>
          </a:p>
        </p:txBody>
      </p:sp>
      <p:pic>
        <p:nvPicPr>
          <p:cNvPr id="14" name="Afbeelding 13" descr="logo KNOV_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4636" y="-1762433"/>
            <a:ext cx="4465580" cy="6319361"/>
          </a:xfrm>
          <a:prstGeom prst="rect">
            <a:avLst/>
          </a:prstGeom>
        </p:spPr>
      </p:pic>
      <p:pic>
        <p:nvPicPr>
          <p:cNvPr id="9" name="Afbeelding 8" descr="babykrul_wit.png"/>
          <p:cNvPicPr>
            <a:picLocks noChangeAspect="1"/>
          </p:cNvPicPr>
          <p:nvPr userDrawn="1"/>
        </p:nvPicPr>
        <p:blipFill rotWithShape="1">
          <a:blip r:embed="rId3">
            <a:alphaModFix amt="73000"/>
            <a:extLst>
              <a:ext uri="{28A0092B-C50C-407E-A947-70E740481C1C}">
                <a14:useLocalDpi xmlns:a14="http://schemas.microsoft.com/office/drawing/2010/main" val="0"/>
              </a:ext>
            </a:extLst>
          </a:blip>
          <a:srcRect t="49449" b="10110"/>
          <a:stretch/>
        </p:blipFill>
        <p:spPr>
          <a:xfrm>
            <a:off x="-4765160" y="1436690"/>
            <a:ext cx="13657640" cy="3494087"/>
          </a:xfrm>
          <a:prstGeom prst="rect">
            <a:avLst/>
          </a:prstGeom>
        </p:spPr>
      </p:pic>
    </p:spTree>
    <p:extLst>
      <p:ext uri="{BB962C8B-B14F-4D97-AF65-F5344CB8AC3E}">
        <p14:creationId xmlns:p14="http://schemas.microsoft.com/office/powerpoint/2010/main" val="227979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ssentitelslide">
    <p:spTree>
      <p:nvGrpSpPr>
        <p:cNvPr id="1" name=""/>
        <p:cNvGrpSpPr/>
        <p:nvPr/>
      </p:nvGrpSpPr>
      <p:grpSpPr>
        <a:xfrm>
          <a:off x="0" y="0"/>
          <a:ext cx="0" cy="0"/>
          <a:chOff x="0" y="0"/>
          <a:chExt cx="0" cy="0"/>
        </a:xfrm>
      </p:grpSpPr>
      <p:sp>
        <p:nvSpPr>
          <p:cNvPr id="6" name="Rechthoek 5"/>
          <p:cNvSpPr/>
          <p:nvPr userDrawn="1"/>
        </p:nvSpPr>
        <p:spPr>
          <a:xfrm>
            <a:off x="0" y="1436690"/>
            <a:ext cx="9159875" cy="3494087"/>
          </a:xfrm>
          <a:prstGeom prst="rect">
            <a:avLst/>
          </a:prstGeom>
          <a:solidFill>
            <a:srgbClr val="E1ED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7" name="Afbeelding 6" descr="babykrul_wit.png"/>
          <p:cNvPicPr>
            <a:picLocks noChangeAspect="1"/>
          </p:cNvPicPr>
          <p:nvPr userDrawn="1"/>
        </p:nvPicPr>
        <p:blipFill rotWithShape="1">
          <a:blip r:embed="rId2">
            <a:alphaModFix amt="68000"/>
            <a:extLst>
              <a:ext uri="{28A0092B-C50C-407E-A947-70E740481C1C}">
                <a14:useLocalDpi xmlns:a14="http://schemas.microsoft.com/office/drawing/2010/main" val="0"/>
              </a:ext>
            </a:extLst>
          </a:blip>
          <a:srcRect t="49449" b="10110"/>
          <a:stretch/>
        </p:blipFill>
        <p:spPr>
          <a:xfrm>
            <a:off x="-4765160" y="1436690"/>
            <a:ext cx="13657640" cy="3494087"/>
          </a:xfrm>
          <a:prstGeom prst="rect">
            <a:avLst/>
          </a:prstGeom>
        </p:spPr>
      </p:pic>
      <p:sp>
        <p:nvSpPr>
          <p:cNvPr id="2" name="Titel 1"/>
          <p:cNvSpPr>
            <a:spLocks noGrp="1"/>
          </p:cNvSpPr>
          <p:nvPr>
            <p:ph type="ctrTitle"/>
          </p:nvPr>
        </p:nvSpPr>
        <p:spPr>
          <a:xfrm>
            <a:off x="820445" y="1844824"/>
            <a:ext cx="7056750" cy="2520280"/>
          </a:xfrm>
        </p:spPr>
        <p:txBody>
          <a:bodyPr>
            <a:normAutofit/>
          </a:bodyPr>
          <a:lstStyle>
            <a:lvl1pPr>
              <a:defRPr sz="4400" b="1">
                <a:solidFill>
                  <a:srgbClr val="05316D"/>
                </a:solidFill>
              </a:defRPr>
            </a:lvl1pPr>
          </a:lstStyle>
          <a:p>
            <a:r>
              <a:rPr lang="nl-NL"/>
              <a:t>Titelstijl van model bewerken</a:t>
            </a:r>
          </a:p>
        </p:txBody>
      </p:sp>
      <p:sp>
        <p:nvSpPr>
          <p:cNvPr id="5" name="Tijdelijke aanduiding voor voettekst 4"/>
          <p:cNvSpPr>
            <a:spLocks noGrp="1"/>
          </p:cNvSpPr>
          <p:nvPr>
            <p:ph type="ftr" sz="quarter" idx="11"/>
          </p:nvPr>
        </p:nvSpPr>
        <p:spPr>
          <a:xfrm>
            <a:off x="1990274" y="6427344"/>
            <a:ext cx="2710881" cy="365125"/>
          </a:xfrm>
          <a:prstGeom prst="rect">
            <a:avLst/>
          </a:prstGeom>
        </p:spPr>
        <p:txBody>
          <a:bodyPr/>
          <a:lstStyle>
            <a:lvl1pPr algn="l">
              <a:defRPr sz="1000">
                <a:solidFill>
                  <a:schemeClr val="tx1"/>
                </a:solidFill>
              </a:defRPr>
            </a:lvl1pPr>
          </a:lstStyle>
          <a:p>
            <a:endParaRPr lang="nl-NL"/>
          </a:p>
        </p:txBody>
      </p:sp>
      <p:pic>
        <p:nvPicPr>
          <p:cNvPr id="9" name="Afbeelding 8" descr="logo KNOV_rgb.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640" y="5241674"/>
            <a:ext cx="2198989" cy="3111848"/>
          </a:xfrm>
          <a:prstGeom prst="rect">
            <a:avLst/>
          </a:prstGeom>
        </p:spPr>
      </p:pic>
    </p:spTree>
    <p:extLst>
      <p:ext uri="{BB962C8B-B14F-4D97-AF65-F5344CB8AC3E}">
        <p14:creationId xmlns:p14="http://schemas.microsoft.com/office/powerpoint/2010/main" val="320029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li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oettekst 2"/>
          <p:cNvSpPr>
            <a:spLocks noGrp="1"/>
          </p:cNvSpPr>
          <p:nvPr>
            <p:ph type="ftr" sz="quarter" idx="10"/>
          </p:nvPr>
        </p:nvSpPr>
        <p:spPr/>
        <p:txBody>
          <a:bodyPr/>
          <a:lstStyle/>
          <a:p>
            <a:endParaRPr lang="nl-NL"/>
          </a:p>
        </p:txBody>
      </p:sp>
      <p:pic>
        <p:nvPicPr>
          <p:cNvPr id="6" name="Afbeelding 5" descr="logo KNOV_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640" y="5241674"/>
            <a:ext cx="2198989" cy="3111848"/>
          </a:xfrm>
          <a:prstGeom prst="rect">
            <a:avLst/>
          </a:prstGeom>
        </p:spPr>
      </p:pic>
      <p:sp>
        <p:nvSpPr>
          <p:cNvPr id="8" name="Tijdelijke aanduiding voor tekst 7"/>
          <p:cNvSpPr>
            <a:spLocks noGrp="1"/>
          </p:cNvSpPr>
          <p:nvPr>
            <p:ph type="body" sz="quarter" idx="12" hasCustomPrompt="1"/>
          </p:nvPr>
        </p:nvSpPr>
        <p:spPr>
          <a:xfrm>
            <a:off x="815974" y="1625600"/>
            <a:ext cx="7870825" cy="4164504"/>
          </a:xfrm>
        </p:spPr>
        <p:txBody>
          <a:bodyPr/>
          <a:lstStyle>
            <a:lvl1pPr marL="457200" indent="-457200">
              <a:spcAft>
                <a:spcPts val="0"/>
              </a:spcAft>
              <a:buSzPct val="100000"/>
              <a:buFont typeface="Arial"/>
              <a:buChar char="•"/>
              <a:defRPr baseline="0"/>
            </a:lvl1pPr>
            <a:lvl2pPr marL="720000" indent="-288000">
              <a:spcAft>
                <a:spcPts val="0"/>
              </a:spcAft>
              <a:buSzPct val="100000"/>
              <a:buFont typeface="Arial"/>
              <a:buChar char="•"/>
              <a:defRPr b="0" i="0" baseline="0"/>
            </a:lvl2pPr>
            <a:lvl3pPr marL="1080000" indent="-342900">
              <a:spcAft>
                <a:spcPts val="0"/>
              </a:spcAft>
              <a:buSzPct val="100000"/>
              <a:buFont typeface="Arial"/>
              <a:buChar char="•"/>
              <a:defRPr b="0" i="0">
                <a:solidFill>
                  <a:srgbClr val="05316D"/>
                </a:solidFill>
              </a:defRPr>
            </a:lvl3pPr>
            <a:lvl4pPr marL="1440000" indent="-342900">
              <a:spcAft>
                <a:spcPts val="0"/>
              </a:spcAft>
              <a:buSzPct val="100000"/>
              <a:buFont typeface="Arial"/>
              <a:buChar char="•"/>
              <a:defRPr sz="1800"/>
            </a:lvl4pPr>
            <a:lvl5pPr marL="1800000" indent="-285750">
              <a:spcAft>
                <a:spcPts val="0"/>
              </a:spcAft>
              <a:buSzPct val="100000"/>
              <a:buFont typeface="Arial"/>
              <a:buChar char="•"/>
              <a:defRPr/>
            </a:lvl5pPr>
          </a:lstStyle>
          <a:p>
            <a:pPr lvl="0"/>
            <a:r>
              <a:rPr lang="nl-NL"/>
              <a:t>Klik om de tekststijl van het model te bewerken als een </a:t>
            </a:r>
            <a:r>
              <a:rPr lang="nl-NL" err="1"/>
              <a:t>bullet</a:t>
            </a:r>
            <a:r>
              <a:rPr lang="nl-NL"/>
              <a:t> over twee regels gaat</a:t>
            </a:r>
          </a:p>
          <a:p>
            <a:pPr lvl="1"/>
            <a:r>
              <a:rPr lang="nl-NL"/>
              <a:t>Tweede niveau over twee regels of meer moet het natuurlijk wel inspringen</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3763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list met afbeeld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oettekst 2"/>
          <p:cNvSpPr>
            <a:spLocks noGrp="1"/>
          </p:cNvSpPr>
          <p:nvPr>
            <p:ph type="ftr" sz="quarter" idx="10"/>
          </p:nvPr>
        </p:nvSpPr>
        <p:spPr/>
        <p:txBody>
          <a:bodyPr/>
          <a:lstStyle/>
          <a:p>
            <a:endParaRPr lang="nl-NL"/>
          </a:p>
        </p:txBody>
      </p:sp>
      <p:pic>
        <p:nvPicPr>
          <p:cNvPr id="6" name="Afbeelding 5" descr="logo KNOV_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640" y="5241674"/>
            <a:ext cx="2198989" cy="3111848"/>
          </a:xfrm>
          <a:prstGeom prst="rect">
            <a:avLst/>
          </a:prstGeom>
        </p:spPr>
      </p:pic>
      <p:sp>
        <p:nvSpPr>
          <p:cNvPr id="8" name="Tijdelijke aanduiding voor tekst 7"/>
          <p:cNvSpPr>
            <a:spLocks noGrp="1"/>
          </p:cNvSpPr>
          <p:nvPr>
            <p:ph type="body" sz="quarter" idx="12" hasCustomPrompt="1"/>
          </p:nvPr>
        </p:nvSpPr>
        <p:spPr>
          <a:xfrm>
            <a:off x="815974" y="1625600"/>
            <a:ext cx="4476107" cy="4164504"/>
          </a:xfrm>
        </p:spPr>
        <p:txBody>
          <a:bodyPr/>
          <a:lstStyle>
            <a:lvl1pPr marL="457200" indent="-457200">
              <a:spcAft>
                <a:spcPts val="0"/>
              </a:spcAft>
              <a:buSzPct val="100000"/>
              <a:buFont typeface="Arial"/>
              <a:buChar char="•"/>
              <a:defRPr baseline="0"/>
            </a:lvl1pPr>
            <a:lvl2pPr marL="720000" indent="-288000">
              <a:spcAft>
                <a:spcPts val="0"/>
              </a:spcAft>
              <a:buSzPct val="100000"/>
              <a:buFont typeface="Arial"/>
              <a:buChar char="•"/>
              <a:defRPr b="0" i="0" baseline="0"/>
            </a:lvl2pPr>
            <a:lvl3pPr marL="1080000" indent="-342900">
              <a:spcAft>
                <a:spcPts val="0"/>
              </a:spcAft>
              <a:buSzPct val="100000"/>
              <a:buFont typeface="Arial"/>
              <a:buChar char="•"/>
              <a:defRPr b="0" i="0">
                <a:solidFill>
                  <a:srgbClr val="05316D"/>
                </a:solidFill>
              </a:defRPr>
            </a:lvl3pPr>
            <a:lvl4pPr marL="1440000" indent="-342900">
              <a:spcAft>
                <a:spcPts val="0"/>
              </a:spcAft>
              <a:buSzPct val="100000"/>
              <a:buFont typeface="Arial"/>
              <a:buChar char="•"/>
              <a:defRPr sz="1800"/>
            </a:lvl4pPr>
            <a:lvl5pPr marL="1800000" indent="-285750">
              <a:spcAft>
                <a:spcPts val="0"/>
              </a:spcAft>
              <a:buSzPct val="100000"/>
              <a:buFont typeface="Arial"/>
              <a:buChar char="•"/>
              <a:defRPr/>
            </a:lvl5pPr>
          </a:lstStyle>
          <a:p>
            <a:pPr lvl="0"/>
            <a:r>
              <a:rPr lang="nl-NL"/>
              <a:t>Klik om de tekststijl van het model te bewerken als een </a:t>
            </a:r>
            <a:r>
              <a:rPr lang="nl-NL" err="1"/>
              <a:t>bullet</a:t>
            </a:r>
            <a:r>
              <a:rPr lang="nl-NL"/>
              <a:t> over twee regels gaat</a:t>
            </a:r>
          </a:p>
          <a:p>
            <a:pPr lvl="1"/>
            <a:r>
              <a:rPr lang="nl-NL"/>
              <a:t>Tweede niveau over twee regels of meer moet het natuurlijk wel inspringen</a:t>
            </a:r>
          </a:p>
          <a:p>
            <a:pPr lvl="2"/>
            <a:r>
              <a:rPr lang="nl-NL"/>
              <a:t>Derde niveau</a:t>
            </a:r>
          </a:p>
          <a:p>
            <a:pPr lvl="3"/>
            <a:r>
              <a:rPr lang="nl-NL"/>
              <a:t>Vierde niveau</a:t>
            </a:r>
          </a:p>
          <a:p>
            <a:pPr lvl="4"/>
            <a:r>
              <a:rPr lang="nl-NL"/>
              <a:t>Vijfde niveau</a:t>
            </a:r>
          </a:p>
        </p:txBody>
      </p:sp>
      <p:sp>
        <p:nvSpPr>
          <p:cNvPr id="7" name="Tijdelijke aanduiding voor afbeelding 10"/>
          <p:cNvSpPr>
            <a:spLocks noGrp="1"/>
          </p:cNvSpPr>
          <p:nvPr>
            <p:ph type="pic" sz="quarter" idx="13"/>
          </p:nvPr>
        </p:nvSpPr>
        <p:spPr>
          <a:xfrm>
            <a:off x="6335714" y="2363788"/>
            <a:ext cx="2808287" cy="2663825"/>
          </a:xfrm>
        </p:spPr>
        <p:txBody>
          <a:bodyPr/>
          <a:lstStyle/>
          <a:p>
            <a:endParaRPr lang="nl-NL"/>
          </a:p>
        </p:txBody>
      </p:sp>
    </p:spTree>
    <p:extLst>
      <p:ext uri="{BB962C8B-B14F-4D97-AF65-F5344CB8AC3E}">
        <p14:creationId xmlns:p14="http://schemas.microsoft.com/office/powerpoint/2010/main" val="265436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oettekst 2"/>
          <p:cNvSpPr>
            <a:spLocks noGrp="1"/>
          </p:cNvSpPr>
          <p:nvPr>
            <p:ph type="ftr" sz="quarter" idx="10"/>
          </p:nvPr>
        </p:nvSpPr>
        <p:spPr/>
        <p:txBody>
          <a:bodyPr/>
          <a:lstStyle/>
          <a:p>
            <a:endParaRPr lang="nl-NL"/>
          </a:p>
        </p:txBody>
      </p:sp>
      <p:sp>
        <p:nvSpPr>
          <p:cNvPr id="8" name="Tijdelijke aanduiding voor afbeelding 7"/>
          <p:cNvSpPr>
            <a:spLocks noGrp="1"/>
          </p:cNvSpPr>
          <p:nvPr>
            <p:ph type="pic" sz="quarter" idx="11"/>
          </p:nvPr>
        </p:nvSpPr>
        <p:spPr>
          <a:xfrm>
            <a:off x="919162" y="1507035"/>
            <a:ext cx="4761582" cy="4440237"/>
          </a:xfrm>
        </p:spPr>
        <p:txBody>
          <a:bodyPr/>
          <a:lstStyle/>
          <a:p>
            <a:endParaRPr lang="nl-NL"/>
          </a:p>
        </p:txBody>
      </p:sp>
      <p:pic>
        <p:nvPicPr>
          <p:cNvPr id="13" name="Afbeelding 12" descr="logo KNOV_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640" y="5241674"/>
            <a:ext cx="2198989" cy="3111848"/>
          </a:xfrm>
          <a:prstGeom prst="rect">
            <a:avLst/>
          </a:prstGeom>
        </p:spPr>
      </p:pic>
    </p:spTree>
    <p:extLst>
      <p:ext uri="{BB962C8B-B14F-4D97-AF65-F5344CB8AC3E}">
        <p14:creationId xmlns:p14="http://schemas.microsoft.com/office/powerpoint/2010/main" val="1660396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n blad met logo los van afschrift">
    <p:spTree>
      <p:nvGrpSpPr>
        <p:cNvPr id="1" name=""/>
        <p:cNvGrpSpPr/>
        <p:nvPr/>
      </p:nvGrpSpPr>
      <p:grpSpPr>
        <a:xfrm>
          <a:off x="0" y="0"/>
          <a:ext cx="0" cy="0"/>
          <a:chOff x="0" y="0"/>
          <a:chExt cx="0" cy="0"/>
        </a:xfrm>
      </p:grpSpPr>
      <p:sp>
        <p:nvSpPr>
          <p:cNvPr id="4" name="Rechthoek 3"/>
          <p:cNvSpPr/>
          <p:nvPr userDrawn="1"/>
        </p:nvSpPr>
        <p:spPr>
          <a:xfrm>
            <a:off x="-17760" y="-95035"/>
            <a:ext cx="9721080" cy="60466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3" name="Tijdelijke aanduiding voor voettekst 2"/>
          <p:cNvSpPr>
            <a:spLocks noGrp="1"/>
          </p:cNvSpPr>
          <p:nvPr>
            <p:ph type="ftr" sz="quarter" idx="10"/>
          </p:nvPr>
        </p:nvSpPr>
        <p:spPr/>
        <p:txBody>
          <a:bodyPr/>
          <a:lstStyle/>
          <a:p>
            <a:endParaRPr lang="nl-NL"/>
          </a:p>
        </p:txBody>
      </p:sp>
      <p:pic>
        <p:nvPicPr>
          <p:cNvPr id="13" name="Afbeelding 12" descr="logo KNOV_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640" y="5241674"/>
            <a:ext cx="2198989" cy="3111848"/>
          </a:xfrm>
          <a:prstGeom prst="rect">
            <a:avLst/>
          </a:prstGeom>
        </p:spPr>
      </p:pic>
    </p:spTree>
    <p:extLst>
      <p:ext uri="{BB962C8B-B14F-4D97-AF65-F5344CB8AC3E}">
        <p14:creationId xmlns:p14="http://schemas.microsoft.com/office/powerpoint/2010/main" val="192128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g blad met logo en afschrift samen">
    <p:spTree>
      <p:nvGrpSpPr>
        <p:cNvPr id="1" name=""/>
        <p:cNvGrpSpPr/>
        <p:nvPr/>
      </p:nvGrpSpPr>
      <p:grpSpPr>
        <a:xfrm>
          <a:off x="0" y="0"/>
          <a:ext cx="0" cy="0"/>
          <a:chOff x="0" y="0"/>
          <a:chExt cx="0" cy="0"/>
        </a:xfrm>
      </p:grpSpPr>
      <p:sp>
        <p:nvSpPr>
          <p:cNvPr id="4" name="Rechthoek 3"/>
          <p:cNvSpPr/>
          <p:nvPr userDrawn="1"/>
        </p:nvSpPr>
        <p:spPr>
          <a:xfrm>
            <a:off x="-17760" y="1"/>
            <a:ext cx="9161760" cy="59516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13" name="Afbeelding 12" descr="logo KNOV_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7228" y="5258171"/>
            <a:ext cx="2198989" cy="3111848"/>
          </a:xfrm>
          <a:prstGeom prst="rect">
            <a:avLst/>
          </a:prstGeom>
        </p:spPr>
      </p:pic>
    </p:spTree>
    <p:extLst>
      <p:ext uri="{BB962C8B-B14F-4D97-AF65-F5344CB8AC3E}">
        <p14:creationId xmlns:p14="http://schemas.microsoft.com/office/powerpoint/2010/main" val="291506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blad met titel zonder logo">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5" name="Rechthoek 4"/>
          <p:cNvSpPr/>
          <p:nvPr userDrawn="1"/>
        </p:nvSpPr>
        <p:spPr>
          <a:xfrm>
            <a:off x="5724129" y="6309320"/>
            <a:ext cx="3168352" cy="548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193427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Afbeelding 5" descr="babykrul_pms.png"/>
          <p:cNvPicPr>
            <a:picLocks noChangeAspect="1"/>
          </p:cNvPicPr>
          <p:nvPr userDrawn="1"/>
        </p:nvPicPr>
        <p:blipFill>
          <a:blip r:embed="rId10">
            <a:alphaModFix amt="23000"/>
            <a:extLst>
              <a:ext uri="{28A0092B-C50C-407E-A947-70E740481C1C}">
                <a14:useLocalDpi xmlns:a14="http://schemas.microsoft.com/office/drawing/2010/main" val="0"/>
              </a:ext>
            </a:extLst>
          </a:blip>
          <a:stretch>
            <a:fillRect/>
          </a:stretch>
        </p:blipFill>
        <p:spPr>
          <a:xfrm>
            <a:off x="-4766677" y="-2835696"/>
            <a:ext cx="13659157" cy="8640960"/>
          </a:xfrm>
          <a:prstGeom prst="rect">
            <a:avLst/>
          </a:prstGeom>
        </p:spPr>
      </p:pic>
      <p:sp>
        <p:nvSpPr>
          <p:cNvPr id="2" name="Tijdelijke aanduiding voor titel 1"/>
          <p:cNvSpPr>
            <a:spLocks noGrp="1"/>
          </p:cNvSpPr>
          <p:nvPr>
            <p:ph type="title"/>
          </p:nvPr>
        </p:nvSpPr>
        <p:spPr>
          <a:xfrm>
            <a:off x="815975" y="274638"/>
            <a:ext cx="7870825"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815974" y="1600202"/>
            <a:ext cx="7870826"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err="1"/>
              <a:t>Subkop</a:t>
            </a:r>
            <a:endParaRPr lang="nl-NL"/>
          </a:p>
          <a:p>
            <a:pPr lvl="2"/>
            <a:r>
              <a:rPr lang="nl-NL" err="1"/>
              <a:t>Subsubkop</a:t>
            </a:r>
            <a:endParaRPr lang="nl-NL"/>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1990274" y="6427344"/>
            <a:ext cx="2710881" cy="365125"/>
          </a:xfrm>
          <a:prstGeom prst="rect">
            <a:avLst/>
          </a:prstGeom>
        </p:spPr>
        <p:txBody>
          <a:bodyPr/>
          <a:lstStyle>
            <a:lvl1pPr algn="l">
              <a:defRPr sz="1000">
                <a:solidFill>
                  <a:schemeClr val="tx1"/>
                </a:solidFill>
              </a:defRPr>
            </a:lvl1pPr>
          </a:lstStyle>
          <a:p>
            <a:endParaRPr lang="nl-NL"/>
          </a:p>
        </p:txBody>
      </p:sp>
      <p:sp>
        <p:nvSpPr>
          <p:cNvPr id="7" name="Tijdelijke aanduiding voor voettekst 4"/>
          <p:cNvSpPr txBox="1">
            <a:spLocks/>
          </p:cNvSpPr>
          <p:nvPr userDrawn="1"/>
        </p:nvSpPr>
        <p:spPr>
          <a:xfrm>
            <a:off x="5436097" y="6427344"/>
            <a:ext cx="2710881" cy="365125"/>
          </a:xfrm>
          <a:prstGeom prst="rect">
            <a:avLst/>
          </a:prstGeom>
        </p:spPr>
        <p:txBody>
          <a:bodyPr/>
          <a:lstStyle>
            <a:defPPr>
              <a:defRPr lang="nl-NL"/>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l-NL" sz="1000"/>
          </a:p>
        </p:txBody>
      </p:sp>
      <p:sp>
        <p:nvSpPr>
          <p:cNvPr id="8" name="Tijdelijke aanduiding voor voettekst 4"/>
          <p:cNvSpPr txBox="1">
            <a:spLocks/>
          </p:cNvSpPr>
          <p:nvPr userDrawn="1"/>
        </p:nvSpPr>
        <p:spPr>
          <a:xfrm>
            <a:off x="5220073" y="6427344"/>
            <a:ext cx="2710881" cy="365125"/>
          </a:xfrm>
          <a:prstGeom prst="rect">
            <a:avLst/>
          </a:prstGeom>
        </p:spPr>
        <p:txBody>
          <a:bodyPr/>
          <a:lstStyle>
            <a:defPPr>
              <a:defRPr lang="nl-NL"/>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l-NL" sz="1000"/>
          </a:p>
        </p:txBody>
      </p:sp>
      <p:sp>
        <p:nvSpPr>
          <p:cNvPr id="11" name="Tijdelijke aanduiding voor voettekst 4"/>
          <p:cNvSpPr txBox="1">
            <a:spLocks/>
          </p:cNvSpPr>
          <p:nvPr userDrawn="1"/>
        </p:nvSpPr>
        <p:spPr>
          <a:xfrm>
            <a:off x="5004049" y="6427344"/>
            <a:ext cx="2710881" cy="365125"/>
          </a:xfrm>
          <a:prstGeom prst="rect">
            <a:avLst/>
          </a:prstGeom>
        </p:spPr>
        <p:txBody>
          <a:bodyPr/>
          <a:lstStyle>
            <a:defPPr>
              <a:defRPr lang="nl-NL"/>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l-NL" sz="1000"/>
          </a:p>
        </p:txBody>
      </p:sp>
      <p:sp>
        <p:nvSpPr>
          <p:cNvPr id="5" name="Tekstvak 4"/>
          <p:cNvSpPr txBox="1"/>
          <p:nvPr userDrawn="1"/>
        </p:nvSpPr>
        <p:spPr>
          <a:xfrm>
            <a:off x="5353744" y="6427344"/>
            <a:ext cx="3538736" cy="246221"/>
          </a:xfrm>
          <a:prstGeom prst="rect">
            <a:avLst/>
          </a:prstGeom>
          <a:noFill/>
        </p:spPr>
        <p:txBody>
          <a:bodyPr wrap="square" rtlCol="0">
            <a:spAutoFit/>
          </a:bodyPr>
          <a:lstStyle/>
          <a:p>
            <a:pPr algn="r"/>
            <a:r>
              <a:rPr lang="nl-NL" sz="1000"/>
              <a:t>Koninklijke Nederlandse Organisatie van</a:t>
            </a:r>
            <a:r>
              <a:rPr lang="nl-NL" sz="1000" baseline="0"/>
              <a:t> Verloskundigen</a:t>
            </a:r>
            <a:endParaRPr lang="nl-NL" sz="1000"/>
          </a:p>
        </p:txBody>
      </p:sp>
    </p:spTree>
    <p:extLst>
      <p:ext uri="{BB962C8B-B14F-4D97-AF65-F5344CB8AC3E}">
        <p14:creationId xmlns:p14="http://schemas.microsoft.com/office/powerpoint/2010/main" val="251758621"/>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9" r:id="rId4"/>
    <p:sldLayoutId id="2147483664" r:id="rId5"/>
    <p:sldLayoutId id="2147483667" r:id="rId6"/>
    <p:sldLayoutId id="2147483668" r:id="rId7"/>
    <p:sldLayoutId id="2147483666" r:id="rId8"/>
  </p:sldLayoutIdLst>
  <p:hf sldNum="0" hdr="0"/>
  <p:txStyles>
    <p:titleStyle>
      <a:lvl1pPr algn="l" defTabSz="457200" rtl="0" eaLnBrk="1" latinLnBrk="0" hangingPunct="1">
        <a:spcBef>
          <a:spcPct val="0"/>
        </a:spcBef>
        <a:buNone/>
        <a:defRPr sz="3200" b="1" kern="1200">
          <a:solidFill>
            <a:srgbClr val="F7A50D"/>
          </a:solidFill>
          <a:latin typeface="+mj-lt"/>
          <a:ea typeface="+mj-ea"/>
          <a:cs typeface="+mj-cs"/>
        </a:defRPr>
      </a:lvl1pPr>
    </p:titleStyle>
    <p:bodyStyle>
      <a:lvl1pPr marL="0" indent="-288000" algn="l" defTabSz="457200" rtl="0" eaLnBrk="1" latinLnBrk="0" hangingPunct="1">
        <a:spcBef>
          <a:spcPct val="20000"/>
        </a:spcBef>
        <a:buClr>
          <a:srgbClr val="05316D"/>
        </a:buClr>
        <a:buFont typeface="Arial"/>
        <a:buChar char="•"/>
        <a:defRPr sz="2800" b="1" kern="1200">
          <a:solidFill>
            <a:srgbClr val="05316D"/>
          </a:solidFill>
          <a:latin typeface="+mn-lt"/>
          <a:ea typeface="+mn-ea"/>
          <a:cs typeface="+mn-cs"/>
        </a:defRPr>
      </a:lvl1pPr>
      <a:lvl2pPr marL="0" indent="-288000" algn="l" defTabSz="457200" rtl="0" eaLnBrk="1" latinLnBrk="0" hangingPunct="1">
        <a:spcBef>
          <a:spcPct val="20000"/>
        </a:spcBef>
        <a:buClr>
          <a:schemeClr val="tx2"/>
        </a:buClr>
        <a:buFont typeface="Arial"/>
        <a:buChar char="•"/>
        <a:defRPr sz="2400" b="1" kern="1200">
          <a:solidFill>
            <a:srgbClr val="05316D"/>
          </a:solidFill>
          <a:latin typeface="+mn-lt"/>
          <a:ea typeface="+mn-ea"/>
          <a:cs typeface="+mn-cs"/>
        </a:defRPr>
      </a:lvl2pPr>
      <a:lvl3pPr marL="0" indent="-288000" algn="l" defTabSz="457200" rtl="0" eaLnBrk="1" latinLnBrk="0" hangingPunct="1">
        <a:spcBef>
          <a:spcPct val="20000"/>
        </a:spcBef>
        <a:buClr>
          <a:schemeClr val="tx2"/>
        </a:buClr>
        <a:buFont typeface="Arial"/>
        <a:buChar char="•"/>
        <a:defRPr sz="2000" b="1" kern="1200">
          <a:solidFill>
            <a:srgbClr val="F7A50D"/>
          </a:solidFill>
          <a:latin typeface="+mn-lt"/>
          <a:ea typeface="+mn-ea"/>
          <a:cs typeface="+mn-cs"/>
        </a:defRPr>
      </a:lvl3pPr>
      <a:lvl4pPr marL="0" indent="-288000" algn="l" defTabSz="457200" rtl="0" eaLnBrk="1" latinLnBrk="0" hangingPunct="1">
        <a:spcBef>
          <a:spcPct val="20000"/>
        </a:spcBef>
        <a:buClr>
          <a:schemeClr val="tx2"/>
        </a:buClr>
        <a:buFont typeface="Arial"/>
        <a:buChar char="•"/>
        <a:defRPr sz="2000" kern="1200">
          <a:solidFill>
            <a:srgbClr val="05316D"/>
          </a:solidFill>
          <a:latin typeface="+mn-lt"/>
          <a:ea typeface="+mn-ea"/>
          <a:cs typeface="+mn-cs"/>
        </a:defRPr>
      </a:lvl4pPr>
      <a:lvl5pPr marL="0" indent="-288000" algn="l" defTabSz="457200" rtl="0" eaLnBrk="1" latinLnBrk="0" hangingPunct="1">
        <a:spcBef>
          <a:spcPct val="20000"/>
        </a:spcBef>
        <a:buClr>
          <a:schemeClr val="tx2"/>
        </a:buClr>
        <a:buFont typeface="Arial"/>
        <a:buChar char="•"/>
        <a:defRPr sz="1600" kern="1200">
          <a:solidFill>
            <a:srgbClr val="05316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001-KNOV.jpg"/>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1337" b="21337"/>
          <a:stretch>
            <a:fillRect/>
          </a:stretch>
        </p:blipFill>
        <p:spPr/>
      </p:pic>
      <p:sp>
        <p:nvSpPr>
          <p:cNvPr id="4" name="Titel 3"/>
          <p:cNvSpPr>
            <a:spLocks noGrp="1"/>
          </p:cNvSpPr>
          <p:nvPr>
            <p:ph type="ctrTitle"/>
          </p:nvPr>
        </p:nvSpPr>
        <p:spPr/>
        <p:txBody>
          <a:bodyPr/>
          <a:lstStyle/>
          <a:p>
            <a:r>
              <a:rPr lang="nl-NL" dirty="0"/>
              <a:t>Informatiebijeenkomst digitale gegevensdeling en ICT in de </a:t>
            </a:r>
            <a:r>
              <a:rPr lang="nl-NL" dirty="0" err="1"/>
              <a:t>geboortezorg</a:t>
            </a:r>
            <a:endParaRPr lang="nl-NL" dirty="0"/>
          </a:p>
        </p:txBody>
      </p:sp>
      <p:sp>
        <p:nvSpPr>
          <p:cNvPr id="5" name="Subtitel 4"/>
          <p:cNvSpPr>
            <a:spLocks noGrp="1"/>
          </p:cNvSpPr>
          <p:nvPr>
            <p:ph type="subTitle" idx="1"/>
          </p:nvPr>
        </p:nvSpPr>
        <p:spPr/>
        <p:txBody>
          <a:bodyPr vert="horz" lIns="91440" tIns="45720" rIns="91440" bIns="45720" rtlCol="0" anchor="t">
            <a:normAutofit/>
          </a:bodyPr>
          <a:lstStyle/>
          <a:p>
            <a:endParaRPr lang="nl-NL" dirty="0">
              <a:cs typeface="Calibri"/>
            </a:endParaRPr>
          </a:p>
          <a:p>
            <a:endParaRPr lang="nl-NL" dirty="0">
              <a:cs typeface="Calibri"/>
            </a:endParaRPr>
          </a:p>
        </p:txBody>
      </p:sp>
      <p:sp>
        <p:nvSpPr>
          <p:cNvPr id="8" name="Tijdelijke aanduiding voor datum 7"/>
          <p:cNvSpPr>
            <a:spLocks noGrp="1"/>
          </p:cNvSpPr>
          <p:nvPr>
            <p:ph type="dt" sz="half" idx="10"/>
          </p:nvPr>
        </p:nvSpPr>
        <p:spPr/>
        <p:txBody>
          <a:bodyPr/>
          <a:lstStyle/>
          <a:p>
            <a:r>
              <a:rPr lang="nl-NL" dirty="0"/>
              <a:t>Bob Radder		</a:t>
            </a:r>
          </a:p>
        </p:txBody>
      </p:sp>
      <p:sp>
        <p:nvSpPr>
          <p:cNvPr id="9" name="Tijdelijke aanduiding voor voettekst 8"/>
          <p:cNvSpPr>
            <a:spLocks noGrp="1"/>
          </p:cNvSpPr>
          <p:nvPr>
            <p:ph type="ftr" sz="quarter" idx="11"/>
          </p:nvPr>
        </p:nvSpPr>
        <p:spPr/>
        <p:txBody>
          <a:bodyPr anchor="t"/>
          <a:lstStyle/>
          <a:p>
            <a:r>
              <a:rPr lang="nl-NL" dirty="0">
                <a:cs typeface="Calibri"/>
              </a:rPr>
              <a:t>13-06-2022</a:t>
            </a:r>
          </a:p>
        </p:txBody>
      </p:sp>
      <p:pic>
        <p:nvPicPr>
          <p:cNvPr id="10" name="Afbeelding 9" descr="babykrul_wit.png"/>
          <p:cNvPicPr>
            <a:picLocks noChangeAspect="1"/>
          </p:cNvPicPr>
          <p:nvPr/>
        </p:nvPicPr>
        <p:blipFill rotWithShape="1">
          <a:blip r:embed="rId4">
            <a:alphaModFix amt="57000"/>
            <a:extLst>
              <a:ext uri="{28A0092B-C50C-407E-A947-70E740481C1C}">
                <a14:useLocalDpi xmlns:a14="http://schemas.microsoft.com/office/drawing/2010/main" val="0"/>
              </a:ext>
            </a:extLst>
          </a:blip>
          <a:srcRect t="49449" b="10110"/>
          <a:stretch/>
        </p:blipFill>
        <p:spPr>
          <a:xfrm>
            <a:off x="-4765160" y="1436688"/>
            <a:ext cx="13657640" cy="3494087"/>
          </a:xfrm>
          <a:prstGeom prst="rect">
            <a:avLst/>
          </a:prstGeom>
        </p:spPr>
      </p:pic>
      <p:sp>
        <p:nvSpPr>
          <p:cNvPr id="2" name="Tekstvak 1">
            <a:extLst>
              <a:ext uri="{FF2B5EF4-FFF2-40B4-BE49-F238E27FC236}">
                <a16:creationId xmlns:a16="http://schemas.microsoft.com/office/drawing/2014/main" id="{5D4A282D-5B61-4E6E-A200-6993F4750CDD}"/>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dirty="0"/>
          </a:p>
        </p:txBody>
      </p:sp>
    </p:spTree>
    <p:extLst>
      <p:ext uri="{BB962C8B-B14F-4D97-AF65-F5344CB8AC3E}">
        <p14:creationId xmlns:p14="http://schemas.microsoft.com/office/powerpoint/2010/main" val="3664861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2A7307-4C87-47C7-87FE-8B741462A21F}"/>
              </a:ext>
            </a:extLst>
          </p:cNvPr>
          <p:cNvSpPr>
            <a:spLocks noGrp="1"/>
          </p:cNvSpPr>
          <p:nvPr>
            <p:ph type="title"/>
          </p:nvPr>
        </p:nvSpPr>
        <p:spPr/>
        <p:txBody>
          <a:bodyPr/>
          <a:lstStyle/>
          <a:p>
            <a:r>
              <a:rPr lang="nl-NL" dirty="0">
                <a:cs typeface="Calibri"/>
              </a:rPr>
              <a:t>Waarom binnen de KNOV belangrijk?</a:t>
            </a:r>
          </a:p>
        </p:txBody>
      </p:sp>
      <p:sp>
        <p:nvSpPr>
          <p:cNvPr id="3" name="Tijdelijke aanduiding voor voettekst 2">
            <a:extLst>
              <a:ext uri="{FF2B5EF4-FFF2-40B4-BE49-F238E27FC236}">
                <a16:creationId xmlns:a16="http://schemas.microsoft.com/office/drawing/2014/main" id="{C06AFE3D-974A-4C18-84E5-6D10A952D345}"/>
              </a:ext>
            </a:extLst>
          </p:cNvPr>
          <p:cNvSpPr>
            <a:spLocks noGrp="1"/>
          </p:cNvSpPr>
          <p:nvPr>
            <p:ph type="ftr" sz="quarter" idx="10"/>
          </p:nvPr>
        </p:nvSpPr>
        <p:spPr/>
        <p:txBody>
          <a:bodyPr lIns="91440" tIns="45720" rIns="91440" bIns="45720" anchor="t"/>
          <a:lstStyle/>
          <a:p>
            <a:endParaRPr lang="nl-NL" dirty="0"/>
          </a:p>
        </p:txBody>
      </p:sp>
      <p:sp>
        <p:nvSpPr>
          <p:cNvPr id="4" name="Tijdelijke aanduiding voor tekst 3">
            <a:extLst>
              <a:ext uri="{FF2B5EF4-FFF2-40B4-BE49-F238E27FC236}">
                <a16:creationId xmlns:a16="http://schemas.microsoft.com/office/drawing/2014/main" id="{3EB3BC31-1E6C-4B17-BCEB-1A0AA598BE3E}"/>
              </a:ext>
            </a:extLst>
          </p:cNvPr>
          <p:cNvSpPr>
            <a:spLocks noGrp="1"/>
          </p:cNvSpPr>
          <p:nvPr>
            <p:ph type="body" sz="quarter" idx="12"/>
          </p:nvPr>
        </p:nvSpPr>
        <p:spPr>
          <a:xfrm>
            <a:off x="636589" y="1346748"/>
            <a:ext cx="7870825" cy="4474630"/>
          </a:xfrm>
        </p:spPr>
        <p:txBody>
          <a:bodyPr vert="horz" lIns="91440" tIns="45720" rIns="91440" bIns="45720" rtlCol="0" anchor="t">
            <a:normAutofit/>
          </a:bodyPr>
          <a:lstStyle/>
          <a:p>
            <a:pPr marL="514350" indent="-514350">
              <a:buFont typeface="+mj-lt"/>
              <a:buAutoNum type="arabicPeriod"/>
            </a:pPr>
            <a:r>
              <a:rPr lang="nl-NL" dirty="0">
                <a:cs typeface="Calibri"/>
              </a:rPr>
              <a:t>Visie 2030</a:t>
            </a:r>
          </a:p>
          <a:p>
            <a:pPr marL="777150" lvl="1" indent="-514350"/>
            <a:r>
              <a:rPr lang="nl-NL" dirty="0">
                <a:cs typeface="Calibri"/>
              </a:rPr>
              <a:t>Actief inzetten van technologie</a:t>
            </a:r>
          </a:p>
          <a:p>
            <a:pPr marL="1137150" lvl="2" indent="-514350"/>
            <a:r>
              <a:rPr lang="nl-NL" dirty="0"/>
              <a:t>De vrouw draagt bij aan het verzamelen van haar eigen gezondheidsdata en voert de regie over haar dossier. Deze data en andere gegevens worden uitgewisseld door en met de vrouw en zorgprofessionals die bij haar zwangerschap betrokken zijn.</a:t>
            </a:r>
          </a:p>
          <a:p>
            <a:pPr marL="1137150" lvl="2" indent="-514350"/>
            <a:r>
              <a:rPr lang="nl-NL" dirty="0"/>
              <a:t>De vrouw en de verloskundige generen veel data rondom de zwangerschap, de geboorte en het kraambed. Via technologie worden deze data op een veilige en gewenste manier toegankelijk voor andere zorgverleners in het netwerk</a:t>
            </a:r>
            <a:endParaRPr lang="nl-NL" dirty="0">
              <a:cs typeface="Calibri"/>
            </a:endParaRPr>
          </a:p>
          <a:p>
            <a:pPr marL="1137150" lvl="2" indent="-514350"/>
            <a:endParaRPr lang="nl-NL" dirty="0">
              <a:cs typeface="Calibri"/>
            </a:endParaRPr>
          </a:p>
          <a:p>
            <a:pPr marL="1137150" lvl="2" indent="-514350"/>
            <a:endParaRPr lang="nl-NL" dirty="0"/>
          </a:p>
        </p:txBody>
      </p:sp>
    </p:spTree>
    <p:extLst>
      <p:ext uri="{BB962C8B-B14F-4D97-AF65-F5344CB8AC3E}">
        <p14:creationId xmlns:p14="http://schemas.microsoft.com/office/powerpoint/2010/main" val="355435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2E7A67-D244-36D8-82BD-98C6C8B03542}"/>
              </a:ext>
            </a:extLst>
          </p:cNvPr>
          <p:cNvSpPr>
            <a:spLocks noGrp="1"/>
          </p:cNvSpPr>
          <p:nvPr>
            <p:ph type="title"/>
          </p:nvPr>
        </p:nvSpPr>
        <p:spPr/>
        <p:txBody>
          <a:bodyPr/>
          <a:lstStyle/>
          <a:p>
            <a:r>
              <a:rPr lang="nl-NL" dirty="0"/>
              <a:t>Programma innovatie &amp; ICT</a:t>
            </a:r>
          </a:p>
        </p:txBody>
      </p:sp>
      <p:sp>
        <p:nvSpPr>
          <p:cNvPr id="3" name="Tijdelijke aanduiding voor voettekst 2">
            <a:extLst>
              <a:ext uri="{FF2B5EF4-FFF2-40B4-BE49-F238E27FC236}">
                <a16:creationId xmlns:a16="http://schemas.microsoft.com/office/drawing/2014/main" id="{F818D0D6-CD87-C054-E8FC-AC566C62CDD8}"/>
              </a:ext>
            </a:extLst>
          </p:cNvPr>
          <p:cNvSpPr>
            <a:spLocks noGrp="1"/>
          </p:cNvSpPr>
          <p:nvPr>
            <p:ph type="ftr" sz="quarter" idx="10"/>
          </p:nvPr>
        </p:nvSpPr>
        <p:spPr/>
        <p:txBody>
          <a:bodyPr/>
          <a:lstStyle/>
          <a:p>
            <a:endParaRPr lang="nl-NL"/>
          </a:p>
        </p:txBody>
      </p:sp>
      <p:sp>
        <p:nvSpPr>
          <p:cNvPr id="4" name="Tijdelijke aanduiding voor tekst 3">
            <a:extLst>
              <a:ext uri="{FF2B5EF4-FFF2-40B4-BE49-F238E27FC236}">
                <a16:creationId xmlns:a16="http://schemas.microsoft.com/office/drawing/2014/main" id="{7AD0BFF6-9641-2D7F-5B73-59E4EA9AE025}"/>
              </a:ext>
            </a:extLst>
          </p:cNvPr>
          <p:cNvSpPr>
            <a:spLocks noGrp="1"/>
          </p:cNvSpPr>
          <p:nvPr>
            <p:ph type="body" sz="quarter" idx="12"/>
          </p:nvPr>
        </p:nvSpPr>
        <p:spPr/>
        <p:txBody>
          <a:bodyPr/>
          <a:lstStyle/>
          <a:p>
            <a:pPr marL="0" indent="0">
              <a:buNone/>
            </a:pPr>
            <a:r>
              <a:rPr lang="nl-NL" dirty="0"/>
              <a:t>Onderverdeeld in:</a:t>
            </a:r>
          </a:p>
          <a:p>
            <a:pPr marL="514350" indent="-514350">
              <a:buAutoNum type="arabicParenR"/>
            </a:pPr>
            <a:r>
              <a:rPr lang="nl-NL" dirty="0"/>
              <a:t>Digitale gegevensuitwisseling</a:t>
            </a:r>
          </a:p>
          <a:p>
            <a:pPr marL="514350" indent="-514350">
              <a:buAutoNum type="arabicParenR"/>
            </a:pPr>
            <a:r>
              <a:rPr lang="nl-NL" dirty="0"/>
              <a:t>Kwaliteitsindicatoren </a:t>
            </a:r>
          </a:p>
          <a:p>
            <a:pPr marL="514350" indent="-514350">
              <a:buAutoNum type="arabicParenR"/>
            </a:pPr>
            <a:r>
              <a:rPr lang="nl-NL" dirty="0"/>
              <a:t>eHealth &amp; technologie</a:t>
            </a:r>
          </a:p>
          <a:p>
            <a:pPr marL="514350" indent="-514350">
              <a:buAutoNum type="arabicParenR"/>
            </a:pPr>
            <a:endParaRPr lang="nl-NL" dirty="0"/>
          </a:p>
          <a:p>
            <a:pPr marL="0" indent="0">
              <a:buNone/>
            </a:pPr>
            <a:r>
              <a:rPr lang="nl-NL" dirty="0"/>
              <a:t>Maar waarom is het handig om deze onderwerpen bij elkaar te pakken?</a:t>
            </a:r>
          </a:p>
        </p:txBody>
      </p:sp>
      <p:grpSp>
        <p:nvGrpSpPr>
          <p:cNvPr id="10" name="Groep 9">
            <a:extLst>
              <a:ext uri="{FF2B5EF4-FFF2-40B4-BE49-F238E27FC236}">
                <a16:creationId xmlns:a16="http://schemas.microsoft.com/office/drawing/2014/main" id="{35A2D131-223B-76CB-B82F-676BB97DAA9D}"/>
              </a:ext>
            </a:extLst>
          </p:cNvPr>
          <p:cNvGrpSpPr/>
          <p:nvPr/>
        </p:nvGrpSpPr>
        <p:grpSpPr>
          <a:xfrm>
            <a:off x="5549280" y="2361960"/>
            <a:ext cx="471600" cy="627120"/>
            <a:chOff x="5549280" y="2361960"/>
            <a:chExt cx="471600" cy="62712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8" name="Inkt 7">
                  <a:extLst>
                    <a:ext uri="{FF2B5EF4-FFF2-40B4-BE49-F238E27FC236}">
                      <a16:creationId xmlns:a16="http://schemas.microsoft.com/office/drawing/2014/main" id="{6C6FE60A-1BE8-E175-971C-8F4E9486A8A1}"/>
                    </a:ext>
                  </a:extLst>
                </p14:cNvPr>
                <p14:cNvContentPartPr/>
                <p14:nvPr/>
              </p14:nvContentPartPr>
              <p14:xfrm>
                <a:off x="5549280" y="2361960"/>
                <a:ext cx="471600" cy="627120"/>
              </p14:xfrm>
            </p:contentPart>
          </mc:Choice>
          <mc:Fallback xmlns="">
            <p:pic>
              <p:nvPicPr>
                <p:cNvPr id="8" name="Inkt 7">
                  <a:extLst>
                    <a:ext uri="{FF2B5EF4-FFF2-40B4-BE49-F238E27FC236}">
                      <a16:creationId xmlns:a16="http://schemas.microsoft.com/office/drawing/2014/main" id="{6C6FE60A-1BE8-E175-971C-8F4E9486A8A1}"/>
                    </a:ext>
                  </a:extLst>
                </p:cNvPr>
                <p:cNvPicPr/>
                <p:nvPr/>
              </p:nvPicPr>
              <p:blipFill>
                <a:blip r:embed="rId3"/>
                <a:stretch>
                  <a:fillRect/>
                </a:stretch>
              </p:blipFill>
              <p:spPr>
                <a:xfrm>
                  <a:off x="5531640" y="2343960"/>
                  <a:ext cx="507240" cy="662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9" name="Inkt 8">
                  <a:extLst>
                    <a:ext uri="{FF2B5EF4-FFF2-40B4-BE49-F238E27FC236}">
                      <a16:creationId xmlns:a16="http://schemas.microsoft.com/office/drawing/2014/main" id="{2710DDDE-179B-F249-0F84-AB81CE7E6A0C}"/>
                    </a:ext>
                  </a:extLst>
                </p14:cNvPr>
                <p14:cNvContentPartPr/>
                <p14:nvPr/>
              </p14:nvContentPartPr>
              <p14:xfrm>
                <a:off x="5840160" y="2376720"/>
                <a:ext cx="103320" cy="15840"/>
              </p14:xfrm>
            </p:contentPart>
          </mc:Choice>
          <mc:Fallback xmlns="">
            <p:pic>
              <p:nvPicPr>
                <p:cNvPr id="9" name="Inkt 8">
                  <a:extLst>
                    <a:ext uri="{FF2B5EF4-FFF2-40B4-BE49-F238E27FC236}">
                      <a16:creationId xmlns:a16="http://schemas.microsoft.com/office/drawing/2014/main" id="{2710DDDE-179B-F249-0F84-AB81CE7E6A0C}"/>
                    </a:ext>
                  </a:extLst>
                </p:cNvPr>
                <p:cNvPicPr/>
                <p:nvPr/>
              </p:nvPicPr>
              <p:blipFill>
                <a:blip r:embed="rId5"/>
                <a:stretch>
                  <a:fillRect/>
                </a:stretch>
              </p:blipFill>
              <p:spPr>
                <a:xfrm>
                  <a:off x="5822520" y="2359080"/>
                  <a:ext cx="138960" cy="51480"/>
                </a:xfrm>
                <a:prstGeom prst="rect">
                  <a:avLst/>
                </a:prstGeom>
              </p:spPr>
            </p:pic>
          </mc:Fallback>
        </mc:AlternateContent>
      </p:grpSp>
    </p:spTree>
    <p:extLst>
      <p:ext uri="{BB962C8B-B14F-4D97-AF65-F5344CB8AC3E}">
        <p14:creationId xmlns:p14="http://schemas.microsoft.com/office/powerpoint/2010/main" val="346491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ECC7C760-ACAC-0C85-5CE4-E07BDE9752EA}"/>
              </a:ext>
            </a:extLst>
          </p:cNvPr>
          <p:cNvSpPr>
            <a:spLocks noGrp="1"/>
          </p:cNvSpPr>
          <p:nvPr>
            <p:ph type="ftr" sz="quarter" idx="10"/>
          </p:nvPr>
        </p:nvSpPr>
        <p:spPr/>
        <p:txBody>
          <a:bodyPr/>
          <a:lstStyle/>
          <a:p>
            <a:endParaRPr lang="nl-NL"/>
          </a:p>
        </p:txBody>
      </p:sp>
      <p:pic>
        <p:nvPicPr>
          <p:cNvPr id="8" name="Afbeelding 7">
            <a:extLst>
              <a:ext uri="{FF2B5EF4-FFF2-40B4-BE49-F238E27FC236}">
                <a16:creationId xmlns:a16="http://schemas.microsoft.com/office/drawing/2014/main" id="{E351A85D-23B7-E079-0960-918EC187E616}"/>
              </a:ext>
            </a:extLst>
          </p:cNvPr>
          <p:cNvPicPr>
            <a:picLocks noChangeAspect="1"/>
          </p:cNvPicPr>
          <p:nvPr/>
        </p:nvPicPr>
        <p:blipFill>
          <a:blip r:embed="rId2"/>
          <a:stretch>
            <a:fillRect/>
          </a:stretch>
        </p:blipFill>
        <p:spPr>
          <a:xfrm>
            <a:off x="0" y="433553"/>
            <a:ext cx="9144000" cy="5990897"/>
          </a:xfrm>
          <a:prstGeom prst="rect">
            <a:avLst/>
          </a:prstGeom>
        </p:spPr>
      </p:pic>
    </p:spTree>
    <p:extLst>
      <p:ext uri="{BB962C8B-B14F-4D97-AF65-F5344CB8AC3E}">
        <p14:creationId xmlns:p14="http://schemas.microsoft.com/office/powerpoint/2010/main" val="857665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9F6BD-F675-D8A8-038A-FC081D477EF1}"/>
              </a:ext>
            </a:extLst>
          </p:cNvPr>
          <p:cNvSpPr>
            <a:spLocks noGrp="1"/>
          </p:cNvSpPr>
          <p:nvPr>
            <p:ph type="title"/>
          </p:nvPr>
        </p:nvSpPr>
        <p:spPr/>
        <p:txBody>
          <a:bodyPr>
            <a:normAutofit/>
          </a:bodyPr>
          <a:lstStyle/>
          <a:p>
            <a:r>
              <a:rPr lang="nl-NL" dirty="0"/>
              <a:t>Verdieping of niet?</a:t>
            </a:r>
            <a:br>
              <a:rPr lang="nl-NL" dirty="0"/>
            </a:br>
            <a:endParaRPr lang="nl-NL" dirty="0"/>
          </a:p>
        </p:txBody>
      </p:sp>
      <p:sp>
        <p:nvSpPr>
          <p:cNvPr id="3" name="Tijdelijke aanduiding voor voettekst 2">
            <a:extLst>
              <a:ext uri="{FF2B5EF4-FFF2-40B4-BE49-F238E27FC236}">
                <a16:creationId xmlns:a16="http://schemas.microsoft.com/office/drawing/2014/main" id="{BDC65C2A-8021-7A9A-509B-18D15349278D}"/>
              </a:ext>
            </a:extLst>
          </p:cNvPr>
          <p:cNvSpPr>
            <a:spLocks noGrp="1"/>
          </p:cNvSpPr>
          <p:nvPr>
            <p:ph type="ftr" sz="quarter" idx="10"/>
          </p:nvPr>
        </p:nvSpPr>
        <p:spPr/>
        <p:txBody>
          <a:bodyPr/>
          <a:lstStyle/>
          <a:p>
            <a:endParaRPr lang="nl-NL"/>
          </a:p>
        </p:txBody>
      </p:sp>
      <p:graphicFrame>
        <p:nvGraphicFramePr>
          <p:cNvPr id="5" name="Tabel 5">
            <a:extLst>
              <a:ext uri="{FF2B5EF4-FFF2-40B4-BE49-F238E27FC236}">
                <a16:creationId xmlns:a16="http://schemas.microsoft.com/office/drawing/2014/main" id="{2E26C933-06C3-B877-E69B-BFEE8A1A5E07}"/>
              </a:ext>
            </a:extLst>
          </p:cNvPr>
          <p:cNvGraphicFramePr>
            <a:graphicFrameLocks noGrp="1"/>
          </p:cNvGraphicFramePr>
          <p:nvPr>
            <p:extLst>
              <p:ext uri="{D42A27DB-BD31-4B8C-83A1-F6EECF244321}">
                <p14:modId xmlns:p14="http://schemas.microsoft.com/office/powerpoint/2010/main" val="3996938873"/>
              </p:ext>
            </p:extLst>
          </p:nvPr>
        </p:nvGraphicFramePr>
        <p:xfrm>
          <a:off x="868297" y="1310642"/>
          <a:ext cx="7665719" cy="3962401"/>
        </p:xfrm>
        <a:graphic>
          <a:graphicData uri="http://schemas.openxmlformats.org/drawingml/2006/table">
            <a:tbl>
              <a:tblPr firstRow="1" bandRow="1">
                <a:tableStyleId>{5C22544A-7EE6-4342-B048-85BDC9FD1C3A}</a:tableStyleId>
              </a:tblPr>
              <a:tblGrid>
                <a:gridCol w="3775366">
                  <a:extLst>
                    <a:ext uri="{9D8B030D-6E8A-4147-A177-3AD203B41FA5}">
                      <a16:colId xmlns:a16="http://schemas.microsoft.com/office/drawing/2014/main" val="3878194695"/>
                    </a:ext>
                  </a:extLst>
                </a:gridCol>
                <a:gridCol w="3890353">
                  <a:extLst>
                    <a:ext uri="{9D8B030D-6E8A-4147-A177-3AD203B41FA5}">
                      <a16:colId xmlns:a16="http://schemas.microsoft.com/office/drawing/2014/main" val="1521735558"/>
                    </a:ext>
                  </a:extLst>
                </a:gridCol>
              </a:tblGrid>
              <a:tr h="454090">
                <a:tc>
                  <a:txBody>
                    <a:bodyPr/>
                    <a:lstStyle/>
                    <a:p>
                      <a:pPr algn="ctr"/>
                      <a:r>
                        <a:rPr lang="nl-NL" dirty="0"/>
                        <a:t>Detail</a:t>
                      </a:r>
                    </a:p>
                  </a:txBody>
                  <a:tcPr/>
                </a:tc>
                <a:tc>
                  <a:txBody>
                    <a:bodyPr/>
                    <a:lstStyle/>
                    <a:p>
                      <a:pPr algn="ctr"/>
                      <a:r>
                        <a:rPr lang="nl-NL" dirty="0"/>
                        <a:t>Hoofdlijnen</a:t>
                      </a:r>
                    </a:p>
                  </a:txBody>
                  <a:tcPr/>
                </a:tc>
                <a:extLst>
                  <a:ext uri="{0D108BD9-81ED-4DB2-BD59-A6C34878D82A}">
                    <a16:rowId xmlns:a16="http://schemas.microsoft.com/office/drawing/2014/main" val="4098243702"/>
                  </a:ext>
                </a:extLst>
              </a:tr>
              <a:tr h="454090">
                <a:tc>
                  <a:txBody>
                    <a:bodyPr/>
                    <a:lstStyle/>
                    <a:p>
                      <a:r>
                        <a:rPr lang="nl-NL" dirty="0"/>
                        <a:t>Wat is VIPP Babyconnect</a:t>
                      </a:r>
                    </a:p>
                  </a:txBody>
                  <a:tcPr/>
                </a:tc>
                <a:tc>
                  <a:txBody>
                    <a:bodyPr/>
                    <a:lstStyle/>
                    <a:p>
                      <a:r>
                        <a:rPr lang="nl-NL" dirty="0"/>
                        <a:t>Kennis van FHIR/HL7v3</a:t>
                      </a:r>
                    </a:p>
                  </a:txBody>
                  <a:tcPr/>
                </a:tc>
                <a:extLst>
                  <a:ext uri="{0D108BD9-81ED-4DB2-BD59-A6C34878D82A}">
                    <a16:rowId xmlns:a16="http://schemas.microsoft.com/office/drawing/2014/main" val="3104121942"/>
                  </a:ext>
                </a:extLst>
              </a:tr>
              <a:tr h="783771">
                <a:tc>
                  <a:txBody>
                    <a:bodyPr/>
                    <a:lstStyle/>
                    <a:p>
                      <a:r>
                        <a:rPr lang="nl-NL" dirty="0"/>
                        <a:t>Benodigdheden voor opzetten indicatoren</a:t>
                      </a:r>
                    </a:p>
                  </a:txBody>
                  <a:tcPr/>
                </a:tc>
                <a:tc>
                  <a:txBody>
                    <a:bodyPr/>
                    <a:lstStyle/>
                    <a:p>
                      <a:r>
                        <a:rPr lang="nl-NL" dirty="0"/>
                        <a:t>Benodigde ICT voorzieningen</a:t>
                      </a:r>
                    </a:p>
                  </a:txBody>
                  <a:tcPr/>
                </a:tc>
                <a:extLst>
                  <a:ext uri="{0D108BD9-81ED-4DB2-BD59-A6C34878D82A}">
                    <a16:rowId xmlns:a16="http://schemas.microsoft.com/office/drawing/2014/main" val="892919319"/>
                  </a:ext>
                </a:extLst>
              </a:tr>
              <a:tr h="454090">
                <a:tc>
                  <a:txBody>
                    <a:bodyPr/>
                    <a:lstStyle/>
                    <a:p>
                      <a:endParaRPr lang="nl-NL" dirty="0"/>
                    </a:p>
                  </a:txBody>
                  <a:tcPr/>
                </a:tc>
                <a:tc>
                  <a:txBody>
                    <a:bodyPr/>
                    <a:lstStyle/>
                    <a:p>
                      <a:r>
                        <a:rPr lang="nl-NL" dirty="0"/>
                        <a:t>Welke EPD systemen zijn er</a:t>
                      </a:r>
                    </a:p>
                  </a:txBody>
                  <a:tcPr/>
                </a:tc>
                <a:extLst>
                  <a:ext uri="{0D108BD9-81ED-4DB2-BD59-A6C34878D82A}">
                    <a16:rowId xmlns:a16="http://schemas.microsoft.com/office/drawing/2014/main" val="3459310775"/>
                  </a:ext>
                </a:extLst>
              </a:tr>
              <a:tr h="454090">
                <a:tc>
                  <a:txBody>
                    <a:bodyPr/>
                    <a:lstStyle/>
                    <a:p>
                      <a:endParaRPr lang="nl-NL"/>
                    </a:p>
                  </a:txBody>
                  <a:tcPr/>
                </a:tc>
                <a:tc>
                  <a:txBody>
                    <a:bodyPr/>
                    <a:lstStyle/>
                    <a:p>
                      <a:endParaRPr lang="nl-NL"/>
                    </a:p>
                  </a:txBody>
                  <a:tcPr/>
                </a:tc>
                <a:extLst>
                  <a:ext uri="{0D108BD9-81ED-4DB2-BD59-A6C34878D82A}">
                    <a16:rowId xmlns:a16="http://schemas.microsoft.com/office/drawing/2014/main" val="3529130949"/>
                  </a:ext>
                </a:extLst>
              </a:tr>
              <a:tr h="454090">
                <a:tc>
                  <a:txBody>
                    <a:bodyPr/>
                    <a:lstStyle/>
                    <a:p>
                      <a:endParaRPr lang="nl-NL"/>
                    </a:p>
                  </a:txBody>
                  <a:tcPr/>
                </a:tc>
                <a:tc>
                  <a:txBody>
                    <a:bodyPr/>
                    <a:lstStyle/>
                    <a:p>
                      <a:endParaRPr lang="nl-NL"/>
                    </a:p>
                  </a:txBody>
                  <a:tcPr/>
                </a:tc>
                <a:extLst>
                  <a:ext uri="{0D108BD9-81ED-4DB2-BD59-A6C34878D82A}">
                    <a16:rowId xmlns:a16="http://schemas.microsoft.com/office/drawing/2014/main" val="2446208773"/>
                  </a:ext>
                </a:extLst>
              </a:tr>
              <a:tr h="454090">
                <a:tc>
                  <a:txBody>
                    <a:bodyPr/>
                    <a:lstStyle/>
                    <a:p>
                      <a:endParaRPr lang="nl-NL"/>
                    </a:p>
                  </a:txBody>
                  <a:tcPr/>
                </a:tc>
                <a:tc>
                  <a:txBody>
                    <a:bodyPr/>
                    <a:lstStyle/>
                    <a:p>
                      <a:endParaRPr lang="nl-NL"/>
                    </a:p>
                  </a:txBody>
                  <a:tcPr/>
                </a:tc>
                <a:extLst>
                  <a:ext uri="{0D108BD9-81ED-4DB2-BD59-A6C34878D82A}">
                    <a16:rowId xmlns:a16="http://schemas.microsoft.com/office/drawing/2014/main" val="3061461857"/>
                  </a:ext>
                </a:extLst>
              </a:tr>
              <a:tr h="454090">
                <a:tc>
                  <a:txBody>
                    <a:bodyPr/>
                    <a:lstStyle/>
                    <a:p>
                      <a:endParaRPr lang="nl-NL"/>
                    </a:p>
                  </a:txBody>
                  <a:tcPr/>
                </a:tc>
                <a:tc>
                  <a:txBody>
                    <a:bodyPr/>
                    <a:lstStyle/>
                    <a:p>
                      <a:endParaRPr lang="nl-NL" dirty="0"/>
                    </a:p>
                  </a:txBody>
                  <a:tcPr/>
                </a:tc>
                <a:extLst>
                  <a:ext uri="{0D108BD9-81ED-4DB2-BD59-A6C34878D82A}">
                    <a16:rowId xmlns:a16="http://schemas.microsoft.com/office/drawing/2014/main" val="4294910239"/>
                  </a:ext>
                </a:extLst>
              </a:tr>
            </a:tbl>
          </a:graphicData>
        </a:graphic>
      </p:graphicFrame>
    </p:spTree>
    <p:extLst>
      <p:ext uri="{BB962C8B-B14F-4D97-AF65-F5344CB8AC3E}">
        <p14:creationId xmlns:p14="http://schemas.microsoft.com/office/powerpoint/2010/main" val="2882202705"/>
      </p:ext>
    </p:extLst>
  </p:cSld>
  <p:clrMapOvr>
    <a:masterClrMapping/>
  </p:clrMapOvr>
</p:sld>
</file>

<file path=ppt/theme/theme1.xml><?xml version="1.0" encoding="utf-8"?>
<a:theme xmlns:a="http://schemas.openxmlformats.org/drawingml/2006/main" name="Bulletlist">
  <a:themeElements>
    <a:clrScheme name="KNOV 1">
      <a:dk1>
        <a:srgbClr val="05316D"/>
      </a:dk1>
      <a:lt1>
        <a:sysClr val="window" lastClr="FFFFFF"/>
      </a:lt1>
      <a:dk2>
        <a:srgbClr val="F7A50D"/>
      </a:dk2>
      <a:lt2>
        <a:srgbClr val="B7E1E9"/>
      </a:lt2>
      <a:accent1>
        <a:srgbClr val="DADADA"/>
      </a:accent1>
      <a:accent2>
        <a:srgbClr val="595C5D"/>
      </a:accent2>
      <a:accent3>
        <a:srgbClr val="282828"/>
      </a:accent3>
      <a:accent4>
        <a:srgbClr val="B9EDFA"/>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7187F271E6764BA7C3A6A48E0CBADB" ma:contentTypeVersion="30" ma:contentTypeDescription="Een nieuw document maken." ma:contentTypeScope="" ma:versionID="23d466f20e0559d63d8a18da52ea99f8">
  <xsd:schema xmlns:xsd="http://www.w3.org/2001/XMLSchema" xmlns:xs="http://www.w3.org/2001/XMLSchema" xmlns:p="http://schemas.microsoft.com/office/2006/metadata/properties" xmlns:ns2="ec9541f1-3b43-482c-a8de-1b403dece07c" xmlns:ns3="bf4a096b-ecb1-4e85-a1e0-80c521e034ab" xmlns:ns4="18bc3f94-dfc0-4b96-9f8a-0e5bbfb16367" targetNamespace="http://schemas.microsoft.com/office/2006/metadata/properties" ma:root="true" ma:fieldsID="c12e4e89d2299d4273f36570547724f2" ns2:_="" ns3:_="" ns4:_="">
    <xsd:import namespace="ec9541f1-3b43-482c-a8de-1b403dece07c"/>
    <xsd:import namespace="bf4a096b-ecb1-4e85-a1e0-80c521e034ab"/>
    <xsd:import namespace="18bc3f94-dfc0-4b96-9f8a-0e5bbfb16367"/>
    <xsd:element name="properties">
      <xsd:complexType>
        <xsd:sequence>
          <xsd:element name="documentManagement">
            <xsd:complexType>
              <xsd:all>
                <xsd:element ref="ns2: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541f1-3b43-482c-a8de-1b403dece07c"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4a096b-ecb1-4e85-a1e0-80c521e034ab" elementFormDefault="qualified">
    <xsd:import namespace="http://schemas.microsoft.com/office/2006/documentManagement/types"/>
    <xsd:import namespace="http://schemas.microsoft.com/office/infopath/2007/PartnerControls"/>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bc3f94-dfc0-4b96-9f8a-0e5bbfb1636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8C52AE-BD85-4D7C-BAEE-85684F097EAC}">
  <ds:schemaRefs>
    <ds:schemaRef ds:uri="http://schemas.microsoft.com/office/infopath/2007/PartnerControls"/>
    <ds:schemaRef ds:uri="18bc3f94-dfc0-4b96-9f8a-0e5bbfb16367"/>
    <ds:schemaRef ds:uri="http://schemas.microsoft.com/office/2006/documentManagement/types"/>
    <ds:schemaRef ds:uri="bf4a096b-ecb1-4e85-a1e0-80c521e034ab"/>
    <ds:schemaRef ds:uri="http://purl.org/dc/dcmitype/"/>
    <ds:schemaRef ds:uri="ec9541f1-3b43-482c-a8de-1b403dece07c"/>
    <ds:schemaRef ds:uri="http://www.w3.org/XML/1998/namespace"/>
    <ds:schemaRef ds:uri="http://purl.org/dc/elements/1.1/"/>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580EE09-3D9E-41BB-ABB9-E2B4155C27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9541f1-3b43-482c-a8de-1b403dece07c"/>
    <ds:schemaRef ds:uri="bf4a096b-ecb1-4e85-a1e0-80c521e034ab"/>
    <ds:schemaRef ds:uri="18bc3f94-dfc0-4b96-9f8a-0e5bbfb163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D9DE9C-B474-492D-B474-694DA5E5DC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157</Words>
  <Application>Microsoft Office PowerPoint</Application>
  <PresentationFormat>Diavoorstelling (4:3)</PresentationFormat>
  <Paragraphs>25</Paragraphs>
  <Slides>5</Slides>
  <Notes>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5</vt:i4>
      </vt:variant>
    </vt:vector>
  </HeadingPairs>
  <TitlesOfParts>
    <vt:vector size="8" baseType="lpstr">
      <vt:lpstr>Arial</vt:lpstr>
      <vt:lpstr>Calibri</vt:lpstr>
      <vt:lpstr>Bulletlist</vt:lpstr>
      <vt:lpstr>Informatiebijeenkomst digitale gegevensdeling en ICT in de geboortezorg</vt:lpstr>
      <vt:lpstr>Waarom binnen de KNOV belangrijk?</vt:lpstr>
      <vt:lpstr>Programma innovatie &amp; ICT</vt:lpstr>
      <vt:lpstr>PowerPoint-presentatie</vt:lpstr>
      <vt:lpstr>Verdieping of niet?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Pleun Beijsens</dc:creator>
  <cp:lastModifiedBy>corrievanderende</cp:lastModifiedBy>
  <cp:revision>128</cp:revision>
  <dcterms:created xsi:type="dcterms:W3CDTF">2015-05-06T08:37:30Z</dcterms:created>
  <dcterms:modified xsi:type="dcterms:W3CDTF">2022-06-12T16:49:09Z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0x010100DB7187F271E6764BA7C3A6A48E0CBADB</vt:lpwstr>
  </property>
  <property fmtid="{D5CDD505-2E9C-101B-9397-08002B2CF9AE}" pid="3" name="MediaServiceImageTags">
    <vt:lpwstr/>
  </property>
</Properties>
</file>