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4" r:id="rId5"/>
    <p:sldId id="295" r:id="rId6"/>
    <p:sldId id="296" r:id="rId7"/>
    <p:sldId id="298" r:id="rId8"/>
    <p:sldId id="297" r:id="rId9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" initials="L" lastIdx="7" clrIdx="0">
    <p:extLst>
      <p:ext uri="{19B8F6BF-5375-455C-9EA6-DF929625EA0E}">
        <p15:presenceInfo xmlns:p15="http://schemas.microsoft.com/office/powerpoint/2012/main" userId="Lin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4F21A-AC5C-4AAB-936F-ED9D22E0F986}" vWet="4" dt="2022-01-11T13:28:31.308"/>
    <p1510:client id="{9920648E-B8E0-453B-9E4B-8AEF580CBA5A}" v="14" dt="2022-01-11T14:12:08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31" autoAdjust="0"/>
  </p:normalViewPr>
  <p:slideViewPr>
    <p:cSldViewPr snapToGrid="0" snapToObjects="1">
      <p:cViewPr varScale="1">
        <p:scale>
          <a:sx n="85" d="100"/>
          <a:sy n="85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975D7-0D71-1A44-AB55-BCA4AEE1CA1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8E8BC-7AF6-BB43-8E5D-DBA1D914B8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9E23-D340-B44E-8D08-F35662527FE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1F31-B385-814A-B7B3-613ADCB0DB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7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4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0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5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B1F31-B385-814A-B7B3-613ADCB0DB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8" y="378411"/>
            <a:ext cx="3490104" cy="857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39180"/>
            <a:ext cx="7214107" cy="1470024"/>
          </a:xfrm>
        </p:spPr>
        <p:txBody>
          <a:bodyPr anchor="b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09204"/>
            <a:ext cx="57639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BB5F-7873-5C46-94D4-D92ACBDF2D60}" type="datetime3">
              <a:rPr lang="nl-NL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titel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Placenta-0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9085" b="45906"/>
          <a:stretch/>
        </p:blipFill>
        <p:spPr>
          <a:xfrm rot="16200000">
            <a:off x="5617232" y="3331232"/>
            <a:ext cx="6858000" cy="1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BCA75-E400-5E4B-804B-1C5F13D9C24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7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41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81" y="6287300"/>
            <a:ext cx="478631" cy="4786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95310"/>
            <a:ext cx="8229600" cy="1022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09BB-8FD5-0B45-8DA8-F62CE868A79E}" type="datetime3">
              <a:rPr lang="nl-NL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02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CA75-E400-5E4B-804B-1C5F13D9C24D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Stats FC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065" y="5772271"/>
            <a:ext cx="11503214" cy="4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5536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5536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5536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5536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553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5AFA-BC55-4577-8C17-70A0B776D4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l-NL" dirty="0"/>
              <a:t>Kerncijfers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14518-0880-479E-8187-AEFA1AB6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10897"/>
            <a:ext cx="7422444" cy="36877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C69A45-4500-442A-88F3-F0F91256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5AFA-BC55-4577-8C17-70A0B776D4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l-NL" dirty="0"/>
              <a:t>Kerncijfers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14518-0880-479E-8187-AEFA1AB6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10897"/>
            <a:ext cx="7422444" cy="36877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0CA8F1-56F5-44EF-A8F1-D11379E0C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2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F5AFA-BC55-4577-8C17-70A0B776D4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l-NL" dirty="0"/>
              <a:t>Kerncijfers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14518-0880-479E-8187-AEFA1AB6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10897"/>
            <a:ext cx="7422444" cy="36877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995B0D-592F-4898-9B6C-0D481F47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89" y="293512"/>
            <a:ext cx="8359812" cy="53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0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14518-0880-479E-8187-AEFA1AB6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10897"/>
            <a:ext cx="7422444" cy="36877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D44CB7-A117-495D-8E6C-5FF7BE34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9598EA2-255E-4C05-9ECA-F9941EE2B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77" y="1746285"/>
            <a:ext cx="6982851" cy="3668502"/>
          </a:xfrm>
          <a:prstGeom prst="rect">
            <a:avLst/>
          </a:prstGeom>
          <a:noFill/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39DC338-580D-4722-B005-AB1686156B96}"/>
              </a:ext>
            </a:extLst>
          </p:cNvPr>
          <p:cNvSpPr txBox="1"/>
          <p:nvPr/>
        </p:nvSpPr>
        <p:spPr>
          <a:xfrm>
            <a:off x="415817" y="279401"/>
            <a:ext cx="82709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Percentage thuisbevallingen per week in 2020</a:t>
            </a:r>
            <a:br>
              <a:rPr lang="nl-NL" dirty="0"/>
            </a:br>
            <a:r>
              <a:rPr lang="nl-NL" sz="1800" dirty="0"/>
              <a:t>De paarse lijn is het daadwerkelijke percentage per week, de grijze lijn het verwachte percentage op basis van de 2018 en 2019-cijfers.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77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14518-0880-479E-8187-AEFA1AB6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10897"/>
            <a:ext cx="7422444" cy="36877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i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896DA3A-171F-49B4-81A8-C4C86D3E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103183-5974-4907-A024-81EF6A83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18502" cy="69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3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ined">
      <a:dk1>
        <a:srgbClr val="45536F"/>
      </a:dk1>
      <a:lt1>
        <a:sysClr val="window" lastClr="FFFFFF"/>
      </a:lt1>
      <a:dk2>
        <a:srgbClr val="45536F"/>
      </a:dk2>
      <a:lt2>
        <a:srgbClr val="EEECE1"/>
      </a:lt2>
      <a:accent1>
        <a:srgbClr val="7FCFD8"/>
      </a:accent1>
      <a:accent2>
        <a:srgbClr val="009EAA"/>
      </a:accent2>
      <a:accent3>
        <a:srgbClr val="940070"/>
      </a:accent3>
      <a:accent4>
        <a:srgbClr val="FFB53F"/>
      </a:accent4>
      <a:accent5>
        <a:srgbClr val="45536F"/>
      </a:accent5>
      <a:accent6>
        <a:srgbClr val="000000"/>
      </a:accent6>
      <a:hlink>
        <a:srgbClr val="940070"/>
      </a:hlink>
      <a:folHlink>
        <a:srgbClr val="FFB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0" ma:contentTypeDescription="Een nieuw document maken." ma:contentTypeScope="" ma:versionID="23d466f20e0559d63d8a18da52ea99f8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c12e4e89d2299d4273f36570547724f2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C9360-92CD-4FD0-ABAB-C801B7E29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6C6B15-3EB9-4B69-A783-184637FD2091}">
  <ds:schemaRefs>
    <ds:schemaRef ds:uri="http://purl.org/dc/dcmitype/"/>
    <ds:schemaRef ds:uri="http://purl.org/dc/terms/"/>
    <ds:schemaRef ds:uri="bf4a096b-ecb1-4e85-a1e0-80c521e034ab"/>
    <ds:schemaRef ds:uri="http://schemas.microsoft.com/office/infopath/2007/PartnerControls"/>
    <ds:schemaRef ds:uri="18bc3f94-dfc0-4b96-9f8a-0e5bbfb16367"/>
    <ds:schemaRef ds:uri="http://schemas.openxmlformats.org/package/2006/metadata/core-properties"/>
    <ds:schemaRef ds:uri="http://schemas.microsoft.com/office/2006/documentManagement/types"/>
    <ds:schemaRef ds:uri="ec9541f1-3b43-482c-a8de-1b403dece07c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AE40974-4176-49AC-82DC-7861FB5411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Diavoorstelling (4:3)</PresentationFormat>
  <Paragraphs>20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Kerncijfers 2020</vt:lpstr>
      <vt:lpstr>Kerncijfers 2020</vt:lpstr>
      <vt:lpstr>Kerncijfers 2020</vt:lpstr>
      <vt:lpstr> </vt:lpstr>
      <vt:lpstr>PowerPoint-presentatie</vt:lpstr>
    </vt:vector>
  </TitlesOfParts>
  <Company>Dexels!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Dexel</dc:creator>
  <cp:lastModifiedBy>corrievanderende</cp:lastModifiedBy>
  <cp:revision>212</cp:revision>
  <cp:lastPrinted>2019-09-30T07:47:33Z</cp:lastPrinted>
  <dcterms:created xsi:type="dcterms:W3CDTF">2015-09-10T15:00:35Z</dcterms:created>
  <dcterms:modified xsi:type="dcterms:W3CDTF">2022-01-11T14:12:08Z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