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1"/>
  </p:notesMasterIdLst>
  <p:sldIdLst>
    <p:sldId id="321" r:id="rId5"/>
    <p:sldId id="313" r:id="rId6"/>
    <p:sldId id="310" r:id="rId7"/>
    <p:sldId id="324" r:id="rId8"/>
    <p:sldId id="279" r:id="rId9"/>
    <p:sldId id="268" r:id="rId10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rjam Siregar" initials="MS" lastIdx="71" clrIdx="0">
    <p:extLst>
      <p:ext uri="{19B8F6BF-5375-455C-9EA6-DF929625EA0E}">
        <p15:presenceInfo xmlns:p15="http://schemas.microsoft.com/office/powerpoint/2012/main" userId="S::m.siregar@demedischspecialist.nl::8b8907c9-7358-4aff-a44c-49c3221657b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27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460CF1-1267-4A42-972E-ED393F4FA122}" v="16" dt="2021-11-01T10:57:50.8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72157" autoAdjust="0"/>
  </p:normalViewPr>
  <p:slideViewPr>
    <p:cSldViewPr snapToGrid="0" snapToObjects="1">
      <p:cViewPr varScale="1">
        <p:scale>
          <a:sx n="58" d="100"/>
          <a:sy n="58" d="100"/>
        </p:scale>
        <p:origin x="96" y="13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commentAuthors" Target="commentAuthors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rrie van der Ende" userId="cba2584a-3801-4958-9b8e-39d6db432dc6" providerId="ADAL" clId="{0F460CF1-1267-4A42-972E-ED393F4FA122}"/>
    <pc:docChg chg="undo custSel modSld">
      <pc:chgData name="Corrie van der Ende" userId="cba2584a-3801-4958-9b8e-39d6db432dc6" providerId="ADAL" clId="{0F460CF1-1267-4A42-972E-ED393F4FA122}" dt="2021-11-01T10:57:50.825" v="18"/>
      <pc:docMkLst>
        <pc:docMk/>
      </pc:docMkLst>
      <pc:sldChg chg="addSp delSp modSp mod modAnim chgLayout">
        <pc:chgData name="Corrie van der Ende" userId="cba2584a-3801-4958-9b8e-39d6db432dc6" providerId="ADAL" clId="{0F460CF1-1267-4A42-972E-ED393F4FA122}" dt="2021-11-01T10:57:50.825" v="18"/>
        <pc:sldMkLst>
          <pc:docMk/>
          <pc:sldMk cId="4100169945" sldId="313"/>
        </pc:sldMkLst>
        <pc:spChg chg="add del mod ord">
          <ac:chgData name="Corrie van der Ende" userId="cba2584a-3801-4958-9b8e-39d6db432dc6" providerId="ADAL" clId="{0F460CF1-1267-4A42-972E-ED393F4FA122}" dt="2021-11-01T10:54:19.095" v="8" actId="6264"/>
          <ac:spMkLst>
            <pc:docMk/>
            <pc:sldMk cId="4100169945" sldId="313"/>
            <ac:spMk id="7" creationId="{2D7EAFCF-3226-4D70-9BA5-D415910C8DE5}"/>
          </ac:spMkLst>
        </pc:spChg>
        <pc:spChg chg="add del mod ord">
          <ac:chgData name="Corrie van der Ende" userId="cba2584a-3801-4958-9b8e-39d6db432dc6" providerId="ADAL" clId="{0F460CF1-1267-4A42-972E-ED393F4FA122}" dt="2021-11-01T10:54:19.095" v="8" actId="6264"/>
          <ac:spMkLst>
            <pc:docMk/>
            <pc:sldMk cId="4100169945" sldId="313"/>
            <ac:spMk id="8" creationId="{49253190-1AE0-4E52-8C56-B5AE4CA1FEA4}"/>
          </ac:spMkLst>
        </pc:spChg>
        <pc:picChg chg="mod">
          <ac:chgData name="Corrie van der Ende" userId="cba2584a-3801-4958-9b8e-39d6db432dc6" providerId="ADAL" clId="{0F460CF1-1267-4A42-972E-ED393F4FA122}" dt="2021-11-01T10:57:24.052" v="14" actId="1076"/>
          <ac:picMkLst>
            <pc:docMk/>
            <pc:sldMk cId="4100169945" sldId="313"/>
            <ac:picMk id="3" creationId="{12BF9991-7AF0-49C7-9CF8-D0F748FE0F37}"/>
          </ac:picMkLst>
        </pc:picChg>
      </pc:sldChg>
      <pc:sldChg chg="modTransition">
        <pc:chgData name="Corrie van der Ende" userId="cba2584a-3801-4958-9b8e-39d6db432dc6" providerId="ADAL" clId="{0F460CF1-1267-4A42-972E-ED393F4FA122}" dt="2021-11-01T10:54:02.591" v="6"/>
        <pc:sldMkLst>
          <pc:docMk/>
          <pc:sldMk cId="34476087" sldId="32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C5DF01-E03D-CA40-8141-5C39854EB1AF}" type="datetimeFigureOut">
              <a:t>1-11-2021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B28D47-178B-CE4B-8D87-8D1DE58624C9}" type="slidenum"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611711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onsultkaart.nl/wp-content/uploads/2019/06/FMS_ck_GBS-bacterie_2019.01.pdf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dirty="0"/>
              <a:t>Verschil met een keuzehulp toelichten!</a:t>
            </a:r>
          </a:p>
          <a:p>
            <a:pPr marL="0" indent="0">
              <a:buNone/>
            </a:pPr>
            <a:endParaRPr lang="nl-NL" b="1" dirty="0"/>
          </a:p>
          <a:p>
            <a:pPr marL="0" indent="0">
              <a:buNone/>
            </a:pPr>
            <a:r>
              <a:rPr lang="nl-NL" b="1" dirty="0"/>
              <a:t>Wat </a:t>
            </a:r>
            <a:r>
              <a:rPr lang="nl-NL" b="1"/>
              <a:t>is een CK?</a:t>
            </a:r>
            <a:endParaRPr lang="nl-NL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0" dirty="0"/>
              <a:t>Een</a:t>
            </a:r>
            <a:r>
              <a:rPr lang="nl-NL" b="0" i="1" dirty="0"/>
              <a:t> gesprekskaart </a:t>
            </a:r>
            <a:r>
              <a:rPr lang="nl-NL" b="0" dirty="0"/>
              <a:t>op 1 A4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0" dirty="0"/>
              <a:t>Betrouwbare informatie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b="0" dirty="0">
                <a:sym typeface="Wingdings" panose="05000000000000000000" pitchFamily="2" charset="2"/>
              </a:rPr>
              <a:t>Inhoud gebaseerd op richtlijnen beroepsverenigingen in samenwerking met de patiëntenorganisatie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b="0" dirty="0">
                <a:sym typeface="Wingdings" panose="05000000000000000000" pitchFamily="2" charset="2"/>
              </a:rPr>
              <a:t>Vrij van belangen</a:t>
            </a:r>
            <a:endParaRPr lang="nl-NL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0" dirty="0">
                <a:sym typeface="Wingdings" panose="05000000000000000000" pitchFamily="2" charset="2"/>
              </a:rPr>
              <a:t>Geschreven op B1 taalniveau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ym typeface="Wingdings" panose="05000000000000000000" pitchFamily="2" charset="2"/>
              </a:rPr>
              <a:t>FAQ’s op de kaart vastgesteld i.s.m. patiënten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ym typeface="Wingdings" panose="05000000000000000000" pitchFamily="2" charset="2"/>
              </a:rPr>
              <a:t>Simpele tool voor drukke setting</a:t>
            </a:r>
          </a:p>
          <a:p>
            <a:pPr marL="0" indent="0">
              <a:buNone/>
            </a:pPr>
            <a:endParaRPr lang="nl-NL" b="1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l-NL" b="1" dirty="0">
                <a:sym typeface="Wingdings" panose="05000000000000000000" pitchFamily="2" charset="2"/>
              </a:rPr>
              <a:t>Wat is het NIET?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ym typeface="Wingdings" panose="05000000000000000000" pitchFamily="2" charset="2"/>
              </a:rPr>
              <a:t>veredelde informatiefolder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dirty="0">
              <a:sym typeface="Wingdings" panose="05000000000000000000" pitchFamily="2" charset="2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dirty="0">
              <a:sym typeface="Wingdings" panose="05000000000000000000" pitchFamily="2" charset="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dirty="0">
                <a:sym typeface="Wingdings" panose="05000000000000000000" pitchFamily="2" charset="2"/>
              </a:rPr>
              <a:t>Andere </a:t>
            </a:r>
            <a:r>
              <a:rPr lang="nl-NL" dirty="0" err="1">
                <a:sym typeface="Wingdings" panose="05000000000000000000" pitchFamily="2" charset="2"/>
              </a:rPr>
              <a:t>CK’s</a:t>
            </a:r>
            <a:r>
              <a:rPr lang="nl-NL" dirty="0">
                <a:sym typeface="Wingdings" panose="05000000000000000000" pitchFamily="2" charset="2"/>
              </a:rPr>
              <a:t> rondom perinatale zorg: </a:t>
            </a:r>
            <a:r>
              <a:rPr lang="nl-NL" dirty="0">
                <a:hlinkClick r:id="rId3"/>
              </a:rPr>
              <a:t>Consultkaart Draagster van de GBS-bacterie en geen risicofactoren (pdf, 94kB)</a:t>
            </a:r>
            <a:endParaRPr lang="nl-NL" dirty="0">
              <a:sym typeface="Wingdings" panose="05000000000000000000" pitchFamily="2" charset="2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28D47-178B-CE4B-8D87-8D1DE58624C9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8751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Zie ook </a:t>
            </a:r>
            <a:r>
              <a:rPr lang="nl-NL" dirty="0" err="1"/>
              <a:t>infographic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8831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Patient decision aids (PDA)</a:t>
            </a:r>
          </a:p>
          <a:p>
            <a:endParaRPr lang="en-US" dirty="0"/>
          </a:p>
          <a:p>
            <a:r>
              <a:rPr lang="en-US" dirty="0"/>
              <a:t>Effect PDA </a:t>
            </a:r>
            <a:r>
              <a:rPr lang="en-US" dirty="0" err="1"/>
              <a:t>geevalueerd</a:t>
            </a:r>
            <a:r>
              <a:rPr lang="en-US" dirty="0"/>
              <a:t> in RCT</a:t>
            </a:r>
          </a:p>
          <a:p>
            <a:endParaRPr lang="en-US" dirty="0"/>
          </a:p>
          <a:p>
            <a:r>
              <a:rPr lang="en-US" dirty="0"/>
              <a:t>N = 5 reported: </a:t>
            </a:r>
            <a:r>
              <a:rPr lang="en-US" dirty="0" err="1"/>
              <a:t>geen</a:t>
            </a:r>
            <a:r>
              <a:rPr lang="en-US" dirty="0"/>
              <a:t> effect van PDA, </a:t>
            </a:r>
            <a:r>
              <a:rPr lang="en-US" dirty="0" err="1"/>
              <a:t>dus</a:t>
            </a:r>
            <a:r>
              <a:rPr lang="en-US" dirty="0"/>
              <a:t> </a:t>
            </a:r>
            <a:r>
              <a:rPr lang="en-US" dirty="0" err="1"/>
              <a:t>geen</a:t>
            </a:r>
            <a:r>
              <a:rPr lang="en-US" dirty="0"/>
              <a:t> </a:t>
            </a:r>
            <a:r>
              <a:rPr lang="en-US" dirty="0" err="1"/>
              <a:t>implementatie</a:t>
            </a:r>
            <a:r>
              <a:rPr lang="en-US" dirty="0"/>
              <a:t>.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28D47-178B-CE4B-8D87-8D1DE58624C9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800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Algemeen ZKH in Zuid-Nederland, afdeling gynaecologie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Gynaecoloog waar wij contact mee hadden was bekend met CK maar gebruikte hem niet. Zat niet in workflow, leek niet zo praktisch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Triage werd al gedaan voor bepaalde patiëntengroepen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/>
              <a:t>Uitgebreid voor groep met (verdenking op) eierstokcystes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/>
              <a:t>Via </a:t>
            </a:r>
            <a:r>
              <a:rPr lang="nl-NL" dirty="0" err="1"/>
              <a:t>patiëntenportaal</a:t>
            </a:r>
            <a:r>
              <a:rPr lang="nl-NL" dirty="0"/>
              <a:t> CK klaargezet als PDF inclusief toelichting voor patiënt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lvl="1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nl-NL" sz="1600" dirty="0"/>
              <a:t>Gesprek veranderde: gynaecologen gaven aan dat je meer de diepte in kon tijdens gesprek over wat </a:t>
            </a:r>
            <a:r>
              <a:rPr lang="nl-NL" sz="1600" dirty="0" err="1"/>
              <a:t>patient</a:t>
            </a:r>
            <a:r>
              <a:rPr lang="nl-NL" sz="1600" dirty="0"/>
              <a:t> belangrijk vond!</a:t>
            </a:r>
          </a:p>
          <a:p>
            <a:pPr marL="285750" lvl="1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nl-NL" sz="1600" dirty="0"/>
              <a:t>Scheurblok heel handig, makkelijk toegang tot CK in spreekkamer</a:t>
            </a:r>
          </a:p>
          <a:p>
            <a:pPr marL="285750" lvl="1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nl-NL" sz="1600" dirty="0"/>
              <a:t>Enthousiasme bij de gynaecologen, geen weerstand meer. Gaan na deze pilot verder, inclusief de andere </a:t>
            </a:r>
            <a:r>
              <a:rPr lang="nl-NL" sz="1600" dirty="0" err="1"/>
              <a:t>CK’s</a:t>
            </a:r>
            <a:r>
              <a:rPr lang="nl-NL" sz="1600" dirty="0"/>
              <a:t> die NVOG beschikbaar heeft.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B28D47-178B-CE4B-8D87-8D1DE58624C9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1407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medischspecialist.nl/" TargetMode="External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demedischspecialist.nl/" TargetMode="Externa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E8F1C6-FC08-4737-8F6A-43B26A93E66D}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0" y="0"/>
            <a:ext cx="12192000" cy="4892675"/>
          </a:xfrm>
          <a:blipFill dpi="0" rotWithShape="1">
            <a:blip r:embed="rId2">
              <a:alphaModFix amt="15000"/>
            </a:blip>
            <a:srcRect/>
            <a:stretch>
              <a:fillRect/>
            </a:stretch>
          </a:blipFill>
        </p:spPr>
        <p:txBody>
          <a:bodyPr/>
          <a:lstStyle>
            <a:lvl1pPr algn="ctr">
              <a:defRPr/>
            </a:lvl1pPr>
          </a:lstStyle>
          <a:p>
            <a:r>
              <a:rPr lang="pt-BR" dirty="0"/>
              <a:t>     </a:t>
            </a:r>
            <a:endParaRPr lang="en-US" dirty="0"/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530C3060-CF13-1E41-A76E-861CC979658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15817" y="2572383"/>
            <a:ext cx="6253943" cy="3676017"/>
          </a:xfrm>
          <a:solidFill>
            <a:schemeClr val="tx1"/>
          </a:solidFill>
        </p:spPr>
        <p:txBody>
          <a:bodyPr/>
          <a:lstStyle/>
          <a:p>
            <a:pPr lvl="0"/>
            <a:r>
              <a:rPr lang="nl-NL" noProof="0"/>
              <a:t> 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C7786677-D892-AA4F-86A0-81EB3BC0FB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4739" y="3059273"/>
            <a:ext cx="5196381" cy="1073257"/>
          </a:xfrm>
        </p:spPr>
        <p:txBody>
          <a:bodyPr vert="horz" wrap="square" lIns="91440" tIns="45720" rIns="91440" bIns="45720" rtlCol="0" anchor="t" anchorCtr="0">
            <a:noAutofit/>
          </a:bodyPr>
          <a:lstStyle>
            <a:lvl1pPr marL="11113" indent="-11113">
              <a:tabLst/>
              <a:defRPr lang="en-US" sz="3800" b="1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  <a:buNone/>
            </a:pPr>
            <a:r>
              <a:rPr lang="nl-NL" noProof="0" dirty="0"/>
              <a:t>Klik om titel toe te voegen.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E124416E-8AC9-9349-B05F-FC098AF8F9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24739" y="4448686"/>
            <a:ext cx="5196381" cy="1341907"/>
          </a:xfrm>
        </p:spPr>
        <p:txBody>
          <a:bodyPr vert="horz" wrap="square" lIns="91440" tIns="45720" rIns="91440" bIns="45720" rtlCol="0" anchor="t" anchorCtr="0">
            <a:noAutofit/>
          </a:bodyPr>
          <a:lstStyle>
            <a:lvl1pPr marL="11113" indent="-11113">
              <a:tabLst/>
              <a:defRPr lang="en-US" sz="2000" b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  <a:buNone/>
            </a:pPr>
            <a:r>
              <a:rPr lang="nl-NL" noProof="0" dirty="0"/>
              <a:t>Klik om ondertitel toe te voegen.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DF6C7137-D5BE-664A-894B-4521675BD4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74119" y="4254608"/>
            <a:ext cx="720000" cy="36000"/>
          </a:xfrm>
          <a:blipFill>
            <a:blip r:embed="rId3"/>
            <a:stretch>
              <a:fillRect/>
            </a:stretch>
          </a:blipFill>
        </p:spPr>
        <p:txBody>
          <a:bodyPr vert="horz" wrap="square" lIns="91440" tIns="45720" rIns="91440" bIns="45720" rtlCol="0" anchor="t" anchorCtr="0">
            <a:noAutofit/>
          </a:bodyPr>
          <a:lstStyle>
            <a:lvl1pPr marL="11113" indent="-11113">
              <a:tabLst/>
              <a:defRPr lang="en-US" sz="2400" b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  <a:buNone/>
            </a:pPr>
            <a:r>
              <a:rPr lang="nl-NL" noProof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3881E8-3992-4A3A-B273-E4E7E0C15FA3}"/>
              </a:ext>
            </a:extLst>
          </p:cNvPr>
          <p:cNvSpPr txBox="1"/>
          <p:nvPr userDrawn="1"/>
        </p:nvSpPr>
        <p:spPr>
          <a:xfrm>
            <a:off x="6162260" y="1838148"/>
            <a:ext cx="3676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noProof="0" dirty="0"/>
              <a:t>Klik op het pictogram om een liggend beeld toe te voegen.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5CB52CCC-A836-CA4D-98ED-D2482ACD8A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5913" y="299874"/>
            <a:ext cx="1244912" cy="496694"/>
          </a:xfrm>
          <a:blipFill dpi="0" rotWithShape="1">
            <a:blip r:embed="rId4"/>
            <a:srcRect/>
            <a:stretch>
              <a:fillRect l="100" r="342"/>
            </a:stretch>
          </a:blipFill>
        </p:spPr>
        <p:txBody>
          <a:bodyPr/>
          <a:lstStyle/>
          <a:p>
            <a:pPr lvl="0"/>
            <a:r>
              <a:rPr lang="nl-NL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7384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7C77B-27C0-AC4C-9F22-ED22492FB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1646" y="6356350"/>
            <a:ext cx="442025" cy="365125"/>
          </a:xfrm>
        </p:spPr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fld id="{C68C74B7-C5F9-F943-B046-0F90FEE4FB58}" type="slidenum">
              <a:rPr lang="nl-NL" noProof="0" smtClean="0"/>
              <a:pPr algn="l"/>
              <a:t>‹nr.›</a:t>
            </a:fld>
            <a:endParaRPr lang="nl-NL" noProof="0"/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80BE568C-8183-E349-B976-97DE167BF6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27852" y="1271588"/>
            <a:ext cx="5074029" cy="4898054"/>
          </a:xfrm>
          <a:solidFill>
            <a:schemeClr val="tx1"/>
          </a:solidFill>
        </p:spPr>
        <p:txBody>
          <a:bodyPr/>
          <a:lstStyle/>
          <a:p>
            <a:pPr lvl="0"/>
            <a:r>
              <a:rPr lang="nl-NL" noProof="0"/>
              <a:t> 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E2DB335C-258A-6048-B607-BA827EA89B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36774" y="1752953"/>
            <a:ext cx="4131029" cy="1073257"/>
          </a:xfrm>
        </p:spPr>
        <p:txBody>
          <a:bodyPr vert="horz" wrap="square" lIns="91440" tIns="45720" rIns="91440" bIns="45720" rtlCol="0" anchor="t" anchorCtr="0">
            <a:noAutofit/>
          </a:bodyPr>
          <a:lstStyle>
            <a:lvl1pPr marL="11113" indent="-11113">
              <a:tabLst/>
              <a:defRPr lang="en-US" sz="3800" b="1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  <a:buNone/>
            </a:pPr>
            <a:r>
              <a:rPr lang="nl-NL" noProof="0" dirty="0"/>
              <a:t>Klik om titel toe te voegen.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DF21647C-6F54-C94D-9ECA-FBBA28A9D4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94569" y="3301345"/>
            <a:ext cx="4037610" cy="238693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>
              <a:buNone/>
              <a:defRPr sz="2000">
                <a:solidFill>
                  <a:schemeClr val="bg1"/>
                </a:solidFill>
              </a:defRPr>
            </a:lvl2pPr>
            <a:lvl3pPr>
              <a:buNone/>
              <a:defRPr sz="2000">
                <a:solidFill>
                  <a:schemeClr val="bg1"/>
                </a:solidFill>
              </a:defRPr>
            </a:lvl3pPr>
            <a:lvl4pPr>
              <a:buNone/>
              <a:defRPr sz="2000">
                <a:solidFill>
                  <a:schemeClr val="bg1"/>
                </a:solidFill>
              </a:defRPr>
            </a:lvl4pPr>
            <a:lvl5pPr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noProof="0" dirty="0"/>
              <a:t>Klik om beschrijving toe te voegen.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95BBD0D2-1B39-0345-A7E5-C31D062782D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56351" y="2951970"/>
            <a:ext cx="720000" cy="36000"/>
          </a:xfrm>
          <a:blipFill>
            <a:blip r:embed="rId2"/>
            <a:stretch>
              <a:fillRect/>
            </a:stretch>
          </a:blipFill>
        </p:spPr>
        <p:txBody>
          <a:bodyPr vert="horz" wrap="square" lIns="91440" tIns="45720" rIns="91440" bIns="45720" rtlCol="0" anchor="t" anchorCtr="0">
            <a:noAutofit/>
          </a:bodyPr>
          <a:lstStyle>
            <a:lvl1pPr marL="11113" indent="-11113">
              <a:tabLst/>
              <a:defRPr lang="en-US" sz="2400" b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  <a:buNone/>
            </a:pPr>
            <a:r>
              <a:rPr lang="nl-NL" noProof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C10D2F-FFD3-724F-876C-1C2A793169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42" t="8482" b="1"/>
          <a:stretch/>
        </p:blipFill>
        <p:spPr>
          <a:xfrm>
            <a:off x="342965" y="299666"/>
            <a:ext cx="1244912" cy="496902"/>
          </a:xfrm>
          <a:prstGeom prst="rect">
            <a:avLst/>
          </a:prstGeom>
        </p:spPr>
      </p:pic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FD14B2CD-D783-475A-828B-908DA9500B7E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695325" y="1271588"/>
            <a:ext cx="5141913" cy="4816475"/>
          </a:xfrm>
        </p:spPr>
        <p:txBody>
          <a:bodyPr anchor="ctr"/>
          <a:lstStyle>
            <a:lvl1pPr algn="ctr">
              <a:defRPr sz="2000"/>
            </a:lvl1pPr>
          </a:lstStyle>
          <a:p>
            <a:r>
              <a:rPr lang="nl-NL"/>
              <a:t>Klik op het pictogram als u een grafiek wilt toevoegen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318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E0316B-7729-5347-B4D6-15E2BDA9EB36}"/>
              </a:ext>
            </a:extLst>
          </p:cNvPr>
          <p:cNvSpPr/>
          <p:nvPr userDrawn="1"/>
        </p:nvSpPr>
        <p:spPr>
          <a:xfrm>
            <a:off x="3024554" y="0"/>
            <a:ext cx="9167446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28BE49B4-64DB-CC4E-958B-DD77D2F40F14}"/>
              </a:ext>
            </a:extLst>
          </p:cNvPr>
          <p:cNvSpPr>
            <a:spLocks noGrp="1"/>
          </p:cNvSpPr>
          <p:nvPr>
            <p:ph type="media" sz="quarter" idx="21"/>
          </p:nvPr>
        </p:nvSpPr>
        <p:spPr>
          <a:xfrm>
            <a:off x="2214623" y="1245725"/>
            <a:ext cx="7762754" cy="4366550"/>
          </a:xfrm>
        </p:spPr>
        <p:txBody>
          <a:bodyPr anchor="ctr"/>
          <a:lstStyle>
            <a:lvl1pPr algn="ctr">
              <a:defRPr sz="1800"/>
            </a:lvl1pPr>
          </a:lstStyle>
          <a:p>
            <a:r>
              <a:rPr lang="nl-NL" noProof="0"/>
              <a:t>Klik op het pictogram als u media wilt toevoegen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973526-6372-504F-AB81-1C35097A8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42" t="8482" b="1"/>
          <a:stretch/>
        </p:blipFill>
        <p:spPr>
          <a:xfrm>
            <a:off x="342965" y="299666"/>
            <a:ext cx="1244912" cy="496902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FF0AEAF-86C2-EC42-8932-A446FEC91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1646" y="6356350"/>
            <a:ext cx="442025" cy="365125"/>
          </a:xfrm>
        </p:spPr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fld id="{C68C74B7-C5F9-F943-B046-0F90FEE4FB58}" type="slidenum">
              <a:rPr lang="nl-NL" noProof="0" smtClean="0"/>
              <a:pPr algn="l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481904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8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7C77B-27C0-AC4C-9F22-ED22492FB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1646" y="6356350"/>
            <a:ext cx="442025" cy="365125"/>
          </a:xfrm>
        </p:spPr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fld id="{C68C74B7-C5F9-F943-B046-0F90FEE4FB58}" type="slidenum">
              <a:rPr lang="nl-NL" noProof="0" smtClean="0"/>
              <a:pPr algn="l"/>
              <a:t>‹nr.›</a:t>
            </a:fld>
            <a:endParaRPr lang="nl-NL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4D0C6F-E122-C341-A6AB-220A39C328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42" t="8482" b="1"/>
          <a:stretch/>
        </p:blipFill>
        <p:spPr>
          <a:xfrm>
            <a:off x="342965" y="299666"/>
            <a:ext cx="1244912" cy="49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42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8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DF8EFE1-E579-C24C-8BEA-62119C6BC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42" t="8482" b="1"/>
          <a:stretch/>
        </p:blipFill>
        <p:spPr>
          <a:xfrm>
            <a:off x="2990234" y="2189345"/>
            <a:ext cx="6211531" cy="2479310"/>
          </a:xfrm>
          <a:prstGeom prst="rect">
            <a:avLst/>
          </a:prstGeom>
        </p:spPr>
      </p:pic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690CA773-3B21-B441-9021-8292E0DE8512}"/>
              </a:ext>
            </a:extLst>
          </p:cNvPr>
          <p:cNvSpPr/>
          <p:nvPr userDrawn="1"/>
        </p:nvSpPr>
        <p:spPr>
          <a:xfrm>
            <a:off x="5578197" y="4668655"/>
            <a:ext cx="3685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noProof="0">
                <a:solidFill>
                  <a:schemeClr val="accent2"/>
                </a:solidFill>
                <a:hlinkClick r:id="rId4"/>
              </a:rPr>
              <a:t>http://www.demedischspecialist.nl/</a:t>
            </a:r>
            <a:endParaRPr lang="nl-NL" noProof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4778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 noSelect="1"/>
          </p:cNvSpPr>
          <p:nvPr>
            <p:ph idx="1" hasCustomPrompt="1"/>
          </p:nvPr>
        </p:nvSpPr>
        <p:spPr bwMode="gray"/>
        <p:txBody>
          <a:bodyPr/>
          <a:lstStyle>
            <a:lvl1pPr>
              <a:defRPr baseline="0"/>
            </a:lvl1pPr>
          </a:lstStyle>
          <a:p>
            <a:pPr lvl="0"/>
            <a:r>
              <a:rPr lang="en-GB" noProof="1"/>
              <a:t>[Typ tekst of klik op een pictogram om een object in te voegen]</a:t>
            </a:r>
          </a:p>
        </p:txBody>
      </p:sp>
      <p:sp>
        <p:nvSpPr>
          <p:cNvPr id="4" name="Titel 3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GB" dirty="0"/>
              <a:t>[</a:t>
            </a:r>
            <a:r>
              <a:rPr lang="en-GB" dirty="0" err="1"/>
              <a:t>Titel</a:t>
            </a:r>
            <a:r>
              <a:rPr lang="en-GB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594426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B9960B-66AF-4B51-BC9E-B40A79756F7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0" y="0"/>
            <a:ext cx="12192000" cy="6858000"/>
          </a:xfrm>
          <a:blipFill dpi="0" rotWithShape="1">
            <a:blip r:embed="rId2">
              <a:alphaModFix amt="1900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pt-BR" dirty="0"/>
              <a:t>  </a:t>
            </a:r>
            <a:endParaRPr lang="en-US" dirty="0"/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530C3060-CF13-1E41-A76E-861CC979658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5326" y="1902492"/>
            <a:ext cx="5178818" cy="4226637"/>
          </a:xfrm>
          <a:solidFill>
            <a:schemeClr val="tx1"/>
          </a:solidFill>
        </p:spPr>
        <p:txBody>
          <a:bodyPr/>
          <a:lstStyle/>
          <a:p>
            <a:pPr lvl="0"/>
            <a:r>
              <a:rPr lang="nl-NL" noProof="0"/>
              <a:t> 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C7786677-D892-AA4F-86A0-81EB3BC0FB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4247" y="2444163"/>
            <a:ext cx="4383238" cy="1073257"/>
          </a:xfrm>
        </p:spPr>
        <p:txBody>
          <a:bodyPr vert="horz" wrap="square" lIns="91440" tIns="45720" rIns="91440" bIns="45720" rtlCol="0" anchor="t" anchorCtr="0">
            <a:noAutofit/>
          </a:bodyPr>
          <a:lstStyle>
            <a:lvl1pPr marL="11113" indent="-11113">
              <a:tabLst/>
              <a:defRPr lang="en-US" sz="3800" b="1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  <a:buNone/>
            </a:pPr>
            <a:r>
              <a:rPr lang="nl-NL" noProof="0" dirty="0"/>
              <a:t>Klik om titel toe te voegen.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C2BF932-E1C7-4447-88D9-C36C0E4A17D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5913" y="299874"/>
            <a:ext cx="1244912" cy="496694"/>
          </a:xfrm>
          <a:blipFill dpi="0" rotWithShape="1">
            <a:blip r:embed="rId3"/>
            <a:srcRect/>
            <a:stretch>
              <a:fillRect l="100" r="342"/>
            </a:stretch>
          </a:blipFill>
        </p:spPr>
        <p:txBody>
          <a:bodyPr/>
          <a:lstStyle/>
          <a:p>
            <a:pPr lvl="0"/>
            <a:r>
              <a:rPr lang="nl-NL" noProof="0"/>
              <a:t> 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63D5BC21-E358-2648-A625-203E57BA79F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53627" y="3643153"/>
            <a:ext cx="606057" cy="36000"/>
          </a:xfrm>
          <a:blipFill>
            <a:blip r:embed="rId4"/>
            <a:stretch>
              <a:fillRect/>
            </a:stretch>
          </a:blipFill>
        </p:spPr>
        <p:txBody>
          <a:bodyPr vert="horz" wrap="square" lIns="91440" tIns="45720" rIns="91440" bIns="45720" rtlCol="0" anchor="t" anchorCtr="0">
            <a:noAutofit/>
          </a:bodyPr>
          <a:lstStyle>
            <a:lvl1pPr marL="11113" indent="-11113">
              <a:tabLst/>
              <a:defRPr lang="en-US" sz="2400" b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  <a:buNone/>
            </a:pPr>
            <a:r>
              <a:rPr lang="nl-NL" noProof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34AD46-7D90-4678-9F3A-645FDFC495BA}"/>
              </a:ext>
            </a:extLst>
          </p:cNvPr>
          <p:cNvSpPr txBox="1"/>
          <p:nvPr userDrawn="1"/>
        </p:nvSpPr>
        <p:spPr>
          <a:xfrm>
            <a:off x="6258077" y="3032822"/>
            <a:ext cx="3202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noProof="0" dirty="0"/>
              <a:t>Klik op het pictogram om een liggend beeld toe te voegen.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7B96BCEF-FF72-8249-85B2-7D1F29B839F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04247" y="3787152"/>
            <a:ext cx="4383238" cy="2023925"/>
          </a:xfrm>
        </p:spPr>
        <p:txBody>
          <a:bodyPr vert="horz" wrap="square" lIns="91440" tIns="45720" rIns="91440" bIns="45720" rtlCol="0" anchor="t" anchorCtr="0">
            <a:noAutofit/>
          </a:bodyPr>
          <a:lstStyle>
            <a:lvl1pPr marL="11113" indent="-11113">
              <a:tabLst/>
              <a:defRPr lang="en-US" sz="2000" b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  <a:buNone/>
            </a:pPr>
            <a:r>
              <a:rPr lang="nl-NL" noProof="0" dirty="0"/>
              <a:t>Klik om ondertitel toe te voegen.</a:t>
            </a:r>
          </a:p>
        </p:txBody>
      </p:sp>
    </p:spTree>
    <p:extLst>
      <p:ext uri="{BB962C8B-B14F-4D97-AF65-F5344CB8AC3E}">
        <p14:creationId xmlns:p14="http://schemas.microsoft.com/office/powerpoint/2010/main" val="2270821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7C77B-27C0-AC4C-9F22-ED22492FB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1646" y="6356350"/>
            <a:ext cx="442025" cy="365125"/>
          </a:xfrm>
        </p:spPr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fld id="{C68C74B7-C5F9-F943-B046-0F90FEE4FB58}" type="slidenum">
              <a:rPr lang="nl-NL" noProof="0" smtClean="0"/>
              <a:pPr algn="l"/>
              <a:t>‹nr.›</a:t>
            </a:fld>
            <a:endParaRPr lang="nl-NL" noProof="0"/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410E33A0-947D-6F42-ACE5-9CAC418E13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6438" y="1220203"/>
            <a:ext cx="10790237" cy="939800"/>
          </a:xfrm>
        </p:spPr>
        <p:txBody>
          <a:bodyPr vert="horz" wrap="square" lIns="91440" tIns="45720" rIns="91440" bIns="45720" rtlCol="0" anchor="b" anchorCtr="0">
            <a:noAutofit/>
          </a:bodyPr>
          <a:lstStyle>
            <a:lvl1pPr>
              <a:defRPr lang="en-US" b="1" smtClean="0">
                <a:solidFill>
                  <a:srgbClr val="0A273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  <a:buNone/>
            </a:pPr>
            <a:r>
              <a:rPr lang="nl-NL" noProof="0" dirty="0"/>
              <a:t>Klik om titel toe te voegen.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5CCEB37-C08E-C042-8C21-4E5E6FE19DE5}"/>
              </a:ext>
            </a:extLst>
          </p:cNvPr>
          <p:cNvCxnSpPr>
            <a:cxnSpLocks/>
          </p:cNvCxnSpPr>
          <p:nvPr userDrawn="1"/>
        </p:nvCxnSpPr>
        <p:spPr>
          <a:xfrm>
            <a:off x="803049" y="2245549"/>
            <a:ext cx="690197" cy="0"/>
          </a:xfrm>
          <a:prstGeom prst="line">
            <a:avLst/>
          </a:prstGeom>
          <a:ln w="19050">
            <a:solidFill>
              <a:srgbClr val="47A9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62F25E7-06FE-674C-9F53-2D2A616592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42" t="8482" b="1"/>
          <a:stretch/>
        </p:blipFill>
        <p:spPr>
          <a:xfrm>
            <a:off x="342965" y="299666"/>
            <a:ext cx="1244912" cy="496902"/>
          </a:xfrm>
          <a:prstGeom prst="rect">
            <a:avLst/>
          </a:prstGeom>
        </p:spPr>
      </p:pic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88D74485-8888-214C-8755-735871243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882" y="2553420"/>
            <a:ext cx="10790236" cy="3708040"/>
          </a:xfrm>
        </p:spPr>
        <p:txBody>
          <a:bodyPr>
            <a:normAutofit/>
          </a:bodyPr>
          <a:lstStyle>
            <a:lvl1pPr marL="0" indent="0">
              <a:buClr>
                <a:schemeClr val="accent5"/>
              </a:buClr>
              <a:buFont typeface="Arial" panose="020B0604020202020204" pitchFamily="34" charset="0"/>
              <a:buNone/>
              <a:defRPr sz="1600">
                <a:solidFill>
                  <a:srgbClr val="122738"/>
                </a:solidFill>
              </a:defRPr>
            </a:lvl1pPr>
            <a:lvl2pPr marL="457200" indent="0">
              <a:buClr>
                <a:schemeClr val="accent5"/>
              </a:buClr>
              <a:buFont typeface="Arial" panose="020B0604020202020204" pitchFamily="34" charset="0"/>
              <a:buNone/>
              <a:defRPr sz="1400">
                <a:solidFill>
                  <a:srgbClr val="122738"/>
                </a:solidFill>
              </a:defRPr>
            </a:lvl2pPr>
            <a:lvl3pPr marL="914400" indent="0">
              <a:buClr>
                <a:schemeClr val="accent5"/>
              </a:buClr>
              <a:buFont typeface="Arial" panose="020B0604020202020204" pitchFamily="34" charset="0"/>
              <a:buNone/>
              <a:defRPr sz="1400">
                <a:solidFill>
                  <a:srgbClr val="122738"/>
                </a:solidFill>
              </a:defRPr>
            </a:lvl3pPr>
            <a:lvl4pPr marL="1371600" indent="0">
              <a:buClr>
                <a:schemeClr val="accent5"/>
              </a:buClr>
              <a:buFont typeface="Arial" panose="020B0604020202020204" pitchFamily="34" charset="0"/>
              <a:buNone/>
              <a:defRPr sz="1200">
                <a:solidFill>
                  <a:srgbClr val="122738"/>
                </a:solidFill>
              </a:defRPr>
            </a:lvl4pPr>
            <a:lvl5pPr marL="1828800" indent="0">
              <a:buClr>
                <a:schemeClr val="accent5"/>
              </a:buClr>
              <a:buFont typeface="Arial" panose="020B0604020202020204" pitchFamily="34" charset="0"/>
              <a:buNone/>
              <a:defRPr sz="1200">
                <a:solidFill>
                  <a:srgbClr val="122738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44981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ste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7C77B-27C0-AC4C-9F22-ED22492FB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1646" y="6356350"/>
            <a:ext cx="442025" cy="365125"/>
          </a:xfrm>
        </p:spPr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fld id="{C68C74B7-C5F9-F943-B046-0F90FEE4FB58}" type="slidenum">
              <a:rPr lang="nl-NL" noProof="0" smtClean="0"/>
              <a:pPr algn="l"/>
              <a:t>‹nr.›</a:t>
            </a:fld>
            <a:endParaRPr lang="nl-NL" noProof="0"/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410E33A0-947D-6F42-ACE5-9CAC418E13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6438" y="1220203"/>
            <a:ext cx="10787040" cy="939800"/>
          </a:xfrm>
        </p:spPr>
        <p:txBody>
          <a:bodyPr vert="horz" wrap="square" lIns="91440" tIns="45720" rIns="91440" bIns="45720" rtlCol="0" anchor="b" anchorCtr="0">
            <a:noAutofit/>
          </a:bodyPr>
          <a:lstStyle>
            <a:lvl1pPr>
              <a:defRPr lang="en-US" b="1" smtClean="0">
                <a:solidFill>
                  <a:srgbClr val="0A273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  <a:buNone/>
            </a:pPr>
            <a:r>
              <a:rPr lang="nl-NL" noProof="0" dirty="0"/>
              <a:t>Klik om titel toe te voegen.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5CCEB37-C08E-C042-8C21-4E5E6FE19DE5}"/>
              </a:ext>
            </a:extLst>
          </p:cNvPr>
          <p:cNvCxnSpPr>
            <a:cxnSpLocks/>
          </p:cNvCxnSpPr>
          <p:nvPr userDrawn="1"/>
        </p:nvCxnSpPr>
        <p:spPr>
          <a:xfrm>
            <a:off x="803049" y="2245549"/>
            <a:ext cx="690197" cy="0"/>
          </a:xfrm>
          <a:prstGeom prst="line">
            <a:avLst/>
          </a:prstGeom>
          <a:ln w="19050">
            <a:solidFill>
              <a:srgbClr val="47A9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B4F082D5-BBBF-374D-BBCD-0F13E310CBD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63338" y="2579688"/>
            <a:ext cx="5130140" cy="3508375"/>
          </a:xfrm>
        </p:spPr>
        <p:txBody>
          <a:bodyPr numCol="1"/>
          <a:lstStyle>
            <a:lvl1pPr marL="271463" indent="-260350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NL" noProof="0" dirty="0"/>
              <a:t>Klik om </a:t>
            </a:r>
            <a:r>
              <a:rPr lang="nl-NL" noProof="0" dirty="0" err="1"/>
              <a:t>bullets</a:t>
            </a:r>
            <a:r>
              <a:rPr lang="nl-NL" noProof="0" dirty="0"/>
              <a:t> toe te voegen.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90035F24-1597-964E-AE8C-8D3388C487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6438" y="2579688"/>
            <a:ext cx="5130140" cy="3508375"/>
          </a:xfrm>
        </p:spPr>
        <p:txBody>
          <a:bodyPr numCol="1"/>
          <a:lstStyle>
            <a:lvl1pPr marL="271463" indent="-260350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NL" noProof="0" dirty="0"/>
              <a:t>Klik om </a:t>
            </a:r>
            <a:r>
              <a:rPr lang="nl-NL" noProof="0" dirty="0" err="1"/>
              <a:t>bullets</a:t>
            </a:r>
            <a:r>
              <a:rPr lang="nl-NL" noProof="0" dirty="0"/>
              <a:t> toe te voegen.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7DA850-2727-B547-AC32-8F6863BB96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42" t="8482" b="1"/>
          <a:stretch/>
        </p:blipFill>
        <p:spPr>
          <a:xfrm>
            <a:off x="342965" y="299666"/>
            <a:ext cx="1244912" cy="49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453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steken + afbeelding">
    <p:bg>
      <p:bgPr>
        <a:solidFill>
          <a:schemeClr val="bg1">
            <a:alpha val="5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7C77B-27C0-AC4C-9F22-ED22492FB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1646" y="6356350"/>
            <a:ext cx="442025" cy="365125"/>
          </a:xfrm>
        </p:spPr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fld id="{C68C74B7-C5F9-F943-B046-0F90FEE4FB58}" type="slidenum">
              <a:rPr lang="nl-NL" noProof="0" smtClean="0"/>
              <a:pPr algn="l"/>
              <a:t>‹nr.›</a:t>
            </a:fld>
            <a:endParaRPr lang="nl-NL" noProof="0"/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410E33A0-947D-6F42-ACE5-9CAC418E13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6438" y="1220203"/>
            <a:ext cx="5597525" cy="939800"/>
          </a:xfrm>
        </p:spPr>
        <p:txBody>
          <a:bodyPr vert="horz" wrap="square" lIns="91440" tIns="45720" rIns="91440" bIns="45720" rtlCol="0" anchor="b" anchorCtr="0">
            <a:noAutofit/>
          </a:bodyPr>
          <a:lstStyle>
            <a:lvl1pPr>
              <a:defRPr lang="en-US" b="1" smtClean="0">
                <a:solidFill>
                  <a:srgbClr val="0A273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  <a:buNone/>
            </a:pPr>
            <a:r>
              <a:rPr lang="nl-NL" noProof="0" dirty="0"/>
              <a:t>Klik om titel toe te voegen.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5CCEB37-C08E-C042-8C21-4E5E6FE19DE5}"/>
              </a:ext>
            </a:extLst>
          </p:cNvPr>
          <p:cNvCxnSpPr>
            <a:cxnSpLocks/>
          </p:cNvCxnSpPr>
          <p:nvPr userDrawn="1"/>
        </p:nvCxnSpPr>
        <p:spPr>
          <a:xfrm>
            <a:off x="803049" y="2245549"/>
            <a:ext cx="690197" cy="0"/>
          </a:xfrm>
          <a:prstGeom prst="line">
            <a:avLst/>
          </a:prstGeom>
          <a:ln w="19050">
            <a:solidFill>
              <a:srgbClr val="47A9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90035F24-1597-964E-AE8C-8D3388C487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6437" y="2579688"/>
            <a:ext cx="5597525" cy="3508375"/>
          </a:xfrm>
        </p:spPr>
        <p:txBody>
          <a:bodyPr numCol="1"/>
          <a:lstStyle>
            <a:lvl1pPr marL="271463" indent="-260350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NL" noProof="0" dirty="0"/>
              <a:t>Klik om </a:t>
            </a:r>
            <a:r>
              <a:rPr lang="nl-NL" noProof="0" dirty="0" err="1"/>
              <a:t>bullets</a:t>
            </a:r>
            <a:r>
              <a:rPr lang="nl-NL" noProof="0" dirty="0"/>
              <a:t> toe te voegen.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5E5204-1C7A-8F45-A13D-401EBFBD08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42" t="8482" b="1"/>
          <a:stretch/>
        </p:blipFill>
        <p:spPr>
          <a:xfrm>
            <a:off x="342965" y="299666"/>
            <a:ext cx="1244912" cy="496902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D562BE5-EAD0-40D6-BB64-50D5176EE7C4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710363" y="0"/>
            <a:ext cx="5481637" cy="6858000"/>
          </a:xfrm>
          <a:blipFill dpi="0" rotWithShape="1">
            <a:blip r:embed="rId3">
              <a:alphaModFix amt="3900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pt-BR" dirty="0"/>
              <a:t>  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9AB899-3543-4D57-B1A0-F4342E219C73}"/>
              </a:ext>
            </a:extLst>
          </p:cNvPr>
          <p:cNvSpPr txBox="1"/>
          <p:nvPr userDrawn="1"/>
        </p:nvSpPr>
        <p:spPr>
          <a:xfrm>
            <a:off x="9706090" y="3041353"/>
            <a:ext cx="20815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noProof="0" dirty="0"/>
              <a:t>Klik op het pictogram om een staand beeld toe te voegen.</a:t>
            </a:r>
          </a:p>
        </p:txBody>
      </p:sp>
    </p:spTree>
    <p:extLst>
      <p:ext uri="{BB962C8B-B14F-4D97-AF65-F5344CB8AC3E}">
        <p14:creationId xmlns:p14="http://schemas.microsoft.com/office/powerpoint/2010/main" val="3878988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steken + afbeelding (verloop)">
    <p:bg>
      <p:bgPr>
        <a:solidFill>
          <a:schemeClr val="bg1">
            <a:alpha val="5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BAF29516-E2DE-453B-A527-311BC525372E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710363" y="0"/>
            <a:ext cx="5481637" cy="6858000"/>
          </a:xfrm>
          <a:blipFill dpi="0" rotWithShape="1">
            <a:blip r:embed="rId2">
              <a:alphaModFix amt="3900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pt-BR" dirty="0"/>
              <a:t> 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7C77B-27C0-AC4C-9F22-ED22492FB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1646" y="6356350"/>
            <a:ext cx="442025" cy="365125"/>
          </a:xfrm>
        </p:spPr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fld id="{C68C74B7-C5F9-F943-B046-0F90FEE4FB58}" type="slidenum">
              <a:rPr lang="nl-NL" noProof="0" smtClean="0"/>
              <a:pPr algn="l"/>
              <a:t>‹nr.›</a:t>
            </a:fld>
            <a:endParaRPr lang="nl-NL" noProof="0"/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410E33A0-947D-6F42-ACE5-9CAC418E13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6438" y="1220203"/>
            <a:ext cx="5597525" cy="939800"/>
          </a:xfrm>
        </p:spPr>
        <p:txBody>
          <a:bodyPr vert="horz" wrap="square" lIns="91440" tIns="45720" rIns="91440" bIns="45720" rtlCol="0" anchor="b" anchorCtr="0">
            <a:noAutofit/>
          </a:bodyPr>
          <a:lstStyle>
            <a:lvl1pPr>
              <a:defRPr lang="en-US" b="1" smtClean="0">
                <a:solidFill>
                  <a:srgbClr val="0A273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  <a:buNone/>
            </a:pPr>
            <a:r>
              <a:rPr lang="nl-NL" noProof="0" dirty="0"/>
              <a:t>Klik om titel toe te voegen.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5CCEB37-C08E-C042-8C21-4E5E6FE19DE5}"/>
              </a:ext>
            </a:extLst>
          </p:cNvPr>
          <p:cNvCxnSpPr>
            <a:cxnSpLocks/>
          </p:cNvCxnSpPr>
          <p:nvPr userDrawn="1"/>
        </p:nvCxnSpPr>
        <p:spPr>
          <a:xfrm>
            <a:off x="803049" y="2245549"/>
            <a:ext cx="690197" cy="0"/>
          </a:xfrm>
          <a:prstGeom prst="line">
            <a:avLst/>
          </a:prstGeom>
          <a:ln w="19050">
            <a:solidFill>
              <a:srgbClr val="47A9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90035F24-1597-964E-AE8C-8D3388C487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6437" y="2579688"/>
            <a:ext cx="5597525" cy="3508375"/>
          </a:xfrm>
        </p:spPr>
        <p:txBody>
          <a:bodyPr numCol="1"/>
          <a:lstStyle>
            <a:lvl1pPr marL="271463" indent="-260350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NL" noProof="0" dirty="0"/>
              <a:t>Klik om </a:t>
            </a:r>
            <a:r>
              <a:rPr lang="nl-NL" noProof="0" dirty="0" err="1"/>
              <a:t>bullets</a:t>
            </a:r>
            <a:r>
              <a:rPr lang="nl-NL" noProof="0" dirty="0"/>
              <a:t> toe te voegen.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F4921-71BB-F544-B85B-F8EB891B03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96075" y="0"/>
            <a:ext cx="2406650" cy="6858000"/>
          </a:xfrm>
          <a:gradFill>
            <a:gsLst>
              <a:gs pos="0">
                <a:schemeClr val="bg1">
                  <a:alpha val="0"/>
                </a:schemeClr>
              </a:gs>
              <a:gs pos="77000">
                <a:schemeClr val="bg1"/>
              </a:gs>
            </a:gsLst>
            <a:lin ang="10800000" scaled="0"/>
          </a:gradFill>
        </p:spPr>
        <p:txBody>
          <a:bodyPr/>
          <a:lstStyle/>
          <a:p>
            <a:pPr lvl="0"/>
            <a:r>
              <a:rPr lang="en-NL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5F1538-2D92-1146-9447-68A4617B3A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42" t="8482" b="1"/>
          <a:stretch/>
        </p:blipFill>
        <p:spPr>
          <a:xfrm>
            <a:off x="342965" y="299666"/>
            <a:ext cx="1244912" cy="4969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73483B8-0322-4DDD-9A32-EE4A7FD42F1B}"/>
              </a:ext>
            </a:extLst>
          </p:cNvPr>
          <p:cNvSpPr txBox="1"/>
          <p:nvPr userDrawn="1"/>
        </p:nvSpPr>
        <p:spPr>
          <a:xfrm>
            <a:off x="9706090" y="3041353"/>
            <a:ext cx="20815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noProof="0" dirty="0"/>
              <a:t>Klik op het pictogram om een staand beeld toe te voegen.</a:t>
            </a:r>
          </a:p>
        </p:txBody>
      </p:sp>
    </p:spTree>
    <p:extLst>
      <p:ext uri="{BB962C8B-B14F-4D97-AF65-F5344CB8AC3E}">
        <p14:creationId xmlns:p14="http://schemas.microsoft.com/office/powerpoint/2010/main" val="4100597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1BB66BF4-761E-4456-9044-C2273058B9BF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5248895" y="0"/>
            <a:ext cx="6943106" cy="6858000"/>
          </a:xfrm>
          <a:blipFill dpi="0" rotWithShape="1">
            <a:blip r:embed="rId2">
              <a:alphaModFix amt="3900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pt-BR" dirty="0"/>
              <a:t>  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8BDBC92C-E3A9-184D-93AB-7B645464C6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5325" y="1268189"/>
            <a:ext cx="5888355" cy="4624502"/>
          </a:xfrm>
          <a:solidFill>
            <a:schemeClr val="tx1"/>
          </a:solidFill>
        </p:spPr>
        <p:txBody>
          <a:bodyPr/>
          <a:lstStyle/>
          <a:p>
            <a:pPr lvl="0"/>
            <a:r>
              <a:rPr lang="nl-NL" noProof="0"/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7C77B-27C0-AC4C-9F22-ED22492FB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1646" y="6356350"/>
            <a:ext cx="442025" cy="365125"/>
          </a:xfrm>
        </p:spPr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fld id="{C68C74B7-C5F9-F943-B046-0F90FEE4FB58}" type="slidenum">
              <a:rPr lang="nl-NL" noProof="0" smtClean="0"/>
              <a:pPr algn="l"/>
              <a:t>‹nr.›</a:t>
            </a:fld>
            <a:endParaRPr lang="nl-NL" noProof="0"/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410E33A0-947D-6F42-ACE5-9CAC418E13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4247" y="1752953"/>
            <a:ext cx="4794014" cy="1073257"/>
          </a:xfrm>
        </p:spPr>
        <p:txBody>
          <a:bodyPr vert="horz" wrap="square" lIns="91440" tIns="45720" rIns="91440" bIns="45720" rtlCol="0" anchor="t" anchorCtr="0">
            <a:noAutofit/>
          </a:bodyPr>
          <a:lstStyle>
            <a:lvl1pPr marL="11113" indent="-11113">
              <a:tabLst/>
              <a:defRPr lang="en-US" sz="3800" b="1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  <a:buNone/>
            </a:pPr>
            <a:r>
              <a:rPr lang="nl-NL" noProof="0" dirty="0"/>
              <a:t>Klik om titel toe te voegen.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8ABACEB5-88AC-8946-8870-4715DEEF4F1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62042" y="3301346"/>
            <a:ext cx="4685602" cy="211380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>
              <a:buNone/>
              <a:defRPr sz="2000">
                <a:solidFill>
                  <a:schemeClr val="bg1"/>
                </a:solidFill>
              </a:defRPr>
            </a:lvl2pPr>
            <a:lvl3pPr>
              <a:buNone/>
              <a:defRPr sz="2000">
                <a:solidFill>
                  <a:schemeClr val="bg1"/>
                </a:solidFill>
              </a:defRPr>
            </a:lvl3pPr>
            <a:lvl4pPr>
              <a:buNone/>
              <a:defRPr sz="2000">
                <a:solidFill>
                  <a:schemeClr val="bg1"/>
                </a:solidFill>
              </a:defRPr>
            </a:lvl4pPr>
            <a:lvl5pPr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noProof="0" dirty="0"/>
              <a:t>Klik om tekst toe te voegen.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91993A0-D9A3-EF49-B318-13FB2BC490E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74119" y="2951970"/>
            <a:ext cx="720000" cy="36000"/>
          </a:xfrm>
          <a:blipFill>
            <a:blip r:embed="rId3"/>
            <a:stretch>
              <a:fillRect/>
            </a:stretch>
          </a:blipFill>
        </p:spPr>
        <p:txBody>
          <a:bodyPr vert="horz" wrap="square" lIns="91440" tIns="45720" rIns="91440" bIns="45720" rtlCol="0" anchor="t" anchorCtr="0">
            <a:noAutofit/>
          </a:bodyPr>
          <a:lstStyle>
            <a:lvl1pPr marL="11113" indent="-11113">
              <a:tabLst/>
              <a:defRPr lang="en-US" sz="2400" b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  <a:buNone/>
            </a:pPr>
            <a:r>
              <a:rPr lang="nl-NL" noProof="0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96A183-2E64-1D4B-8C9F-9430B043D6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42" t="8482" b="1"/>
          <a:stretch/>
        </p:blipFill>
        <p:spPr>
          <a:xfrm>
            <a:off x="342965" y="299666"/>
            <a:ext cx="1244912" cy="4969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064A532-40AC-4973-A72E-1B52E834D396}"/>
              </a:ext>
            </a:extLst>
          </p:cNvPr>
          <p:cNvSpPr txBox="1"/>
          <p:nvPr userDrawn="1"/>
        </p:nvSpPr>
        <p:spPr>
          <a:xfrm>
            <a:off x="8960669" y="3105834"/>
            <a:ext cx="27944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noProof="0" dirty="0"/>
              <a:t>Klik op het pictogram om een staand beeld toe te voegen.</a:t>
            </a:r>
          </a:p>
        </p:txBody>
      </p:sp>
    </p:spTree>
    <p:extLst>
      <p:ext uri="{BB962C8B-B14F-4D97-AF65-F5344CB8AC3E}">
        <p14:creationId xmlns:p14="http://schemas.microsoft.com/office/powerpoint/2010/main" val="2471097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afbeelding (verloo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447AC80B-2E73-4B95-B01C-3F257D7287B0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5248895" y="0"/>
            <a:ext cx="6943106" cy="6858000"/>
          </a:xfrm>
          <a:blipFill dpi="0" rotWithShape="1">
            <a:blip r:embed="rId2">
              <a:alphaModFix amt="3900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pt-BR" dirty="0"/>
              <a:t> 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7C77B-27C0-AC4C-9F22-ED22492FB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1646" y="6356350"/>
            <a:ext cx="442025" cy="365125"/>
          </a:xfrm>
        </p:spPr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fld id="{C68C74B7-C5F9-F943-B046-0F90FEE4FB58}" type="slidenum">
              <a:rPr lang="nl-NL" noProof="0" smtClean="0"/>
              <a:pPr algn="l"/>
              <a:t>‹nr.›</a:t>
            </a:fld>
            <a:endParaRPr lang="nl-NL" noProof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279213-DE3F-4337-A9D0-125065FC8AE9}"/>
              </a:ext>
            </a:extLst>
          </p:cNvPr>
          <p:cNvSpPr txBox="1"/>
          <p:nvPr userDrawn="1"/>
        </p:nvSpPr>
        <p:spPr>
          <a:xfrm>
            <a:off x="8960669" y="3105834"/>
            <a:ext cx="27944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noProof="0" dirty="0"/>
              <a:t>Klik op het pictogram om een staand beeld toe te voegen.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F0B05CB-E2B0-4F4E-815D-397427F0716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48894" y="0"/>
            <a:ext cx="2406650" cy="6858000"/>
          </a:xfrm>
          <a:gradFill>
            <a:gsLst>
              <a:gs pos="0">
                <a:schemeClr val="bg1">
                  <a:alpha val="0"/>
                </a:schemeClr>
              </a:gs>
              <a:gs pos="77000">
                <a:schemeClr val="bg1"/>
              </a:gs>
            </a:gsLst>
            <a:lin ang="10800000" scaled="0"/>
          </a:gradFill>
        </p:spPr>
        <p:txBody>
          <a:bodyPr/>
          <a:lstStyle/>
          <a:p>
            <a:pPr lvl="0"/>
            <a:r>
              <a:rPr lang="en-NL"/>
              <a:t> 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8BDBC92C-E3A9-184D-93AB-7B645464C6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5325" y="1268189"/>
            <a:ext cx="5888355" cy="4624502"/>
          </a:xfrm>
          <a:solidFill>
            <a:schemeClr val="tx1"/>
          </a:solidFill>
        </p:spPr>
        <p:txBody>
          <a:bodyPr/>
          <a:lstStyle/>
          <a:p>
            <a:pPr lvl="0"/>
            <a:r>
              <a:rPr lang="nl-NL" noProof="0"/>
              <a:t> 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410E33A0-947D-6F42-ACE5-9CAC418E13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4247" y="1752953"/>
            <a:ext cx="4794014" cy="1073257"/>
          </a:xfrm>
        </p:spPr>
        <p:txBody>
          <a:bodyPr vert="horz" wrap="square" lIns="91440" tIns="45720" rIns="91440" bIns="45720" rtlCol="0" anchor="t" anchorCtr="0">
            <a:noAutofit/>
          </a:bodyPr>
          <a:lstStyle>
            <a:lvl1pPr marL="11113" indent="-11113">
              <a:tabLst/>
              <a:defRPr lang="en-US" sz="3800" b="1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  <a:buNone/>
            </a:pPr>
            <a:r>
              <a:rPr lang="nl-NL" noProof="0" dirty="0"/>
              <a:t>Klik om titel toe te voegen.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8ABACEB5-88AC-8946-8870-4715DEEF4F1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62042" y="3301346"/>
            <a:ext cx="4685602" cy="211380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>
              <a:buNone/>
              <a:defRPr sz="2000">
                <a:solidFill>
                  <a:schemeClr val="bg1"/>
                </a:solidFill>
              </a:defRPr>
            </a:lvl2pPr>
            <a:lvl3pPr>
              <a:buNone/>
              <a:defRPr sz="2000">
                <a:solidFill>
                  <a:schemeClr val="bg1"/>
                </a:solidFill>
              </a:defRPr>
            </a:lvl3pPr>
            <a:lvl4pPr>
              <a:buNone/>
              <a:defRPr sz="2000">
                <a:solidFill>
                  <a:schemeClr val="bg1"/>
                </a:solidFill>
              </a:defRPr>
            </a:lvl4pPr>
            <a:lvl5pPr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noProof="0" dirty="0"/>
              <a:t>Klik om tekst toe te voegen.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91993A0-D9A3-EF49-B318-13FB2BC490E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74119" y="2951970"/>
            <a:ext cx="720000" cy="36000"/>
          </a:xfrm>
          <a:blipFill>
            <a:blip r:embed="rId3"/>
            <a:stretch>
              <a:fillRect/>
            </a:stretch>
          </a:blipFill>
        </p:spPr>
        <p:txBody>
          <a:bodyPr vert="horz" wrap="square" lIns="91440" tIns="45720" rIns="91440" bIns="45720" rtlCol="0" anchor="t" anchorCtr="0">
            <a:noAutofit/>
          </a:bodyPr>
          <a:lstStyle>
            <a:lvl1pPr marL="11113" indent="-11113">
              <a:tabLst/>
              <a:defRPr lang="en-US" sz="2400" b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  <a:buNone/>
            </a:pPr>
            <a:r>
              <a:rPr lang="nl-NL" noProof="0"/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E18863B-DA6F-B947-8633-4123A7DC7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42" t="8482" b="1"/>
          <a:stretch/>
        </p:blipFill>
        <p:spPr>
          <a:xfrm>
            <a:off x="342965" y="299666"/>
            <a:ext cx="1244912" cy="49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016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steken + grafie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7C77B-27C0-AC4C-9F22-ED22492FB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1646" y="6356350"/>
            <a:ext cx="442025" cy="365125"/>
          </a:xfrm>
        </p:spPr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fld id="{C68C74B7-C5F9-F943-B046-0F90FEE4FB58}" type="slidenum">
              <a:rPr lang="nl-NL" noProof="0" smtClean="0"/>
              <a:pPr algn="l"/>
              <a:t>‹nr.›</a:t>
            </a:fld>
            <a:endParaRPr lang="nl-NL" noProof="0"/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410E33A0-947D-6F42-ACE5-9CAC418E13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6439" y="1220203"/>
            <a:ext cx="5130140" cy="939800"/>
          </a:xfrm>
        </p:spPr>
        <p:txBody>
          <a:bodyPr vert="horz" wrap="square" lIns="91440" tIns="45720" rIns="91440" bIns="45720" rtlCol="0" anchor="b" anchorCtr="0">
            <a:noAutofit/>
          </a:bodyPr>
          <a:lstStyle>
            <a:lvl1pPr>
              <a:defRPr lang="en-US" b="1" smtClean="0">
                <a:solidFill>
                  <a:srgbClr val="0A273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  <a:buNone/>
            </a:pPr>
            <a:r>
              <a:rPr lang="nl-NL" noProof="0" dirty="0"/>
              <a:t>Klik om titel toe te voegen.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5CCEB37-C08E-C042-8C21-4E5E6FE19DE5}"/>
              </a:ext>
            </a:extLst>
          </p:cNvPr>
          <p:cNvCxnSpPr>
            <a:cxnSpLocks/>
          </p:cNvCxnSpPr>
          <p:nvPr userDrawn="1"/>
        </p:nvCxnSpPr>
        <p:spPr>
          <a:xfrm>
            <a:off x="803049" y="2245549"/>
            <a:ext cx="690197" cy="0"/>
          </a:xfrm>
          <a:prstGeom prst="line">
            <a:avLst/>
          </a:prstGeom>
          <a:ln w="19050">
            <a:solidFill>
              <a:srgbClr val="47A9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90035F24-1597-964E-AE8C-8D3388C487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6438" y="2579688"/>
            <a:ext cx="5130140" cy="3508375"/>
          </a:xfrm>
        </p:spPr>
        <p:txBody>
          <a:bodyPr numCol="1"/>
          <a:lstStyle>
            <a:lvl1pPr marL="271463" indent="-2603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6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NL" noProof="0" dirty="0"/>
              <a:t>Klik om </a:t>
            </a:r>
            <a:r>
              <a:rPr lang="nl-NL" noProof="0" dirty="0" err="1"/>
              <a:t>bullets</a:t>
            </a:r>
            <a:r>
              <a:rPr lang="nl-NL" noProof="0" dirty="0"/>
              <a:t> toe te voegen.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08AFFE-A1BC-774D-81E1-5B00C3617D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42" t="8482" b="1"/>
          <a:stretch/>
        </p:blipFill>
        <p:spPr>
          <a:xfrm>
            <a:off x="342965" y="299666"/>
            <a:ext cx="1244912" cy="496902"/>
          </a:xfrm>
          <a:prstGeom prst="rect">
            <a:avLst/>
          </a:prstGeom>
        </p:spPr>
      </p:pic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01FD08B0-A4CC-4CCD-A2A7-D5C0A5ED776C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6273799" y="1220204"/>
            <a:ext cx="5211761" cy="4867860"/>
          </a:xfrm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nl-NL" noProof="0"/>
              <a:t>Klik op het pictogram als u een grafiek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33590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BB5A57-C56A-8F44-A009-6C050ACBA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noProof="0" dirty="0"/>
              <a:t>Klik om titel toe te voegen.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AEE4A4-DEF4-764D-9E38-E23986566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noProof="0" dirty="0"/>
              <a:t>Klik om tekst toe te voegen</a:t>
            </a:r>
          </a:p>
          <a:p>
            <a:pPr lvl="1"/>
            <a:r>
              <a:rPr lang="nl-NL" noProof="0" dirty="0"/>
              <a:t>Tweede level</a:t>
            </a:r>
          </a:p>
          <a:p>
            <a:pPr lvl="2"/>
            <a:r>
              <a:rPr lang="nl-NL" noProof="0" dirty="0"/>
              <a:t>Derde level</a:t>
            </a:r>
          </a:p>
          <a:p>
            <a:pPr lvl="3"/>
            <a:r>
              <a:rPr lang="nl-NL" noProof="0" dirty="0"/>
              <a:t>Vierde level</a:t>
            </a:r>
          </a:p>
          <a:p>
            <a:pPr lvl="4"/>
            <a:r>
              <a:rPr lang="nl-NL" noProof="0" dirty="0"/>
              <a:t>Vijfde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C5698D-260D-264E-A297-7E4E0A2197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 noProof="0" dirty="0"/>
              <a:t>Datum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649F8-801D-DC46-B53A-ACB36A4694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158985-C229-FA44-8C27-D5B6FA4223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C74B7-C5F9-F943-B046-0F90FEE4FB58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849541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0" r:id="rId2"/>
    <p:sldLayoutId id="2147483664" r:id="rId3"/>
    <p:sldLayoutId id="2147483653" r:id="rId4"/>
    <p:sldLayoutId id="2147483661" r:id="rId5"/>
    <p:sldLayoutId id="2147483662" r:id="rId6"/>
    <p:sldLayoutId id="2147483649" r:id="rId7"/>
    <p:sldLayoutId id="2147483663" r:id="rId8"/>
    <p:sldLayoutId id="2147483655" r:id="rId9"/>
    <p:sldLayoutId id="2147483656" r:id="rId10"/>
    <p:sldLayoutId id="2147483658" r:id="rId11"/>
    <p:sldLayoutId id="2147483659" r:id="rId12"/>
    <p:sldLayoutId id="2147483651" r:id="rId13"/>
    <p:sldLayoutId id="2147483665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 userDrawn="1">
          <p15:clr>
            <a:srgbClr val="F26B43"/>
          </p15:clr>
        </p15:guide>
        <p15:guide id="2" pos="724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youtu.be/W6cQfjirL6Y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8" descr="Afbeelding met binnen&#10;&#10;Automatisch gegenereerde beschrijving">
            <a:extLst>
              <a:ext uri="{FF2B5EF4-FFF2-40B4-BE49-F238E27FC236}">
                <a16:creationId xmlns:a16="http://schemas.microsoft.com/office/drawing/2014/main" id="{405CDC68-9089-425E-ABF5-1103A0F3D97F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7997238-1DC8-4434-AC26-EA66DA75BAB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5326" y="1902492"/>
            <a:ext cx="5178818" cy="422663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AD03691-5FA3-4589-A92D-305E6B8E67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04247" y="2444163"/>
            <a:ext cx="4383238" cy="1073257"/>
          </a:xfrm>
        </p:spPr>
        <p:txBody>
          <a:bodyPr wrap="square" anchor="t">
            <a:normAutofit/>
          </a:bodyPr>
          <a:lstStyle/>
          <a:p>
            <a:r>
              <a:rPr lang="nl-NL" sz="2900"/>
              <a:t>Webinar CPZ</a:t>
            </a:r>
          </a:p>
          <a:p>
            <a:r>
              <a:rPr lang="nl-NL" sz="2900"/>
              <a:t>2 nov 2021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0CCF58BD-7637-4841-B153-AF609E014ED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45913" y="299874"/>
            <a:ext cx="1244912" cy="496694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C19E83C6-8CBB-4762-846C-343FDFFA88B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53627" y="3643153"/>
            <a:ext cx="606057" cy="360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398DCD0-A3AC-46D0-B523-8D2E28D1965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04247" y="3787152"/>
            <a:ext cx="4383238" cy="2023925"/>
          </a:xfrm>
        </p:spPr>
        <p:txBody>
          <a:bodyPr wrap="square" anchor="t">
            <a:normAutofit/>
          </a:bodyPr>
          <a:lstStyle/>
          <a:p>
            <a:r>
              <a:rPr lang="nl-NL" dirty="0"/>
              <a:t>Gebruik Consultkaarten</a:t>
            </a:r>
          </a:p>
          <a:p>
            <a:endParaRPr lang="nl-NL" dirty="0"/>
          </a:p>
          <a:p>
            <a:r>
              <a:rPr lang="nl-NL" dirty="0"/>
              <a:t>Ester Rake, Kennisinstituut</a:t>
            </a:r>
          </a:p>
        </p:txBody>
      </p:sp>
    </p:spTree>
    <p:extLst>
      <p:ext uri="{BB962C8B-B14F-4D97-AF65-F5344CB8AC3E}">
        <p14:creationId xmlns:p14="http://schemas.microsoft.com/office/powerpoint/2010/main" val="34476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12BF9991-7AF0-49C7-9CF8-D0F748FE0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031" y="68263"/>
            <a:ext cx="9567938" cy="6721475"/>
          </a:xfrm>
          <a:prstGeom prst="rect">
            <a:avLst/>
          </a:prstGeom>
          <a:noFill/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CFA47314-4937-4AFB-85CF-56197A7E8914}"/>
              </a:ext>
            </a:extLst>
          </p:cNvPr>
          <p:cNvSpPr/>
          <p:nvPr/>
        </p:nvSpPr>
        <p:spPr>
          <a:xfrm>
            <a:off x="2783969" y="1956932"/>
            <a:ext cx="7944214" cy="4053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FD055AC8-1CD3-4F53-B5C1-DC508F5D69F1}"/>
              </a:ext>
            </a:extLst>
          </p:cNvPr>
          <p:cNvSpPr/>
          <p:nvPr/>
        </p:nvSpPr>
        <p:spPr>
          <a:xfrm>
            <a:off x="2783969" y="1363834"/>
            <a:ext cx="7944214" cy="1274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4E00BB65-4BF6-43BF-A6BE-9BF35F83565C}"/>
              </a:ext>
            </a:extLst>
          </p:cNvPr>
          <p:cNvSpPr/>
          <p:nvPr/>
        </p:nvSpPr>
        <p:spPr>
          <a:xfrm>
            <a:off x="1463817" y="1265270"/>
            <a:ext cx="9264366" cy="4745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F2C3192-7C87-4172-B237-8C15F51944E4}"/>
              </a:ext>
            </a:extLst>
          </p:cNvPr>
          <p:cNvSpPr txBox="1"/>
          <p:nvPr/>
        </p:nvSpPr>
        <p:spPr>
          <a:xfrm>
            <a:off x="212173" y="5062208"/>
            <a:ext cx="8969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hlinkClick r:id="rId4"/>
              </a:rPr>
              <a:t>https://youtu.be/W6cQfjirL6Y</a:t>
            </a:r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0016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C7DBD9C-832D-4D64-80B7-426BF2FDA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Effectiviteit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00B7681-DBBF-49F8-BEA2-CE6C69CC020A}"/>
              </a:ext>
            </a:extLst>
          </p:cNvPr>
          <p:cNvSpPr txBox="1">
            <a:spLocks/>
          </p:cNvSpPr>
          <p:nvPr/>
        </p:nvSpPr>
        <p:spPr>
          <a:xfrm>
            <a:off x="10498649" y="3632088"/>
            <a:ext cx="1487056" cy="561283"/>
          </a:xfrm>
          <a:prstGeom prst="rect">
            <a:avLst/>
          </a:prstGeom>
        </p:spPr>
        <p:txBody>
          <a:bodyPr vert="horz" lIns="91416" tIns="45708" rIns="91416" bIns="45708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599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operaties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3A0C6FD-4DF3-43E8-87A6-A27D80704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210" y="2349415"/>
            <a:ext cx="1183725" cy="118372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38CD7BF-7D4B-4C12-A368-535793DDDF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1001" y="2297388"/>
            <a:ext cx="1330287" cy="148782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464BADF-873A-484F-82A1-0869B80692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6844" y="2284898"/>
            <a:ext cx="1281965" cy="1227953"/>
          </a:xfrm>
          <a:prstGeom prst="rect">
            <a:avLst/>
          </a:prstGeom>
        </p:spPr>
      </p:pic>
      <p:pic>
        <p:nvPicPr>
          <p:cNvPr id="10" name="Picture 2" descr="Afbeeldingsresultaat voor emoticon 'surgery">
            <a:extLst>
              <a:ext uri="{FF2B5EF4-FFF2-40B4-BE49-F238E27FC236}">
                <a16:creationId xmlns:a16="http://schemas.microsoft.com/office/drawing/2014/main" id="{2ADE7861-9E53-4D00-8037-7942D65E0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3011" y="2297389"/>
            <a:ext cx="1178329" cy="125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3DA8F5F8-BCEE-41F9-B12F-AE438DD116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6693" y="4539600"/>
            <a:ext cx="1478757" cy="1249761"/>
          </a:xfrm>
          <a:prstGeom prst="rect">
            <a:avLst/>
          </a:prstGeom>
        </p:spPr>
      </p:pic>
      <p:pic>
        <p:nvPicPr>
          <p:cNvPr id="12" name="Picture 4" descr="Afbeeldingsresultaat voor emoticon satisfaction">
            <a:extLst>
              <a:ext uri="{FF2B5EF4-FFF2-40B4-BE49-F238E27FC236}">
                <a16:creationId xmlns:a16="http://schemas.microsoft.com/office/drawing/2014/main" id="{80D2D35D-7274-4708-9A56-3C19C3EC0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151" y="4385144"/>
            <a:ext cx="1459350" cy="152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8B5C3FBA-CD8C-4122-8C5C-05BABBFD10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35894" y="4404056"/>
            <a:ext cx="1820501" cy="1489834"/>
          </a:xfrm>
          <a:prstGeom prst="rect">
            <a:avLst/>
          </a:prstGeom>
        </p:spPr>
      </p:pic>
      <p:sp>
        <p:nvSpPr>
          <p:cNvPr id="14" name="Tijdelijke aanduiding voor inhoud 5">
            <a:extLst>
              <a:ext uri="{FF2B5EF4-FFF2-40B4-BE49-F238E27FC236}">
                <a16:creationId xmlns:a16="http://schemas.microsoft.com/office/drawing/2014/main" id="{D26B734C-7D09-442C-8CF6-552FD0D9DD55}"/>
              </a:ext>
            </a:extLst>
          </p:cNvPr>
          <p:cNvSpPr txBox="1">
            <a:spLocks/>
          </p:cNvSpPr>
          <p:nvPr/>
        </p:nvSpPr>
        <p:spPr>
          <a:xfrm>
            <a:off x="8225166" y="3649933"/>
            <a:ext cx="1250550" cy="541922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nl-NL" sz="2599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kosten	</a:t>
            </a:r>
            <a:endParaRPr lang="nl-NL" sz="1999" dirty="0">
              <a:solidFill>
                <a:srgbClr val="1F497D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15" name="Tijdelijke aanduiding voor inhoud 5">
            <a:extLst>
              <a:ext uri="{FF2B5EF4-FFF2-40B4-BE49-F238E27FC236}">
                <a16:creationId xmlns:a16="http://schemas.microsoft.com/office/drawing/2014/main" id="{4CB4DDA3-CE8D-45E3-8516-F6DBFDCA6775}"/>
              </a:ext>
            </a:extLst>
          </p:cNvPr>
          <p:cNvSpPr txBox="1">
            <a:spLocks/>
          </p:cNvSpPr>
          <p:nvPr/>
        </p:nvSpPr>
        <p:spPr>
          <a:xfrm>
            <a:off x="5929797" y="3611108"/>
            <a:ext cx="978138" cy="592792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>
            <a:defPPr lvl="0">
              <a:defRPr lang="nl-NL"/>
            </a:defPPr>
            <a:lvl1pPr indent="0" defTabSz="914400">
              <a:spcBef>
                <a:spcPct val="20000"/>
              </a:spcBef>
              <a:buFont typeface="Arial" panose="020B0604020202020204" pitchFamily="34" charset="0"/>
              <a:buNone/>
              <a:defRPr sz="2600">
                <a:solidFill>
                  <a:srgbClr val="1F497D">
                    <a:lumMod val="75000"/>
                  </a:srgbClr>
                </a:solidFill>
                <a:latin typeface="Calibri"/>
              </a:defRPr>
            </a:lvl1pPr>
            <a:lvl2pPr marL="742950" indent="-285750" defTabSz="9144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2pPr>
            <a:lvl3pPr marL="1143000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 sz="1800"/>
            </a:lvl3pPr>
            <a:lvl4pPr marL="1600200" indent="-228600" defTabSz="914400">
              <a:spcBef>
                <a:spcPct val="20000"/>
              </a:spcBef>
              <a:buFont typeface="Arial" panose="020B0604020202020204" pitchFamily="34" charset="0"/>
              <a:buChar char="–"/>
              <a:defRPr sz="1600"/>
            </a:lvl4pPr>
            <a:lvl5pPr marL="2057400" indent="-228600" defTabSz="914400">
              <a:spcBef>
                <a:spcPct val="20000"/>
              </a:spcBef>
              <a:buFont typeface="Arial" panose="020B0604020202020204" pitchFamily="34" charset="0"/>
              <a:buChar char="»"/>
              <a:defRPr sz="1600"/>
            </a:lvl5pPr>
            <a:lvl6pPr marL="2514600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 sz="1600"/>
            </a:lvl6pPr>
            <a:lvl7pPr marL="2971800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 sz="1600"/>
            </a:lvl7pPr>
            <a:lvl8pPr marL="3429000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 sz="1600"/>
            </a:lvl8pPr>
            <a:lvl9pPr marL="3886200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 sz="1600"/>
            </a:lvl9pPr>
          </a:lstStyle>
          <a:p>
            <a:r>
              <a:rPr lang="nl-NL" sz="2599" dirty="0"/>
              <a:t>spijt</a:t>
            </a:r>
          </a:p>
        </p:txBody>
      </p:sp>
      <p:sp>
        <p:nvSpPr>
          <p:cNvPr id="16" name="Tijdelijke aanduiding voor inhoud 5">
            <a:extLst>
              <a:ext uri="{FF2B5EF4-FFF2-40B4-BE49-F238E27FC236}">
                <a16:creationId xmlns:a16="http://schemas.microsoft.com/office/drawing/2014/main" id="{9BF3BC37-2DFC-4138-B08B-051B7703854B}"/>
              </a:ext>
            </a:extLst>
          </p:cNvPr>
          <p:cNvSpPr txBox="1">
            <a:spLocks/>
          </p:cNvSpPr>
          <p:nvPr/>
        </p:nvSpPr>
        <p:spPr>
          <a:xfrm>
            <a:off x="3273689" y="3676860"/>
            <a:ext cx="1198302" cy="544275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nl-NL" sz="2599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twijfel</a:t>
            </a:r>
            <a:endParaRPr lang="nl-NL" sz="1999" dirty="0">
              <a:solidFill>
                <a:srgbClr val="1F497D">
                  <a:lumMod val="75000"/>
                </a:srgbClr>
              </a:solidFill>
              <a:latin typeface="Calibri"/>
            </a:endParaRP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23CE7A0F-C880-4870-9701-7E0006617B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98648" y="4594952"/>
            <a:ext cx="1283696" cy="1283696"/>
          </a:xfrm>
          <a:prstGeom prst="rect">
            <a:avLst/>
          </a:prstGeom>
        </p:spPr>
      </p:pic>
      <p:pic>
        <p:nvPicPr>
          <p:cNvPr id="19" name="Graphic 18" descr="Opwaartse trend met effen opvulling">
            <a:extLst>
              <a:ext uri="{FF2B5EF4-FFF2-40B4-BE49-F238E27FC236}">
                <a16:creationId xmlns:a16="http://schemas.microsoft.com/office/drawing/2014/main" id="{F2135943-AA72-40DA-9E2D-E83A9F648C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8172" y="4507125"/>
            <a:ext cx="1459350" cy="1459350"/>
          </a:xfrm>
          <a:prstGeom prst="rect">
            <a:avLst/>
          </a:prstGeom>
        </p:spPr>
      </p:pic>
      <p:pic>
        <p:nvPicPr>
          <p:cNvPr id="21" name="Graphic 20" descr="Grafiek met neerwaartse trend met effen opvulling">
            <a:extLst>
              <a:ext uri="{FF2B5EF4-FFF2-40B4-BE49-F238E27FC236}">
                <a16:creationId xmlns:a16="http://schemas.microsoft.com/office/drawing/2014/main" id="{CEB57FCF-0234-4588-A10D-CF1FFA6ECBD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14125" y="2311624"/>
            <a:ext cx="1459350" cy="1459350"/>
          </a:xfrm>
          <a:prstGeom prst="rect">
            <a:avLst/>
          </a:prstGeom>
        </p:spPr>
      </p:pic>
      <p:sp>
        <p:nvSpPr>
          <p:cNvPr id="22" name="Tijdelijke aanduiding voor inhoud 5">
            <a:extLst>
              <a:ext uri="{FF2B5EF4-FFF2-40B4-BE49-F238E27FC236}">
                <a16:creationId xmlns:a16="http://schemas.microsoft.com/office/drawing/2014/main" id="{15448DC7-4A98-444A-B12F-2A1C2A9FACF7}"/>
              </a:ext>
            </a:extLst>
          </p:cNvPr>
          <p:cNvSpPr txBox="1">
            <a:spLocks/>
          </p:cNvSpPr>
          <p:nvPr/>
        </p:nvSpPr>
        <p:spPr>
          <a:xfrm>
            <a:off x="2936868" y="5893890"/>
            <a:ext cx="2178212" cy="650202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nl-NL" sz="2599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tevredenheid</a:t>
            </a:r>
            <a:endParaRPr lang="nl-NL" sz="1999" dirty="0">
              <a:solidFill>
                <a:srgbClr val="1F497D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23" name="Tijdelijke aanduiding voor inhoud 5">
            <a:extLst>
              <a:ext uri="{FF2B5EF4-FFF2-40B4-BE49-F238E27FC236}">
                <a16:creationId xmlns:a16="http://schemas.microsoft.com/office/drawing/2014/main" id="{DA106B44-05D1-4CA9-BE43-FC98F299D995}"/>
              </a:ext>
            </a:extLst>
          </p:cNvPr>
          <p:cNvSpPr txBox="1">
            <a:spLocks/>
          </p:cNvSpPr>
          <p:nvPr/>
        </p:nvSpPr>
        <p:spPr>
          <a:xfrm>
            <a:off x="8007276" y="6024501"/>
            <a:ext cx="1677665" cy="561283"/>
          </a:xfrm>
          <a:prstGeom prst="rect">
            <a:avLst/>
          </a:prstGeom>
        </p:spPr>
        <p:txBody>
          <a:bodyPr vert="horz" lIns="91416" tIns="45708" rIns="91416" bIns="45708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nl-NL" sz="2599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betrokken</a:t>
            </a:r>
          </a:p>
        </p:txBody>
      </p:sp>
      <p:sp>
        <p:nvSpPr>
          <p:cNvPr id="24" name="Tijdelijke aanduiding voor inhoud 5">
            <a:extLst>
              <a:ext uri="{FF2B5EF4-FFF2-40B4-BE49-F238E27FC236}">
                <a16:creationId xmlns:a16="http://schemas.microsoft.com/office/drawing/2014/main" id="{7EE4C106-612C-4A1A-986D-7FD39D212E94}"/>
              </a:ext>
            </a:extLst>
          </p:cNvPr>
          <p:cNvSpPr txBox="1">
            <a:spLocks/>
          </p:cNvSpPr>
          <p:nvPr/>
        </p:nvSpPr>
        <p:spPr>
          <a:xfrm>
            <a:off x="5605292" y="5966476"/>
            <a:ext cx="1421560" cy="829346"/>
          </a:xfrm>
          <a:prstGeom prst="rect">
            <a:avLst/>
          </a:prstGeom>
        </p:spPr>
        <p:txBody>
          <a:bodyPr vert="horz" lIns="91416" tIns="45708" rIns="91416" bIns="45708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  <a:defRPr/>
            </a:pPr>
            <a:r>
              <a:rPr lang="nl-NL" sz="2599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therapie</a:t>
            </a:r>
            <a:br>
              <a:rPr lang="nl-NL" sz="2599" dirty="0">
                <a:solidFill>
                  <a:srgbClr val="1F497D">
                    <a:lumMod val="75000"/>
                  </a:srgbClr>
                </a:solidFill>
                <a:latin typeface="Calibri"/>
              </a:rPr>
            </a:br>
            <a:r>
              <a:rPr lang="nl-NL" sz="2599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trouw</a:t>
            </a:r>
            <a:endParaRPr lang="nl-NL" sz="1999" dirty="0">
              <a:solidFill>
                <a:srgbClr val="1F497D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25" name="Tijdelijke aanduiding voor inhoud 5">
            <a:extLst>
              <a:ext uri="{FF2B5EF4-FFF2-40B4-BE49-F238E27FC236}">
                <a16:creationId xmlns:a16="http://schemas.microsoft.com/office/drawing/2014/main" id="{8394F95A-A8D6-4586-AC84-BEC0C99812B0}"/>
              </a:ext>
            </a:extLst>
          </p:cNvPr>
          <p:cNvSpPr txBox="1">
            <a:spLocks/>
          </p:cNvSpPr>
          <p:nvPr/>
        </p:nvSpPr>
        <p:spPr>
          <a:xfrm>
            <a:off x="10194764" y="5975814"/>
            <a:ext cx="2094824" cy="561283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nl-NL" sz="2599" dirty="0">
                <a:solidFill>
                  <a:srgbClr val="1F497D">
                    <a:lumMod val="75000"/>
                  </a:srgbClr>
                </a:solidFill>
                <a:latin typeface="Calibri"/>
              </a:rPr>
              <a:t>geïnformeerd	</a:t>
            </a:r>
            <a:endParaRPr lang="nl-NL" sz="1999" dirty="0">
              <a:solidFill>
                <a:srgbClr val="1F497D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BF52E560-0C0C-4EEF-993F-14CCADA7ABD1}"/>
              </a:ext>
            </a:extLst>
          </p:cNvPr>
          <p:cNvSpPr txBox="1"/>
          <p:nvPr/>
        </p:nvSpPr>
        <p:spPr>
          <a:xfrm>
            <a:off x="10653012" y="369601"/>
            <a:ext cx="1022933" cy="6000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300" dirty="0">
                <a:solidFill>
                  <a:schemeClr val="accent1"/>
                </a:solidFill>
              </a:rPr>
              <a:t>Stacey, 2017</a:t>
            </a:r>
          </a:p>
          <a:p>
            <a:r>
              <a:rPr lang="nl-NL" sz="1300" dirty="0" err="1">
                <a:solidFill>
                  <a:schemeClr val="accent1"/>
                </a:solidFill>
              </a:rPr>
              <a:t>Veroff</a:t>
            </a:r>
            <a:r>
              <a:rPr lang="nl-NL" sz="1300" dirty="0">
                <a:solidFill>
                  <a:schemeClr val="accent1"/>
                </a:solidFill>
              </a:rPr>
              <a:t>, 2013</a:t>
            </a:r>
          </a:p>
          <a:p>
            <a:r>
              <a:rPr lang="nl-NL" sz="1300" dirty="0">
                <a:solidFill>
                  <a:schemeClr val="accent1"/>
                </a:solidFill>
              </a:rPr>
              <a:t>Knops, 2013</a:t>
            </a:r>
          </a:p>
        </p:txBody>
      </p:sp>
    </p:spTree>
    <p:extLst>
      <p:ext uri="{BB962C8B-B14F-4D97-AF65-F5344CB8AC3E}">
        <p14:creationId xmlns:p14="http://schemas.microsoft.com/office/powerpoint/2010/main" val="112856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  <p:bldP spid="16" grpId="0"/>
      <p:bldP spid="22" grpId="0"/>
      <p:bldP spid="23" grpId="0"/>
      <p:bldP spid="24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C8E335C6-0F5E-438E-BDC2-D5793EC18A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43"/>
          <a:stretch/>
        </p:blipFill>
        <p:spPr>
          <a:xfrm>
            <a:off x="1994596" y="167885"/>
            <a:ext cx="7128099" cy="6522229"/>
          </a:xfrm>
          <a:prstGeom prst="rect">
            <a:avLst/>
          </a:prstGeom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7273B6F3-942B-4544-BF7E-C948427AF559}"/>
              </a:ext>
            </a:extLst>
          </p:cNvPr>
          <p:cNvSpPr txBox="1">
            <a:spLocks/>
          </p:cNvSpPr>
          <p:nvPr/>
        </p:nvSpPr>
        <p:spPr>
          <a:xfrm>
            <a:off x="8806198" y="1208554"/>
            <a:ext cx="3009403" cy="939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Gebruik</a:t>
            </a:r>
            <a:r>
              <a:rPr lang="en-US" dirty="0"/>
              <a:t> in </a:t>
            </a:r>
            <a:r>
              <a:rPr lang="en-US" dirty="0" err="1"/>
              <a:t>klinische</a:t>
            </a:r>
            <a:r>
              <a:rPr lang="en-US" dirty="0"/>
              <a:t> </a:t>
            </a:r>
            <a:r>
              <a:rPr lang="en-US" dirty="0" err="1"/>
              <a:t>praktijk</a:t>
            </a:r>
            <a:r>
              <a:rPr lang="en-US" dirty="0"/>
              <a:t>?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C409023B-CF2C-444D-B38D-0F9D2475A622}"/>
              </a:ext>
            </a:extLst>
          </p:cNvPr>
          <p:cNvSpPr/>
          <p:nvPr/>
        </p:nvSpPr>
        <p:spPr>
          <a:xfrm>
            <a:off x="2452073" y="6390129"/>
            <a:ext cx="36439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Dawn Stacey; Med Dec Making, 2020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138A94-A206-41D6-A00B-1A4622EC7467}"/>
              </a:ext>
            </a:extLst>
          </p:cNvPr>
          <p:cNvSpPr/>
          <p:nvPr/>
        </p:nvSpPr>
        <p:spPr>
          <a:xfrm>
            <a:off x="1678099" y="121291"/>
            <a:ext cx="7128099" cy="51437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DCC21D38-B2B0-41C5-8C38-75DBDB633461}"/>
              </a:ext>
            </a:extLst>
          </p:cNvPr>
          <p:cNvSpPr/>
          <p:nvPr/>
        </p:nvSpPr>
        <p:spPr>
          <a:xfrm>
            <a:off x="1584184" y="227098"/>
            <a:ext cx="6994868" cy="3890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D2844F17-2E36-4C8F-8D73-3E07C88D482E}"/>
              </a:ext>
            </a:extLst>
          </p:cNvPr>
          <p:cNvSpPr/>
          <p:nvPr/>
        </p:nvSpPr>
        <p:spPr>
          <a:xfrm>
            <a:off x="1986781" y="356202"/>
            <a:ext cx="6744671" cy="2707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ballon: rechthoek 7">
            <a:extLst>
              <a:ext uri="{FF2B5EF4-FFF2-40B4-BE49-F238E27FC236}">
                <a16:creationId xmlns:a16="http://schemas.microsoft.com/office/drawing/2014/main" id="{7A1BCA59-4821-4901-B75B-C3E1FDE3722E}"/>
              </a:ext>
            </a:extLst>
          </p:cNvPr>
          <p:cNvSpPr/>
          <p:nvPr/>
        </p:nvSpPr>
        <p:spPr>
          <a:xfrm>
            <a:off x="9190892" y="4181231"/>
            <a:ext cx="1930400" cy="773723"/>
          </a:xfrm>
          <a:prstGeom prst="wedgeRectCallout">
            <a:avLst>
              <a:gd name="adj1" fmla="val -102210"/>
              <a:gd name="adj2" fmla="val -51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Waarvan n = 5 niet effectief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C2BBDE6-81D5-48B9-A41C-659B1FF9033E}"/>
              </a:ext>
            </a:extLst>
          </p:cNvPr>
          <p:cNvSpPr/>
          <p:nvPr/>
        </p:nvSpPr>
        <p:spPr>
          <a:xfrm>
            <a:off x="8121826" y="3915830"/>
            <a:ext cx="3257374" cy="12425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474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 descr="Opmerking: leuk met effen opvulling">
            <a:extLst>
              <a:ext uri="{FF2B5EF4-FFF2-40B4-BE49-F238E27FC236}">
                <a16:creationId xmlns:a16="http://schemas.microsoft.com/office/drawing/2014/main" id="{51406026-9EB4-4FAD-970A-6FC29C4AB5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08464" y="739554"/>
            <a:ext cx="1274529" cy="1274529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F2F913B-B9EC-46D3-945C-57E5E9567D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7417" y="513846"/>
            <a:ext cx="4414602" cy="1484784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59BE8FD-E7B3-4CFD-9115-A5C0B255CE94}"/>
              </a:ext>
            </a:extLst>
          </p:cNvPr>
          <p:cNvSpPr txBox="1"/>
          <p:nvPr/>
        </p:nvSpPr>
        <p:spPr>
          <a:xfrm>
            <a:off x="686264" y="2532600"/>
            <a:ext cx="520200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ym typeface="Wingdings" panose="05000000000000000000" pitchFamily="2" charset="2"/>
              </a:rPr>
              <a:t>Van tevoren aan patiënt sturen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ym typeface="Wingdings" panose="05000000000000000000" pitchFamily="2" charset="2"/>
              </a:rPr>
              <a:t>Korte instructie zorgverleners op afdeling</a:t>
            </a:r>
          </a:p>
          <a:p>
            <a:endParaRPr lang="nl-NL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ym typeface="Wingdings" panose="05000000000000000000" pitchFamily="2" charset="2"/>
              </a:rPr>
              <a:t>Inpassen in je eigen workflow en workflow op de afdeling</a:t>
            </a:r>
          </a:p>
          <a:p>
            <a:pPr lvl="1"/>
            <a:endParaRPr lang="nl-NL" dirty="0">
              <a:sym typeface="Wingdings" panose="05000000000000000000" pitchFamily="2" charset="2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nl-NL" dirty="0">
                <a:sym typeface="Wingdings" panose="05000000000000000000" pitchFamily="2" charset="2"/>
              </a:rPr>
              <a:t>Scheurblokken in spreekkamer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nl-NL" dirty="0">
              <a:sym typeface="Wingdings" panose="05000000000000000000" pitchFamily="2" charset="2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nl-NL" dirty="0">
                <a:sym typeface="Wingdings" panose="05000000000000000000" pitchFamily="2" charset="2"/>
              </a:rPr>
              <a:t>Tekenen/schrijven op de CK!</a:t>
            </a:r>
          </a:p>
          <a:p>
            <a:pPr marL="0" lvl="1"/>
            <a:endParaRPr lang="nl-NL" dirty="0">
              <a:sym typeface="Wingdings" panose="05000000000000000000" pitchFamily="2" charset="2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nl-NL" dirty="0">
                <a:sym typeface="Wingdings" panose="05000000000000000000" pitchFamily="2" charset="2"/>
              </a:rPr>
              <a:t>Vragen: wat is belangrijk voor u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5639783C-60CD-43A6-91AA-A4FC21EB5211}"/>
              </a:ext>
            </a:extLst>
          </p:cNvPr>
          <p:cNvSpPr txBox="1"/>
          <p:nvPr/>
        </p:nvSpPr>
        <p:spPr>
          <a:xfrm>
            <a:off x="6303732" y="2560835"/>
            <a:ext cx="52020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ym typeface="Wingdings" panose="05000000000000000000" pitchFamily="2" charset="2"/>
              </a:rPr>
              <a:t>Alleen als informatiefolder gebruiken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ym typeface="Wingdings" panose="05000000000000000000" pitchFamily="2" charset="2"/>
              </a:rPr>
              <a:t>CK niet meegeven aan patiënt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ym typeface="Wingdings" panose="05000000000000000000" pitchFamily="2" charset="2"/>
            </a:endParaRPr>
          </a:p>
        </p:txBody>
      </p:sp>
      <p:pic>
        <p:nvPicPr>
          <p:cNvPr id="13" name="Graphic 12" descr="Opmerking: niet leuk met effen opvulling">
            <a:extLst>
              <a:ext uri="{FF2B5EF4-FFF2-40B4-BE49-F238E27FC236}">
                <a16:creationId xmlns:a16="http://schemas.microsoft.com/office/drawing/2014/main" id="{913C7A2E-002E-41D1-9CAB-7142ACB2D0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86443" y="739553"/>
            <a:ext cx="1274530" cy="127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45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01760949-C397-44C5-9170-218FC295D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760" y="513846"/>
            <a:ext cx="4414602" cy="148478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E426402-940D-4362-83B8-0F5F9C4AB8D6}"/>
              </a:ext>
            </a:extLst>
          </p:cNvPr>
          <p:cNvSpPr txBox="1"/>
          <p:nvPr/>
        </p:nvSpPr>
        <p:spPr>
          <a:xfrm>
            <a:off x="5537909" y="905732"/>
            <a:ext cx="6026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WWW.CONSULTKAART.NL</a:t>
            </a:r>
          </a:p>
        </p:txBody>
      </p:sp>
    </p:spTree>
    <p:extLst>
      <p:ext uri="{BB962C8B-B14F-4D97-AF65-F5344CB8AC3E}">
        <p14:creationId xmlns:p14="http://schemas.microsoft.com/office/powerpoint/2010/main" val="216140425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FMS">
      <a:dk1>
        <a:srgbClr val="122739"/>
      </a:dk1>
      <a:lt1>
        <a:srgbClr val="FFFFFF"/>
      </a:lt1>
      <a:dk2>
        <a:srgbClr val="112739"/>
      </a:dk2>
      <a:lt2>
        <a:srgbClr val="E7E6E6"/>
      </a:lt2>
      <a:accent1>
        <a:srgbClr val="132738"/>
      </a:accent1>
      <a:accent2>
        <a:srgbClr val="61A8C2"/>
      </a:accent2>
      <a:accent3>
        <a:srgbClr val="DADEE0"/>
      </a:accent3>
      <a:accent4>
        <a:srgbClr val="C6CBCE"/>
      </a:accent4>
      <a:accent5>
        <a:srgbClr val="4498B0"/>
      </a:accent5>
      <a:accent6>
        <a:srgbClr val="244F71"/>
      </a:accent6>
      <a:hlink>
        <a:srgbClr val="4EACC8"/>
      </a:hlink>
      <a:folHlink>
        <a:srgbClr val="4498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3" id="{55116C6D-0EC6-5A4C-A1BD-880BBC4A8F83}" vid="{852F1C74-D4C2-3345-80EE-F9314A9AC6F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7187F271E6764BA7C3A6A48E0CBADB" ma:contentTypeVersion="30" ma:contentTypeDescription="Een nieuw document maken." ma:contentTypeScope="" ma:versionID="23d466f20e0559d63d8a18da52ea99f8">
  <xsd:schema xmlns:xsd="http://www.w3.org/2001/XMLSchema" xmlns:xs="http://www.w3.org/2001/XMLSchema" xmlns:p="http://schemas.microsoft.com/office/2006/metadata/properties" xmlns:ns2="ec9541f1-3b43-482c-a8de-1b403dece07c" xmlns:ns3="bf4a096b-ecb1-4e85-a1e0-80c521e034ab" xmlns:ns4="18bc3f94-dfc0-4b96-9f8a-0e5bbfb16367" targetNamespace="http://schemas.microsoft.com/office/2006/metadata/properties" ma:root="true" ma:fieldsID="c12e4e89d2299d4273f36570547724f2" ns2:_="" ns3:_="" ns4:_="">
    <xsd:import namespace="ec9541f1-3b43-482c-a8de-1b403dece07c"/>
    <xsd:import namespace="bf4a096b-ecb1-4e85-a1e0-80c521e034ab"/>
    <xsd:import namespace="18bc3f94-dfc0-4b96-9f8a-0e5bbfb1636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SharingHintHash" minOccurs="0"/>
                <xsd:element ref="ns3:SharedWithDetails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9541f1-3b43-482c-a8de-1b403dece07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4a096b-ecb1-4e85-a1e0-80c521e034ab" elementFormDefault="qualified">
    <xsd:import namespace="http://schemas.microsoft.com/office/2006/documentManagement/types"/>
    <xsd:import namespace="http://schemas.microsoft.com/office/infopath/2007/PartnerControls"/>
    <xsd:element name="SharingHintHash" ma:index="9" nillable="true" ma:displayName="Hint-hash delen" ma:internalName="SharingHintHash" ma:readOnly="true">
      <xsd:simpleType>
        <xsd:restriction base="dms:Text"/>
      </xsd:simpleType>
    </xsd:element>
    <xsd:element name="SharedWithDetails" ma:index="10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1" nillable="true" ma:displayName="Laatst gedeeld, per gebruik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atst gedeeld, per tijdstip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bc3f94-dfc0-4b96-9f8a-0e5bbfb163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56ED781-6367-4A10-B106-8D73CFE354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c9541f1-3b43-482c-a8de-1b403dece07c"/>
    <ds:schemaRef ds:uri="bf4a096b-ecb1-4e85-a1e0-80c521e034ab"/>
    <ds:schemaRef ds:uri="18bc3f94-dfc0-4b96-9f8a-0e5bbfb1636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022BE38-C9C3-446A-B815-50F3E16545DE}">
  <ds:schemaRefs>
    <ds:schemaRef ds:uri="http://schemas.openxmlformats.org/package/2006/metadata/core-properties"/>
    <ds:schemaRef ds:uri="http://schemas.microsoft.com/office/2006/documentManagement/types"/>
    <ds:schemaRef ds:uri="bf4a096b-ecb1-4e85-a1e0-80c521e034ab"/>
    <ds:schemaRef ds:uri="http://www.w3.org/XML/1998/namespace"/>
    <ds:schemaRef ds:uri="ec9541f1-3b43-482c-a8de-1b403dece07c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purl.org/dc/terms/"/>
    <ds:schemaRef ds:uri="18bc3f94-dfc0-4b96-9f8a-0e5bbfb16367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C5E0F91-3728-41F5-AF1C-74B13067AED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Presentatie sjabloon Federatie Medisch Specialisten-Kennisinstituut</Template>
  <TotalTime>0</TotalTime>
  <Words>332</Words>
  <Application>Microsoft Office PowerPoint</Application>
  <PresentationFormat>Breedbeeld</PresentationFormat>
  <Paragraphs>71</Paragraphs>
  <Slides>6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</vt:i4>
      </vt:variant>
    </vt:vector>
  </HeadingPairs>
  <TitlesOfParts>
    <vt:vector size="9" baseType="lpstr">
      <vt:lpstr>Arial</vt:lpstr>
      <vt:lpstr>Calibri</vt:lpstr>
      <vt:lpstr>Kantoorthema</vt:lpstr>
      <vt:lpstr>PowerPoint-presentatie</vt:lpstr>
      <vt:lpstr>PowerPoint-presentatie</vt:lpstr>
      <vt:lpstr>Effectiviteit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Ester Rake</dc:creator>
  <cp:lastModifiedBy>corrievanderende</cp:lastModifiedBy>
  <cp:revision>2</cp:revision>
  <dcterms:created xsi:type="dcterms:W3CDTF">2021-10-26T10:24:24Z</dcterms:created>
  <dcterms:modified xsi:type="dcterms:W3CDTF">2021-11-01T10:58:17Z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0x010100DB7187F271E6764BA7C3A6A48E0CBADB</vt:lpwstr>
  </property>
  <property fmtid="{D5CDD505-2E9C-101B-9397-08002B2CF9AE}" pid="3" name="_dlc_DocIdItemGuid">
    <vt:lpwstr>d2b5c3dc-48b7-4ec8-9cb2-6b1080279de5</vt:lpwstr>
  </property>
</Properties>
</file>