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8ffab7dc1364516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8" r:id="rId5"/>
    <p:sldId id="269" r:id="rId6"/>
    <p:sldId id="272" r:id="rId7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45" y="27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30966-20C7-4E30-A495-349F01236C10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7C98EF41-A743-4CB4-B722-3E33E20170C9}">
      <dgm:prSet phldrT="[Tekst]" custT="1"/>
      <dgm:spPr>
        <a:xfrm>
          <a:off x="1594414" y="0"/>
          <a:ext cx="2251466" cy="2267303"/>
        </a:xfrm>
        <a:prstGeom prst="trapezoid">
          <a:avLst>
            <a:gd name="adj" fmla="val 50000"/>
          </a:avLst>
        </a:prstGeo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10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Waarden en beloftes als basis voor </a:t>
          </a:r>
          <a:r>
            <a:rPr lang="nl-NL" sz="1000" i="1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samenwerkingsafspraken</a:t>
          </a:r>
        </a:p>
      </dgm:t>
    </dgm:pt>
    <dgm:pt modelId="{B4429EA8-9A75-4972-9772-50413AB6D06D}" type="parTrans" cxnId="{32EF79B0-F969-4661-9731-58EF7ED2C2E5}">
      <dgm:prSet/>
      <dgm:spPr/>
      <dgm:t>
        <a:bodyPr/>
        <a:lstStyle/>
        <a:p>
          <a:endParaRPr lang="nl-NL"/>
        </a:p>
      </dgm:t>
    </dgm:pt>
    <dgm:pt modelId="{FC9A9A77-5EE1-4969-9E66-244837EB7CD5}" type="sibTrans" cxnId="{32EF79B0-F969-4661-9731-58EF7ED2C2E5}">
      <dgm:prSet/>
      <dgm:spPr/>
      <dgm:t>
        <a:bodyPr/>
        <a:lstStyle/>
        <a:p>
          <a:endParaRPr lang="nl-NL"/>
        </a:p>
      </dgm:t>
    </dgm:pt>
    <dgm:pt modelId="{376C2FCD-FFF3-4B53-90D7-85D7A6BF3022}">
      <dgm:prSet phldrT="[Tekst]" custT="1"/>
      <dgm:spPr>
        <a:xfrm>
          <a:off x="729786" y="2560128"/>
          <a:ext cx="4010520" cy="1458288"/>
        </a:xfrm>
        <a:prstGeom prst="trapezoid">
          <a:avLst>
            <a:gd name="adj" fmla="val 49651"/>
          </a:avLst>
        </a:prstGeom>
        <a:solidFill>
          <a:srgbClr val="F0B22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900" dirty="0">
              <a:solidFill>
                <a:schemeClr val="bg1"/>
              </a:solidFill>
            </a:rPr>
            <a:t>Landelijke </a:t>
          </a:r>
          <a:r>
            <a:rPr lang="nl-NL" sz="900" i="1" dirty="0">
              <a:solidFill>
                <a:schemeClr val="bg1"/>
              </a:solidFill>
            </a:rPr>
            <a:t>samenwerkingsafspraken</a:t>
          </a:r>
          <a:r>
            <a:rPr lang="nl-NL" sz="900" dirty="0">
              <a:solidFill>
                <a:schemeClr val="bg1"/>
              </a:solidFill>
            </a:rPr>
            <a:t> voor het opstellen van landelijke geboortezorgrichtlijnen</a:t>
          </a: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68116B4-2BE0-43D9-8268-B90BB45920EA}" type="parTrans" cxnId="{1F251DA4-653A-427B-81F5-CD704157337F}">
      <dgm:prSet/>
      <dgm:spPr/>
      <dgm:t>
        <a:bodyPr/>
        <a:lstStyle/>
        <a:p>
          <a:endParaRPr lang="nl-NL"/>
        </a:p>
      </dgm:t>
    </dgm:pt>
    <dgm:pt modelId="{F7D954B6-390A-4A2C-9C51-4B85E0EAA4B3}" type="sibTrans" cxnId="{1F251DA4-653A-427B-81F5-CD704157337F}">
      <dgm:prSet/>
      <dgm:spPr/>
      <dgm:t>
        <a:bodyPr/>
        <a:lstStyle/>
        <a:p>
          <a:endParaRPr lang="nl-NL"/>
        </a:p>
      </dgm:t>
    </dgm:pt>
    <dgm:pt modelId="{D7D61ECC-5194-4789-A00C-D92DC776F7A9}">
      <dgm:prSet phldrT="[Tekst]" custT="1"/>
      <dgm:spPr>
        <a:xfrm>
          <a:off x="0" y="4002813"/>
          <a:ext cx="5458623" cy="1458288"/>
        </a:xfrm>
        <a:prstGeom prst="trapezoid">
          <a:avLst>
            <a:gd name="adj" fmla="val 49651"/>
          </a:avLst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Regionale </a:t>
          </a:r>
          <a:r>
            <a:rPr lang="nl-NL" sz="900" i="1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samenwerkingsafspraken</a:t>
          </a: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in </a:t>
          </a:r>
        </a:p>
        <a:p>
          <a:pPr>
            <a:buNone/>
          </a:pP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zorgpaden en  protocollen</a:t>
          </a: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A4F016A-C0F2-4A35-9ED3-D7B51D109FE9}" type="parTrans" cxnId="{A5DBE063-DFED-4585-B9BE-98242B2CE38A}">
      <dgm:prSet/>
      <dgm:spPr/>
      <dgm:t>
        <a:bodyPr/>
        <a:lstStyle/>
        <a:p>
          <a:endParaRPr lang="nl-NL"/>
        </a:p>
      </dgm:t>
    </dgm:pt>
    <dgm:pt modelId="{128CD8EC-6B9D-4A1A-BA5B-E525441FA23E}" type="sibTrans" cxnId="{A5DBE063-DFED-4585-B9BE-98242B2CE38A}">
      <dgm:prSet/>
      <dgm:spPr/>
      <dgm:t>
        <a:bodyPr/>
        <a:lstStyle/>
        <a:p>
          <a:endParaRPr lang="nl-NL"/>
        </a:p>
      </dgm:t>
    </dgm:pt>
    <dgm:pt modelId="{EFC2BAE7-A5C2-4B7B-B914-513AA685BF4A}" type="pres">
      <dgm:prSet presAssocID="{CBA30966-20C7-4E30-A495-349F01236C10}" presName="Name0" presStyleCnt="0">
        <dgm:presLayoutVars>
          <dgm:dir/>
          <dgm:animLvl val="lvl"/>
          <dgm:resizeHandles val="exact"/>
        </dgm:presLayoutVars>
      </dgm:prSet>
      <dgm:spPr/>
    </dgm:pt>
    <dgm:pt modelId="{C2DF1EF7-1762-4458-8161-FE26B60B0CF7}" type="pres">
      <dgm:prSet presAssocID="{7C98EF41-A743-4CB4-B722-3E33E20170C9}" presName="Name8" presStyleCnt="0"/>
      <dgm:spPr/>
    </dgm:pt>
    <dgm:pt modelId="{CC704E62-7F6B-4356-A877-6A6EB2DE0ECF}" type="pres">
      <dgm:prSet presAssocID="{7C98EF41-A743-4CB4-B722-3E33E20170C9}" presName="level" presStyleLbl="node1" presStyleIdx="0" presStyleCnt="3" custScaleY="172059" custLinFactNeighborX="644">
        <dgm:presLayoutVars>
          <dgm:chMax val="1"/>
          <dgm:bulletEnabled val="1"/>
        </dgm:presLayoutVars>
      </dgm:prSet>
      <dgm:spPr>
        <a:prstGeom prst="triangle">
          <a:avLst/>
        </a:prstGeom>
      </dgm:spPr>
    </dgm:pt>
    <dgm:pt modelId="{7FC4013F-433C-4480-9225-D74252CEBF61}" type="pres">
      <dgm:prSet presAssocID="{7C98EF41-A743-4CB4-B722-3E33E20170C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8D8DAB2-4446-480E-AFA3-2B874088E56A}" type="pres">
      <dgm:prSet presAssocID="{376C2FCD-FFF3-4B53-90D7-85D7A6BF3022}" presName="Name8" presStyleCnt="0"/>
      <dgm:spPr/>
    </dgm:pt>
    <dgm:pt modelId="{1BD83C4D-C00F-472C-9981-67AF0B69023E}" type="pres">
      <dgm:prSet presAssocID="{376C2FCD-FFF3-4B53-90D7-85D7A6BF3022}" presName="level" presStyleLbl="node1" presStyleIdx="1" presStyleCnt="3" custScaleX="99962" custScaleY="109125" custLinFactNeighborX="-49" custLinFactNeighborY="-1116">
        <dgm:presLayoutVars>
          <dgm:chMax val="1"/>
          <dgm:bulletEnabled val="1"/>
        </dgm:presLayoutVars>
      </dgm:prSet>
      <dgm:spPr/>
    </dgm:pt>
    <dgm:pt modelId="{47CD073B-B48B-4402-AD5D-5BDB2A397878}" type="pres">
      <dgm:prSet presAssocID="{376C2FCD-FFF3-4B53-90D7-85D7A6BF302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7830E4A-C3EF-49DC-950D-C6CDEFEC0402}" type="pres">
      <dgm:prSet presAssocID="{D7D61ECC-5194-4789-A00C-D92DC776F7A9}" presName="Name8" presStyleCnt="0"/>
      <dgm:spPr/>
    </dgm:pt>
    <dgm:pt modelId="{D23F18BA-B3DC-41F4-8B8D-C9304D6C472E}" type="pres">
      <dgm:prSet presAssocID="{D7D61ECC-5194-4789-A00C-D92DC776F7A9}" presName="level" presStyleLbl="node1" presStyleIdx="2" presStyleCnt="3" custLinFactNeighborY="-2463">
        <dgm:presLayoutVars>
          <dgm:chMax val="1"/>
          <dgm:bulletEnabled val="1"/>
        </dgm:presLayoutVars>
      </dgm:prSet>
      <dgm:spPr/>
    </dgm:pt>
    <dgm:pt modelId="{280055AD-E24A-4F3B-8712-33E9B0C12523}" type="pres">
      <dgm:prSet presAssocID="{D7D61ECC-5194-4789-A00C-D92DC776F7A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D44C72B-0B85-4990-9530-C710F5B96C20}" type="presOf" srcId="{7C98EF41-A743-4CB4-B722-3E33E20170C9}" destId="{CC704E62-7F6B-4356-A877-6A6EB2DE0ECF}" srcOrd="0" destOrd="0" presId="urn:microsoft.com/office/officeart/2005/8/layout/pyramid1"/>
    <dgm:cxn modelId="{A5DBE063-DFED-4585-B9BE-98242B2CE38A}" srcId="{CBA30966-20C7-4E30-A495-349F01236C10}" destId="{D7D61ECC-5194-4789-A00C-D92DC776F7A9}" srcOrd="2" destOrd="0" parTransId="{2A4F016A-C0F2-4A35-9ED3-D7B51D109FE9}" sibTransId="{128CD8EC-6B9D-4A1A-BA5B-E525441FA23E}"/>
    <dgm:cxn modelId="{FA11327A-310A-468C-8F28-51E10FED0859}" type="presOf" srcId="{376C2FCD-FFF3-4B53-90D7-85D7A6BF3022}" destId="{1BD83C4D-C00F-472C-9981-67AF0B69023E}" srcOrd="0" destOrd="0" presId="urn:microsoft.com/office/officeart/2005/8/layout/pyramid1"/>
    <dgm:cxn modelId="{C4B6648E-7ABD-45E7-8FDE-BEE9A9060C1D}" type="presOf" srcId="{CBA30966-20C7-4E30-A495-349F01236C10}" destId="{EFC2BAE7-A5C2-4B7B-B914-513AA685BF4A}" srcOrd="0" destOrd="0" presId="urn:microsoft.com/office/officeart/2005/8/layout/pyramid1"/>
    <dgm:cxn modelId="{1F251DA4-653A-427B-81F5-CD704157337F}" srcId="{CBA30966-20C7-4E30-A495-349F01236C10}" destId="{376C2FCD-FFF3-4B53-90D7-85D7A6BF3022}" srcOrd="1" destOrd="0" parTransId="{768116B4-2BE0-43D9-8268-B90BB45920EA}" sibTransId="{F7D954B6-390A-4A2C-9C51-4B85E0EAA4B3}"/>
    <dgm:cxn modelId="{32EF79B0-F969-4661-9731-58EF7ED2C2E5}" srcId="{CBA30966-20C7-4E30-A495-349F01236C10}" destId="{7C98EF41-A743-4CB4-B722-3E33E20170C9}" srcOrd="0" destOrd="0" parTransId="{B4429EA8-9A75-4972-9772-50413AB6D06D}" sibTransId="{FC9A9A77-5EE1-4969-9E66-244837EB7CD5}"/>
    <dgm:cxn modelId="{A961F4B5-6665-4709-80FB-659B1C8F9FA7}" type="presOf" srcId="{D7D61ECC-5194-4789-A00C-D92DC776F7A9}" destId="{D23F18BA-B3DC-41F4-8B8D-C9304D6C472E}" srcOrd="0" destOrd="0" presId="urn:microsoft.com/office/officeart/2005/8/layout/pyramid1"/>
    <dgm:cxn modelId="{0B0EAFCE-366C-444C-9852-B69DDCCC3B34}" type="presOf" srcId="{376C2FCD-FFF3-4B53-90D7-85D7A6BF3022}" destId="{47CD073B-B48B-4402-AD5D-5BDB2A397878}" srcOrd="1" destOrd="0" presId="urn:microsoft.com/office/officeart/2005/8/layout/pyramid1"/>
    <dgm:cxn modelId="{1D5AF7EA-A9DC-4C4D-9F62-55C302097D61}" type="presOf" srcId="{7C98EF41-A743-4CB4-B722-3E33E20170C9}" destId="{7FC4013F-433C-4480-9225-D74252CEBF61}" srcOrd="1" destOrd="0" presId="urn:microsoft.com/office/officeart/2005/8/layout/pyramid1"/>
    <dgm:cxn modelId="{65BEC5F2-8DA3-4A0A-BEDF-F501B90A31D4}" type="presOf" srcId="{D7D61ECC-5194-4789-A00C-D92DC776F7A9}" destId="{280055AD-E24A-4F3B-8712-33E9B0C12523}" srcOrd="1" destOrd="0" presId="urn:microsoft.com/office/officeart/2005/8/layout/pyramid1"/>
    <dgm:cxn modelId="{442FE273-FCE7-4110-8F4C-105A4D7939EB}" type="presParOf" srcId="{EFC2BAE7-A5C2-4B7B-B914-513AA685BF4A}" destId="{C2DF1EF7-1762-4458-8161-FE26B60B0CF7}" srcOrd="0" destOrd="0" presId="urn:microsoft.com/office/officeart/2005/8/layout/pyramid1"/>
    <dgm:cxn modelId="{7DD628DD-2C62-4D76-B737-52DB1A202924}" type="presParOf" srcId="{C2DF1EF7-1762-4458-8161-FE26B60B0CF7}" destId="{CC704E62-7F6B-4356-A877-6A6EB2DE0ECF}" srcOrd="0" destOrd="0" presId="urn:microsoft.com/office/officeart/2005/8/layout/pyramid1"/>
    <dgm:cxn modelId="{442E6AC2-AC47-4C89-A126-7EBA736F4EA3}" type="presParOf" srcId="{C2DF1EF7-1762-4458-8161-FE26B60B0CF7}" destId="{7FC4013F-433C-4480-9225-D74252CEBF61}" srcOrd="1" destOrd="0" presId="urn:microsoft.com/office/officeart/2005/8/layout/pyramid1"/>
    <dgm:cxn modelId="{79299BFD-59EE-49AF-B1D7-88C2E75D7EE7}" type="presParOf" srcId="{EFC2BAE7-A5C2-4B7B-B914-513AA685BF4A}" destId="{B8D8DAB2-4446-480E-AFA3-2B874088E56A}" srcOrd="1" destOrd="0" presId="urn:microsoft.com/office/officeart/2005/8/layout/pyramid1"/>
    <dgm:cxn modelId="{2D0B617E-B575-4F9C-AFF5-C4565BCF7157}" type="presParOf" srcId="{B8D8DAB2-4446-480E-AFA3-2B874088E56A}" destId="{1BD83C4D-C00F-472C-9981-67AF0B69023E}" srcOrd="0" destOrd="0" presId="urn:microsoft.com/office/officeart/2005/8/layout/pyramid1"/>
    <dgm:cxn modelId="{822C93A6-A445-441F-A4EF-27B3FB436E93}" type="presParOf" srcId="{B8D8DAB2-4446-480E-AFA3-2B874088E56A}" destId="{47CD073B-B48B-4402-AD5D-5BDB2A397878}" srcOrd="1" destOrd="0" presId="urn:microsoft.com/office/officeart/2005/8/layout/pyramid1"/>
    <dgm:cxn modelId="{11A78476-00C7-4816-BB2C-AD320E0C4D6D}" type="presParOf" srcId="{EFC2BAE7-A5C2-4B7B-B914-513AA685BF4A}" destId="{67830E4A-C3EF-49DC-950D-C6CDEFEC0402}" srcOrd="2" destOrd="0" presId="urn:microsoft.com/office/officeart/2005/8/layout/pyramid1"/>
    <dgm:cxn modelId="{CB3B91AC-94BE-4380-9D9C-91C9E3E33763}" type="presParOf" srcId="{67830E4A-C3EF-49DC-950D-C6CDEFEC0402}" destId="{D23F18BA-B3DC-41F4-8B8D-C9304D6C472E}" srcOrd="0" destOrd="0" presId="urn:microsoft.com/office/officeart/2005/8/layout/pyramid1"/>
    <dgm:cxn modelId="{19D83806-D18C-42CD-A59C-890B7C6AAADA}" type="presParOf" srcId="{67830E4A-C3EF-49DC-950D-C6CDEFEC0402}" destId="{280055AD-E24A-4F3B-8712-33E9B0C1252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30966-20C7-4E30-A495-349F01236C10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7C98EF41-A743-4CB4-B722-3E33E20170C9}">
      <dgm:prSet phldrT="[Tekst]" custT="1"/>
      <dgm:spPr>
        <a:xfrm>
          <a:off x="1594414" y="0"/>
          <a:ext cx="2251466" cy="2267303"/>
        </a:xfrm>
        <a:prstGeom prst="trapezoid">
          <a:avLst>
            <a:gd name="adj" fmla="val 50000"/>
          </a:avLst>
        </a:prstGeo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Waarden en beloftes</a:t>
          </a:r>
        </a:p>
      </dgm:t>
    </dgm:pt>
    <dgm:pt modelId="{B4429EA8-9A75-4972-9772-50413AB6D06D}" type="parTrans" cxnId="{32EF79B0-F969-4661-9731-58EF7ED2C2E5}">
      <dgm:prSet/>
      <dgm:spPr/>
      <dgm:t>
        <a:bodyPr/>
        <a:lstStyle/>
        <a:p>
          <a:endParaRPr lang="nl-NL"/>
        </a:p>
      </dgm:t>
    </dgm:pt>
    <dgm:pt modelId="{FC9A9A77-5EE1-4969-9E66-244837EB7CD5}" type="sibTrans" cxnId="{32EF79B0-F969-4661-9731-58EF7ED2C2E5}">
      <dgm:prSet/>
      <dgm:spPr/>
      <dgm:t>
        <a:bodyPr/>
        <a:lstStyle/>
        <a:p>
          <a:endParaRPr lang="nl-NL"/>
        </a:p>
      </dgm:t>
    </dgm:pt>
    <dgm:pt modelId="{376C2FCD-FFF3-4B53-90D7-85D7A6BF3022}">
      <dgm:prSet phldrT="[Tekst]" custT="1"/>
      <dgm:spPr>
        <a:xfrm>
          <a:off x="729786" y="2560128"/>
          <a:ext cx="4010520" cy="1458288"/>
        </a:xfrm>
        <a:prstGeom prst="trapezoid">
          <a:avLst>
            <a:gd name="adj" fmla="val 49651"/>
          </a:avLst>
        </a:prstGeom>
        <a:solidFill>
          <a:srgbClr val="F0B22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900" dirty="0">
              <a:solidFill>
                <a:schemeClr val="bg1"/>
              </a:solidFill>
            </a:rPr>
            <a:t>Landelijke samenwerkingsafspraken voor het opstellen van landelijke geboortezorgrichtlijnen</a:t>
          </a: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68116B4-2BE0-43D9-8268-B90BB45920EA}" type="parTrans" cxnId="{1F251DA4-653A-427B-81F5-CD704157337F}">
      <dgm:prSet/>
      <dgm:spPr/>
      <dgm:t>
        <a:bodyPr/>
        <a:lstStyle/>
        <a:p>
          <a:endParaRPr lang="nl-NL"/>
        </a:p>
      </dgm:t>
    </dgm:pt>
    <dgm:pt modelId="{F7D954B6-390A-4A2C-9C51-4B85E0EAA4B3}" type="sibTrans" cxnId="{1F251DA4-653A-427B-81F5-CD704157337F}">
      <dgm:prSet/>
      <dgm:spPr/>
      <dgm:t>
        <a:bodyPr/>
        <a:lstStyle/>
        <a:p>
          <a:endParaRPr lang="nl-NL"/>
        </a:p>
      </dgm:t>
    </dgm:pt>
    <dgm:pt modelId="{D7D61ECC-5194-4789-A00C-D92DC776F7A9}">
      <dgm:prSet phldrT="[Tekst]" custT="1"/>
      <dgm:spPr>
        <a:xfrm>
          <a:off x="0" y="4002813"/>
          <a:ext cx="5458623" cy="1458288"/>
        </a:xfrm>
        <a:prstGeom prst="trapezoid">
          <a:avLst>
            <a:gd name="adj" fmla="val 49651"/>
          </a:avLst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Regionale VSV beloftes en </a:t>
          </a:r>
        </a:p>
        <a:p>
          <a:pPr>
            <a:buNone/>
          </a:pPr>
          <a:r>
            <a:rPr lang="nl-NL" sz="9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(model) zorgpaden </a:t>
          </a:r>
        </a:p>
        <a:p>
          <a:pPr>
            <a:buNone/>
          </a:pPr>
          <a:endParaRPr lang="nl-NL" sz="9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A4F016A-C0F2-4A35-9ED3-D7B51D109FE9}" type="parTrans" cxnId="{A5DBE063-DFED-4585-B9BE-98242B2CE38A}">
      <dgm:prSet/>
      <dgm:spPr/>
      <dgm:t>
        <a:bodyPr/>
        <a:lstStyle/>
        <a:p>
          <a:endParaRPr lang="nl-NL"/>
        </a:p>
      </dgm:t>
    </dgm:pt>
    <dgm:pt modelId="{128CD8EC-6B9D-4A1A-BA5B-E525441FA23E}" type="sibTrans" cxnId="{A5DBE063-DFED-4585-B9BE-98242B2CE38A}">
      <dgm:prSet/>
      <dgm:spPr/>
      <dgm:t>
        <a:bodyPr/>
        <a:lstStyle/>
        <a:p>
          <a:endParaRPr lang="nl-NL"/>
        </a:p>
      </dgm:t>
    </dgm:pt>
    <dgm:pt modelId="{EFC2BAE7-A5C2-4B7B-B914-513AA685BF4A}" type="pres">
      <dgm:prSet presAssocID="{CBA30966-20C7-4E30-A495-349F01236C10}" presName="Name0" presStyleCnt="0">
        <dgm:presLayoutVars>
          <dgm:dir/>
          <dgm:animLvl val="lvl"/>
          <dgm:resizeHandles val="exact"/>
        </dgm:presLayoutVars>
      </dgm:prSet>
      <dgm:spPr/>
    </dgm:pt>
    <dgm:pt modelId="{C2DF1EF7-1762-4458-8161-FE26B60B0CF7}" type="pres">
      <dgm:prSet presAssocID="{7C98EF41-A743-4CB4-B722-3E33E20170C9}" presName="Name8" presStyleCnt="0"/>
      <dgm:spPr/>
    </dgm:pt>
    <dgm:pt modelId="{CC704E62-7F6B-4356-A877-6A6EB2DE0ECF}" type="pres">
      <dgm:prSet presAssocID="{7C98EF41-A743-4CB4-B722-3E33E20170C9}" presName="level" presStyleLbl="node1" presStyleIdx="0" presStyleCnt="3" custScaleX="101355" custScaleY="172059" custLinFactNeighborX="644">
        <dgm:presLayoutVars>
          <dgm:chMax val="1"/>
          <dgm:bulletEnabled val="1"/>
        </dgm:presLayoutVars>
      </dgm:prSet>
      <dgm:spPr>
        <a:prstGeom prst="triangle">
          <a:avLst/>
        </a:prstGeom>
      </dgm:spPr>
    </dgm:pt>
    <dgm:pt modelId="{7FC4013F-433C-4480-9225-D74252CEBF61}" type="pres">
      <dgm:prSet presAssocID="{7C98EF41-A743-4CB4-B722-3E33E20170C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8D8DAB2-4446-480E-AFA3-2B874088E56A}" type="pres">
      <dgm:prSet presAssocID="{376C2FCD-FFF3-4B53-90D7-85D7A6BF3022}" presName="Name8" presStyleCnt="0"/>
      <dgm:spPr/>
    </dgm:pt>
    <dgm:pt modelId="{1BD83C4D-C00F-472C-9981-67AF0B69023E}" type="pres">
      <dgm:prSet presAssocID="{376C2FCD-FFF3-4B53-90D7-85D7A6BF3022}" presName="level" presStyleLbl="node1" presStyleIdx="1" presStyleCnt="3" custScaleX="100717" custScaleY="109125" custLinFactNeighborX="392" custLinFactNeighborY="1769">
        <dgm:presLayoutVars>
          <dgm:chMax val="1"/>
          <dgm:bulletEnabled val="1"/>
        </dgm:presLayoutVars>
      </dgm:prSet>
      <dgm:spPr/>
    </dgm:pt>
    <dgm:pt modelId="{47CD073B-B48B-4402-AD5D-5BDB2A397878}" type="pres">
      <dgm:prSet presAssocID="{376C2FCD-FFF3-4B53-90D7-85D7A6BF302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7830E4A-C3EF-49DC-950D-C6CDEFEC0402}" type="pres">
      <dgm:prSet presAssocID="{D7D61ECC-5194-4789-A00C-D92DC776F7A9}" presName="Name8" presStyleCnt="0"/>
      <dgm:spPr/>
    </dgm:pt>
    <dgm:pt modelId="{D23F18BA-B3DC-41F4-8B8D-C9304D6C472E}" type="pres">
      <dgm:prSet presAssocID="{D7D61ECC-5194-4789-A00C-D92DC776F7A9}" presName="level" presStyleLbl="node1" presStyleIdx="2" presStyleCnt="3" custScaleX="98222" custLinFactNeighborY="-2463">
        <dgm:presLayoutVars>
          <dgm:chMax val="1"/>
          <dgm:bulletEnabled val="1"/>
        </dgm:presLayoutVars>
      </dgm:prSet>
      <dgm:spPr/>
    </dgm:pt>
    <dgm:pt modelId="{280055AD-E24A-4F3B-8712-33E9B0C12523}" type="pres">
      <dgm:prSet presAssocID="{D7D61ECC-5194-4789-A00C-D92DC776F7A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D44C72B-0B85-4990-9530-C710F5B96C20}" type="presOf" srcId="{7C98EF41-A743-4CB4-B722-3E33E20170C9}" destId="{CC704E62-7F6B-4356-A877-6A6EB2DE0ECF}" srcOrd="0" destOrd="0" presId="urn:microsoft.com/office/officeart/2005/8/layout/pyramid1"/>
    <dgm:cxn modelId="{A5DBE063-DFED-4585-B9BE-98242B2CE38A}" srcId="{CBA30966-20C7-4E30-A495-349F01236C10}" destId="{D7D61ECC-5194-4789-A00C-D92DC776F7A9}" srcOrd="2" destOrd="0" parTransId="{2A4F016A-C0F2-4A35-9ED3-D7B51D109FE9}" sibTransId="{128CD8EC-6B9D-4A1A-BA5B-E525441FA23E}"/>
    <dgm:cxn modelId="{FA11327A-310A-468C-8F28-51E10FED0859}" type="presOf" srcId="{376C2FCD-FFF3-4B53-90D7-85D7A6BF3022}" destId="{1BD83C4D-C00F-472C-9981-67AF0B69023E}" srcOrd="0" destOrd="0" presId="urn:microsoft.com/office/officeart/2005/8/layout/pyramid1"/>
    <dgm:cxn modelId="{C4B6648E-7ABD-45E7-8FDE-BEE9A9060C1D}" type="presOf" srcId="{CBA30966-20C7-4E30-A495-349F01236C10}" destId="{EFC2BAE7-A5C2-4B7B-B914-513AA685BF4A}" srcOrd="0" destOrd="0" presId="urn:microsoft.com/office/officeart/2005/8/layout/pyramid1"/>
    <dgm:cxn modelId="{1F251DA4-653A-427B-81F5-CD704157337F}" srcId="{CBA30966-20C7-4E30-A495-349F01236C10}" destId="{376C2FCD-FFF3-4B53-90D7-85D7A6BF3022}" srcOrd="1" destOrd="0" parTransId="{768116B4-2BE0-43D9-8268-B90BB45920EA}" sibTransId="{F7D954B6-390A-4A2C-9C51-4B85E0EAA4B3}"/>
    <dgm:cxn modelId="{32EF79B0-F969-4661-9731-58EF7ED2C2E5}" srcId="{CBA30966-20C7-4E30-A495-349F01236C10}" destId="{7C98EF41-A743-4CB4-B722-3E33E20170C9}" srcOrd="0" destOrd="0" parTransId="{B4429EA8-9A75-4972-9772-50413AB6D06D}" sibTransId="{FC9A9A77-5EE1-4969-9E66-244837EB7CD5}"/>
    <dgm:cxn modelId="{A961F4B5-6665-4709-80FB-659B1C8F9FA7}" type="presOf" srcId="{D7D61ECC-5194-4789-A00C-D92DC776F7A9}" destId="{D23F18BA-B3DC-41F4-8B8D-C9304D6C472E}" srcOrd="0" destOrd="0" presId="urn:microsoft.com/office/officeart/2005/8/layout/pyramid1"/>
    <dgm:cxn modelId="{0B0EAFCE-366C-444C-9852-B69DDCCC3B34}" type="presOf" srcId="{376C2FCD-FFF3-4B53-90D7-85D7A6BF3022}" destId="{47CD073B-B48B-4402-AD5D-5BDB2A397878}" srcOrd="1" destOrd="0" presId="urn:microsoft.com/office/officeart/2005/8/layout/pyramid1"/>
    <dgm:cxn modelId="{1D5AF7EA-A9DC-4C4D-9F62-55C302097D61}" type="presOf" srcId="{7C98EF41-A743-4CB4-B722-3E33E20170C9}" destId="{7FC4013F-433C-4480-9225-D74252CEBF61}" srcOrd="1" destOrd="0" presId="urn:microsoft.com/office/officeart/2005/8/layout/pyramid1"/>
    <dgm:cxn modelId="{65BEC5F2-8DA3-4A0A-BEDF-F501B90A31D4}" type="presOf" srcId="{D7D61ECC-5194-4789-A00C-D92DC776F7A9}" destId="{280055AD-E24A-4F3B-8712-33E9B0C12523}" srcOrd="1" destOrd="0" presId="urn:microsoft.com/office/officeart/2005/8/layout/pyramid1"/>
    <dgm:cxn modelId="{442FE273-FCE7-4110-8F4C-105A4D7939EB}" type="presParOf" srcId="{EFC2BAE7-A5C2-4B7B-B914-513AA685BF4A}" destId="{C2DF1EF7-1762-4458-8161-FE26B60B0CF7}" srcOrd="0" destOrd="0" presId="urn:microsoft.com/office/officeart/2005/8/layout/pyramid1"/>
    <dgm:cxn modelId="{7DD628DD-2C62-4D76-B737-52DB1A202924}" type="presParOf" srcId="{C2DF1EF7-1762-4458-8161-FE26B60B0CF7}" destId="{CC704E62-7F6B-4356-A877-6A6EB2DE0ECF}" srcOrd="0" destOrd="0" presId="urn:microsoft.com/office/officeart/2005/8/layout/pyramid1"/>
    <dgm:cxn modelId="{442E6AC2-AC47-4C89-A126-7EBA736F4EA3}" type="presParOf" srcId="{C2DF1EF7-1762-4458-8161-FE26B60B0CF7}" destId="{7FC4013F-433C-4480-9225-D74252CEBF61}" srcOrd="1" destOrd="0" presId="urn:microsoft.com/office/officeart/2005/8/layout/pyramid1"/>
    <dgm:cxn modelId="{79299BFD-59EE-49AF-B1D7-88C2E75D7EE7}" type="presParOf" srcId="{EFC2BAE7-A5C2-4B7B-B914-513AA685BF4A}" destId="{B8D8DAB2-4446-480E-AFA3-2B874088E56A}" srcOrd="1" destOrd="0" presId="urn:microsoft.com/office/officeart/2005/8/layout/pyramid1"/>
    <dgm:cxn modelId="{2D0B617E-B575-4F9C-AFF5-C4565BCF7157}" type="presParOf" srcId="{B8D8DAB2-4446-480E-AFA3-2B874088E56A}" destId="{1BD83C4D-C00F-472C-9981-67AF0B69023E}" srcOrd="0" destOrd="0" presId="urn:microsoft.com/office/officeart/2005/8/layout/pyramid1"/>
    <dgm:cxn modelId="{822C93A6-A445-441F-A4EF-27B3FB436E93}" type="presParOf" srcId="{B8D8DAB2-4446-480E-AFA3-2B874088E56A}" destId="{47CD073B-B48B-4402-AD5D-5BDB2A397878}" srcOrd="1" destOrd="0" presId="urn:microsoft.com/office/officeart/2005/8/layout/pyramid1"/>
    <dgm:cxn modelId="{11A78476-00C7-4816-BB2C-AD320E0C4D6D}" type="presParOf" srcId="{EFC2BAE7-A5C2-4B7B-B914-513AA685BF4A}" destId="{67830E4A-C3EF-49DC-950D-C6CDEFEC0402}" srcOrd="2" destOrd="0" presId="urn:microsoft.com/office/officeart/2005/8/layout/pyramid1"/>
    <dgm:cxn modelId="{CB3B91AC-94BE-4380-9D9C-91C9E3E33763}" type="presParOf" srcId="{67830E4A-C3EF-49DC-950D-C6CDEFEC0402}" destId="{D23F18BA-B3DC-41F4-8B8D-C9304D6C472E}" srcOrd="0" destOrd="0" presId="urn:microsoft.com/office/officeart/2005/8/layout/pyramid1"/>
    <dgm:cxn modelId="{19D83806-D18C-42CD-A59C-890B7C6AAADA}" type="presParOf" srcId="{67830E4A-C3EF-49DC-950D-C6CDEFEC0402}" destId="{280055AD-E24A-4F3B-8712-33E9B0C1252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04E62-7F6B-4356-A877-6A6EB2DE0ECF}">
      <dsp:nvSpPr>
        <dsp:cNvPr id="0" name=""/>
        <dsp:cNvSpPr/>
      </dsp:nvSpPr>
      <dsp:spPr>
        <a:xfrm>
          <a:off x="1513176" y="0"/>
          <a:ext cx="2463842" cy="2481039"/>
        </a:xfrm>
        <a:prstGeom prst="triangle">
          <a:avLst/>
        </a:prstGeo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Waarden en beloftes als basis voor </a:t>
          </a:r>
          <a:r>
            <a:rPr lang="nl-NL" sz="1000" i="1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samenwerkingsafspraken</a:t>
          </a:r>
        </a:p>
      </dsp:txBody>
      <dsp:txXfrm>
        <a:off x="2334457" y="827013"/>
        <a:ext cx="821280" cy="1654026"/>
      </dsp:txXfrm>
    </dsp:sp>
    <dsp:sp modelId="{1BD83C4D-C00F-472C-9981-67AF0B69023E}">
      <dsp:nvSpPr>
        <dsp:cNvPr id="0" name=""/>
        <dsp:cNvSpPr/>
      </dsp:nvSpPr>
      <dsp:spPr>
        <a:xfrm>
          <a:off x="714779" y="2464947"/>
          <a:ext cx="4024954" cy="1573550"/>
        </a:xfrm>
        <a:prstGeom prst="trapezoid">
          <a:avLst>
            <a:gd name="adj" fmla="val 49651"/>
          </a:avLst>
        </a:prstGeom>
        <a:solidFill>
          <a:srgbClr val="F0B22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>
              <a:solidFill>
                <a:schemeClr val="bg1"/>
              </a:solidFill>
            </a:rPr>
            <a:t>Landelijke </a:t>
          </a:r>
          <a:r>
            <a:rPr lang="nl-NL" sz="900" i="1" kern="1200" dirty="0">
              <a:solidFill>
                <a:schemeClr val="bg1"/>
              </a:solidFill>
            </a:rPr>
            <a:t>samenwerkingsafspraken</a:t>
          </a:r>
          <a:r>
            <a:rPr lang="nl-NL" sz="900" kern="1200" dirty="0">
              <a:solidFill>
                <a:schemeClr val="bg1"/>
              </a:solidFill>
            </a:rPr>
            <a:t> voor het opstellen van landelijke geboortezorgrichtlijnen</a:t>
          </a: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940002" y="2778220"/>
        <a:ext cx="1574508" cy="1260277"/>
      </dsp:txXfrm>
    </dsp:sp>
    <dsp:sp modelId="{D23F18BA-B3DC-41F4-8B8D-C9304D6C472E}">
      <dsp:nvSpPr>
        <dsp:cNvPr id="0" name=""/>
        <dsp:cNvSpPr/>
      </dsp:nvSpPr>
      <dsp:spPr>
        <a:xfrm>
          <a:off x="0" y="4019073"/>
          <a:ext cx="5458460" cy="1441970"/>
        </a:xfrm>
        <a:prstGeom prst="trapezoid">
          <a:avLst>
            <a:gd name="adj" fmla="val 49651"/>
          </a:avLst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Regionale </a:t>
          </a:r>
          <a:r>
            <a:rPr lang="nl-NL" sz="900" i="1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samenwerkingsafspraken</a:t>
          </a: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in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zorgpaden en  protocollen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432532" y="4213057"/>
        <a:ext cx="2593395" cy="12479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704E62-7F6B-4356-A877-6A6EB2DE0ECF}">
      <dsp:nvSpPr>
        <dsp:cNvPr id="0" name=""/>
        <dsp:cNvSpPr/>
      </dsp:nvSpPr>
      <dsp:spPr>
        <a:xfrm>
          <a:off x="1185557" y="0"/>
          <a:ext cx="1978375" cy="1881416"/>
        </a:xfrm>
        <a:prstGeom prst="triangle">
          <a:avLst/>
        </a:prstGeo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Waarden en beloftes</a:t>
          </a:r>
        </a:p>
      </dsp:txBody>
      <dsp:txXfrm>
        <a:off x="1812696" y="596403"/>
        <a:ext cx="724097" cy="1285013"/>
      </dsp:txXfrm>
    </dsp:sp>
    <dsp:sp modelId="{1BD83C4D-C00F-472C-9981-67AF0B69023E}">
      <dsp:nvSpPr>
        <dsp:cNvPr id="0" name=""/>
        <dsp:cNvSpPr/>
      </dsp:nvSpPr>
      <dsp:spPr>
        <a:xfrm>
          <a:off x="568294" y="1900760"/>
          <a:ext cx="3212769" cy="1193251"/>
        </a:xfrm>
        <a:prstGeom prst="trapezoid">
          <a:avLst>
            <a:gd name="adj" fmla="val 49651"/>
          </a:avLst>
        </a:prstGeom>
        <a:solidFill>
          <a:srgbClr val="F0B226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>
              <a:solidFill>
                <a:schemeClr val="bg1"/>
              </a:solidFill>
            </a:rPr>
            <a:t>Landelijke samenwerkingsafspraken voor het opstellen van landelijke geboortezorgrichtlijnen</a:t>
          </a: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525503" y="2126447"/>
        <a:ext cx="1298352" cy="967564"/>
      </dsp:txXfrm>
    </dsp:sp>
    <dsp:sp modelId="{D23F18BA-B3DC-41F4-8B8D-C9304D6C472E}">
      <dsp:nvSpPr>
        <dsp:cNvPr id="0" name=""/>
        <dsp:cNvSpPr/>
      </dsp:nvSpPr>
      <dsp:spPr>
        <a:xfrm>
          <a:off x="38443" y="3047735"/>
          <a:ext cx="4247463" cy="1093471"/>
        </a:xfrm>
        <a:prstGeom prst="trapezoid">
          <a:avLst>
            <a:gd name="adj" fmla="val 49651"/>
          </a:avLst>
        </a:prstGeom>
        <a:solidFill>
          <a:srgbClr val="00B0F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Regionale VSV beloftes en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baseline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(model) zorgpaden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 baseline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143695" y="3191089"/>
        <a:ext cx="2036958" cy="950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FE38E-61ED-457B-BC0D-E73A0167CAFC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9B62-FA93-4629-AC0F-FFAC99F8E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50076"/>
            <a:ext cx="5392482" cy="109322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392482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6" y="5729288"/>
            <a:ext cx="5392258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pic>
        <p:nvPicPr>
          <p:cNvPr id="4" name="Afbeelding 3" descr="Powerpoint_p1.pdf">
            <a:extLst>
              <a:ext uri="{FF2B5EF4-FFF2-40B4-BE49-F238E27FC236}">
                <a16:creationId xmlns:a16="http://schemas.microsoft.com/office/drawing/2014/main" id="{E7F9F91E-F94D-4800-A511-A07319209F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5"/>
          <a:stretch/>
        </p:blipFill>
        <p:spPr>
          <a:xfrm>
            <a:off x="7642605" y="0"/>
            <a:ext cx="4549395" cy="6858000"/>
          </a:xfrm>
          <a:prstGeom prst="rect">
            <a:avLst/>
          </a:prstGeom>
        </p:spPr>
      </p:pic>
      <p:pic>
        <p:nvPicPr>
          <p:cNvPr id="5" name="Afbeelding 4" descr="Powerpoint_p1.pdf">
            <a:extLst>
              <a:ext uri="{FF2B5EF4-FFF2-40B4-BE49-F238E27FC236}">
                <a16:creationId xmlns:a16="http://schemas.microsoft.com/office/drawing/2014/main" id="{9D0EA50A-F119-4733-9AD5-B4213E06BF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30" b="70361"/>
          <a:stretch/>
        </p:blipFill>
        <p:spPr>
          <a:xfrm>
            <a:off x="1" y="0"/>
            <a:ext cx="5202899" cy="20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2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BCD7BF-3BFA-4CF7-AAC1-45E0032CF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9314723" cy="410742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EA6A4A-ACE2-4BFC-A3D7-E13DC6C30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5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FE709F1-0F91-4D72-B313-08AF81A75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00468" y="695325"/>
            <a:ext cx="8781312" cy="1008114"/>
          </a:xfrm>
          <a:solidFill>
            <a:schemeClr val="accent1">
              <a:alpha val="50000"/>
            </a:schemeClr>
          </a:solidFill>
        </p:spPr>
        <p:txBody>
          <a:bodyPr lIns="468000" tIns="252000"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1100468" y="1703389"/>
            <a:ext cx="8781312" cy="3811587"/>
          </a:xfrm>
          <a:solidFill>
            <a:schemeClr val="accent1">
              <a:alpha val="50000"/>
            </a:schemeClr>
          </a:solidFill>
        </p:spPr>
        <p:txBody>
          <a:bodyPr lIns="468000" rIns="21600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9E7DB64-9D06-422F-837D-EB4DBE82E5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F25327-1CB1-41C0-AB29-89636AA1B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558800" y="1703439"/>
            <a:ext cx="4478400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414247" y="1711428"/>
            <a:ext cx="4478409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C36789A-1D3E-400E-B37B-1FE447FB68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B73B940-5197-4947-ACF3-75B6646C5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D7B66A-9DBD-44B3-A2A8-A0A0CE3F0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85C2EABA-32B9-4355-B88E-D541699372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3B3CDBB-9C70-4152-84F1-32ED30021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1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58925" y="1703439"/>
            <a:ext cx="9315553" cy="41074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23120" y="6389644"/>
            <a:ext cx="28448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AA87EF-6F7D-1A4A-BCF5-7DD5118E2E46}" type="datetimeFigureOut">
              <a:rPr lang="nl-NL" smtClean="0"/>
              <a:pPr/>
              <a:t>31-5-2021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22139" y="6157248"/>
            <a:ext cx="454578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7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457200" rtl="0" eaLnBrk="1" latinLnBrk="0" hangingPunct="1">
        <a:spcBef>
          <a:spcPts val="0"/>
        </a:spcBef>
        <a:buFont typeface="Arial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457200" rtl="0" eaLnBrk="1" latinLnBrk="0" hangingPunct="1">
        <a:spcBef>
          <a:spcPts val="0"/>
        </a:spcBef>
        <a:buFont typeface="Arial"/>
        <a:buChar char="»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982" userDrawn="1">
          <p15:clr>
            <a:srgbClr val="F26B43"/>
          </p15:clr>
        </p15:guide>
        <p15:guide id="3" pos="68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5A6DA01-E9E9-489E-B717-9BD357D218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288550"/>
              </p:ext>
            </p:extLst>
          </p:nvPr>
        </p:nvGraphicFramePr>
        <p:xfrm>
          <a:off x="1199751" y="671327"/>
          <a:ext cx="5458460" cy="5496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hthoek 51">
            <a:extLst>
              <a:ext uri="{FF2B5EF4-FFF2-40B4-BE49-F238E27FC236}">
                <a16:creationId xmlns:a16="http://schemas.microsoft.com/office/drawing/2014/main" id="{3595331C-922A-4C74-90AD-5B63421EA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337" y="4535255"/>
            <a:ext cx="3672424" cy="48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00557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1000" i="1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Samenwerkingsafspraken</a:t>
            </a:r>
            <a:r>
              <a:rPr lang="nl-NL" altLang="nl-NL" sz="1000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 </a:t>
            </a:r>
            <a:r>
              <a:rPr kumimoji="0" lang="nl-NL" altLang="nl-NL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om van de hoe naar de wie vraag te komen.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kstballon: ovaal 25">
            <a:extLst>
              <a:ext uri="{FF2B5EF4-FFF2-40B4-BE49-F238E27FC236}">
                <a16:creationId xmlns:a16="http://schemas.microsoft.com/office/drawing/2014/main" id="{39872A70-A55C-48D2-B484-A2483B5AF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9761" y="3136271"/>
            <a:ext cx="837861" cy="555625"/>
          </a:xfrm>
          <a:prstGeom prst="wedgeEllipseCallout">
            <a:avLst>
              <a:gd name="adj1" fmla="val -50617"/>
              <a:gd name="adj2" fmla="val 43226"/>
            </a:avLst>
          </a:prstGeom>
          <a:solidFill>
            <a:srgbClr val="FFC000"/>
          </a:solidFill>
          <a:ln w="25400">
            <a:solidFill>
              <a:srgbClr val="974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Open Sans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Hoe</a:t>
            </a:r>
            <a:endParaRPr kumimoji="0" lang="nl-NL" altLang="nl-NL" sz="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kstballon: ovaal 24">
            <a:extLst>
              <a:ext uri="{FF2B5EF4-FFF2-40B4-BE49-F238E27FC236}">
                <a16:creationId xmlns:a16="http://schemas.microsoft.com/office/drawing/2014/main" id="{04BE9630-2D6C-409B-92A5-8745E1F20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5824" y="4653666"/>
            <a:ext cx="857250" cy="552450"/>
          </a:xfrm>
          <a:prstGeom prst="wedgeEllipseCallout">
            <a:avLst>
              <a:gd name="adj1" fmla="val -45016"/>
              <a:gd name="adj2" fmla="val 49223"/>
            </a:avLst>
          </a:prstGeom>
          <a:solidFill>
            <a:srgbClr val="00ADEE"/>
          </a:solidFill>
          <a:ln w="25400">
            <a:solidFill>
              <a:srgbClr val="00557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Wie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kstballon: ovaal 26">
            <a:extLst>
              <a:ext uri="{FF2B5EF4-FFF2-40B4-BE49-F238E27FC236}">
                <a16:creationId xmlns:a16="http://schemas.microsoft.com/office/drawing/2014/main" id="{BE7B5394-F24A-46C5-A77E-206A26C4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572" y="1356707"/>
            <a:ext cx="914400" cy="612775"/>
          </a:xfrm>
          <a:prstGeom prst="wedgeEllipseCallout">
            <a:avLst>
              <a:gd name="adj1" fmla="val -52000"/>
              <a:gd name="adj2" fmla="val 36957"/>
            </a:avLst>
          </a:prstGeom>
          <a:solidFill>
            <a:srgbClr val="00206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 charset="0"/>
              </a:rPr>
              <a:t>Wat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7195BC4-26EA-4FCB-9EB6-B36719E77B1B}"/>
              </a:ext>
            </a:extLst>
          </p:cNvPr>
          <p:cNvSpPr txBox="1"/>
          <p:nvPr/>
        </p:nvSpPr>
        <p:spPr>
          <a:xfrm>
            <a:off x="8929816" y="1466335"/>
            <a:ext cx="2792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‘’de nwe VIL: regel landelijk wat kan en laat ruimte voor de regio’s’’</a:t>
            </a:r>
          </a:p>
        </p:txBody>
      </p:sp>
    </p:spTree>
    <p:extLst>
      <p:ext uri="{BB962C8B-B14F-4D97-AF65-F5344CB8AC3E}">
        <p14:creationId xmlns:p14="http://schemas.microsoft.com/office/powerpoint/2010/main" val="92670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AF37A95-C59B-4DFC-849A-4823E3ECA0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1728010"/>
              </p:ext>
            </p:extLst>
          </p:nvPr>
        </p:nvGraphicFramePr>
        <p:xfrm>
          <a:off x="2943726" y="1224965"/>
          <a:ext cx="4324350" cy="4168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hthoek 22">
            <a:extLst>
              <a:ext uri="{FF2B5EF4-FFF2-40B4-BE49-F238E27FC236}">
                <a16:creationId xmlns:a16="http://schemas.microsoft.com/office/drawing/2014/main" id="{1B4D9534-2A8F-4566-ACDD-A355726C9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886" y="4108515"/>
            <a:ext cx="2973860" cy="389344"/>
          </a:xfrm>
          <a:prstGeom prst="rect">
            <a:avLst/>
          </a:prstGeom>
          <a:solidFill>
            <a:srgbClr val="FFFFFF"/>
          </a:solidFill>
          <a:ln w="25400">
            <a:solidFill>
              <a:srgbClr val="00557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9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Open San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900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Open San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900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Samenwerkingsafspraken</a:t>
            </a: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 van de </a:t>
            </a:r>
            <a:r>
              <a:rPr kumimoji="0" lang="nl-NL" altLang="nl-NL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hoe</a:t>
            </a: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 naar de </a:t>
            </a:r>
            <a:r>
              <a:rPr kumimoji="0" lang="nl-NL" altLang="nl-NL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wie </a:t>
            </a: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vraag (</a:t>
            </a:r>
            <a:r>
              <a:rPr lang="nl-NL" altLang="nl-NL" sz="900" dirty="0" err="1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ipv</a:t>
            </a: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 VIL)</a:t>
            </a:r>
            <a:endParaRPr kumimoji="0" lang="nl-NL" altLang="nl-NL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Bijschrift: lijn 28">
            <a:extLst>
              <a:ext uri="{FF2B5EF4-FFF2-40B4-BE49-F238E27FC236}">
                <a16:creationId xmlns:a16="http://schemas.microsoft.com/office/drawing/2014/main" id="{0A78F177-3403-43A1-8D56-FACB47836320}"/>
              </a:ext>
            </a:extLst>
          </p:cNvPr>
          <p:cNvSpPr>
            <a:spLocks/>
          </p:cNvSpPr>
          <p:nvPr/>
        </p:nvSpPr>
        <p:spPr bwMode="auto">
          <a:xfrm>
            <a:off x="7668628" y="1827997"/>
            <a:ext cx="1717675" cy="938859"/>
          </a:xfrm>
          <a:prstGeom prst="borderCallout1">
            <a:avLst>
              <a:gd name="adj1" fmla="val 47653"/>
              <a:gd name="adj2" fmla="val 171"/>
              <a:gd name="adj3" fmla="val 50271"/>
              <a:gd name="adj4" fmla="val -116859"/>
            </a:avLst>
          </a:prstGeom>
          <a:solidFill>
            <a:srgbClr val="00ADEE"/>
          </a:solidFill>
          <a:ln w="25400">
            <a:solidFill>
              <a:srgbClr val="00557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Opstellen landelijke waarden met bijbehorende beloftes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Bijschrift: lijn 37">
            <a:extLst>
              <a:ext uri="{FF2B5EF4-FFF2-40B4-BE49-F238E27FC236}">
                <a16:creationId xmlns:a16="http://schemas.microsoft.com/office/drawing/2014/main" id="{A3CEE4F3-D1B8-4A88-89AC-5E419CB53A85}"/>
              </a:ext>
            </a:extLst>
          </p:cNvPr>
          <p:cNvSpPr>
            <a:spLocks/>
          </p:cNvSpPr>
          <p:nvPr/>
        </p:nvSpPr>
        <p:spPr bwMode="auto">
          <a:xfrm>
            <a:off x="7674978" y="2960049"/>
            <a:ext cx="1714500" cy="890588"/>
          </a:xfrm>
          <a:prstGeom prst="borderCallout1">
            <a:avLst>
              <a:gd name="adj1" fmla="val 62968"/>
              <a:gd name="adj2" fmla="val 287"/>
              <a:gd name="adj3" fmla="val 63510"/>
              <a:gd name="adj4" fmla="val -80356"/>
            </a:avLst>
          </a:prstGeom>
          <a:solidFill>
            <a:srgbClr val="00ADEE"/>
          </a:solidFill>
          <a:ln w="25400">
            <a:solidFill>
              <a:srgbClr val="007EA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Knelpuntenanalyse en advies opstellen landelijke samenwerkingsafspraken richtlijnen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Bijschrift: lijn 36">
            <a:extLst>
              <a:ext uri="{FF2B5EF4-FFF2-40B4-BE49-F238E27FC236}">
                <a16:creationId xmlns:a16="http://schemas.microsoft.com/office/drawing/2014/main" id="{CBF55861-ADFF-43E0-AA2D-F156CA8186EE}"/>
              </a:ext>
            </a:extLst>
          </p:cNvPr>
          <p:cNvSpPr>
            <a:spLocks/>
          </p:cNvSpPr>
          <p:nvPr/>
        </p:nvSpPr>
        <p:spPr bwMode="auto">
          <a:xfrm>
            <a:off x="7674978" y="4043829"/>
            <a:ext cx="1711325" cy="594073"/>
          </a:xfrm>
          <a:prstGeom prst="borderCallout1">
            <a:avLst>
              <a:gd name="adj1" fmla="val 48898"/>
              <a:gd name="adj2" fmla="val -667"/>
              <a:gd name="adj3" fmla="val 49819"/>
              <a:gd name="adj4" fmla="val -63430"/>
            </a:avLst>
          </a:prstGeom>
          <a:solidFill>
            <a:srgbClr val="00ADEE"/>
          </a:solidFill>
          <a:ln w="25400">
            <a:solidFill>
              <a:srgbClr val="007EA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Opstellen samenwerkingsafspraken om van de hoe naar de wie vraag te komen</a:t>
            </a: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Bijschrift: lijn 23">
            <a:extLst>
              <a:ext uri="{FF2B5EF4-FFF2-40B4-BE49-F238E27FC236}">
                <a16:creationId xmlns:a16="http://schemas.microsoft.com/office/drawing/2014/main" id="{6F5E49B3-DC1E-4D49-AC34-861CA4BD48BB}"/>
              </a:ext>
            </a:extLst>
          </p:cNvPr>
          <p:cNvSpPr>
            <a:spLocks/>
          </p:cNvSpPr>
          <p:nvPr/>
        </p:nvSpPr>
        <p:spPr bwMode="auto">
          <a:xfrm>
            <a:off x="7662278" y="4815613"/>
            <a:ext cx="1714500" cy="450850"/>
          </a:xfrm>
          <a:prstGeom prst="borderCallout1">
            <a:avLst>
              <a:gd name="adj1" fmla="val 48898"/>
              <a:gd name="adj2" fmla="val -667"/>
              <a:gd name="adj3" fmla="val 49904"/>
              <a:gd name="adj4" fmla="val -37467"/>
            </a:avLst>
          </a:prstGeom>
          <a:solidFill>
            <a:srgbClr val="00ADEE"/>
          </a:solidFill>
          <a:ln w="25400">
            <a:solidFill>
              <a:srgbClr val="007EA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9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Open Sans"/>
              </a:rPr>
              <a:t>Opstellen enkele model zorgpaden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0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9A7AB-C967-4F1F-B447-D5379A2C8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Betrokken partijen en de governance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23F953-F050-4D1F-AE5B-980FF4E6F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Expertadviesgroep samenwerkingsafspraken </a:t>
            </a:r>
          </a:p>
          <a:p>
            <a:pPr marL="0" indent="0">
              <a:buNone/>
            </a:pPr>
            <a:r>
              <a:rPr lang="nl-NL" dirty="0"/>
              <a:t>geboortezorg: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PFN</a:t>
            </a:r>
          </a:p>
          <a:p>
            <a:r>
              <a:rPr lang="nl-NL" dirty="0"/>
              <a:t>Zelfbewustzwanger</a:t>
            </a:r>
          </a:p>
          <a:p>
            <a:r>
              <a:rPr lang="nl-NL" dirty="0"/>
              <a:t>Kraamzorg</a:t>
            </a:r>
          </a:p>
          <a:p>
            <a:r>
              <a:rPr lang="nl-NL" dirty="0"/>
              <a:t>Huisarts</a:t>
            </a:r>
          </a:p>
          <a:p>
            <a:r>
              <a:rPr lang="nl-NL" dirty="0"/>
              <a:t>JGZ</a:t>
            </a:r>
          </a:p>
          <a:p>
            <a:r>
              <a:rPr lang="nl-NL" dirty="0"/>
              <a:t>kinderartsen</a:t>
            </a:r>
          </a:p>
          <a:p>
            <a:r>
              <a:rPr lang="nl-NL" dirty="0"/>
              <a:t>Verloskundigen</a:t>
            </a:r>
          </a:p>
          <a:p>
            <a:r>
              <a:rPr lang="nl-NL" dirty="0"/>
              <a:t>Gynaecologen</a:t>
            </a:r>
          </a:p>
          <a:p>
            <a:r>
              <a:rPr lang="nl-NL" dirty="0"/>
              <a:t>Federatie VSV’s leest mee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C9D646C-FA71-4F7F-9930-CDD5A040C07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Governance: </a:t>
            </a:r>
          </a:p>
          <a:p>
            <a:pPr marL="0" indent="0">
              <a:buNone/>
            </a:pP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Expertadviesgroep stelt advies op.</a:t>
            </a:r>
          </a:p>
          <a:p>
            <a:pPr marL="457200" indent="-457200">
              <a:buAutoNum type="arabicPeriod"/>
            </a:pP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Dit advies wordt beoordeeld en geaccordeerd door de opdrachtgever: CPZ werkgroep actualisatie ZIG</a:t>
            </a:r>
          </a:p>
          <a:p>
            <a:pPr marL="457200" indent="-457200">
              <a:buAutoNum type="arabicPeriod"/>
            </a:pPr>
            <a:endParaRPr lang="nl-NL" dirty="0"/>
          </a:p>
          <a:p>
            <a:pPr marL="457200" indent="-457200">
              <a:buAutoNum type="arabicPeriod"/>
            </a:pPr>
            <a:r>
              <a:rPr lang="nl-NL" dirty="0"/>
              <a:t>Bestuurlijk akkoord van de achterban via leden CPZ werkgroep actualisatie ZIG.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08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24">
      <a:dk1>
        <a:sysClr val="windowText" lastClr="000000"/>
      </a:dk1>
      <a:lt1>
        <a:sysClr val="window" lastClr="FFFFFF"/>
      </a:lt1>
      <a:dk2>
        <a:srgbClr val="00ADEE"/>
      </a:dk2>
      <a:lt2>
        <a:srgbClr val="EEECE1"/>
      </a:lt2>
      <a:accent1>
        <a:srgbClr val="00ADE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PZ_powerpoint-breed.pptx" id="{7C208429-85D1-4C48-B008-EE8A6F6CAB99}" vid="{C1B7543E-D222-4923-B9FE-4B5EA517596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<?xml version="1.0" encoding="utf-8"?>
<customUI xmlns="http://schemas.microsoft.com/office/2009/07/customui">
  <ribbon startFromScratch="false">
    <!-- This is a comment-->
    <tabs>
      <tab id="customTab1" label="MIJN PRESENTATIE" insertBeforeMso="TabHome">
        <group id="Dia" label="Dia's">
          <gallery idMso="SlideNewGallery" size="large"/>
          <gallery idMso="SlideLayoutGallery" size="large"/>
          <button idMso="SlideReset" size="large"/>
        </group>
        <group id="Text" label="Tekst">
          <button idMso="PasteTextOnly" size="large"/>
          <button idMso="IndentDecrease" size="large"/>
          <button idMso="IndentIncrease" size="large"/>
        </group>
        <group id="Picture" label="Afbeeldingen">
          <button idMso="PictureFillCrop" size="large"/>
        </group>
        <group idMso="GroupStyles">
			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9" ma:contentTypeDescription="Een nieuw document maken." ma:contentTypeScope="" ma:versionID="6b7f2fbe3be76ed94428401a3853a146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2ef2e17f452361514bdd38e46a5f8f67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41038-9102-4FDA-B82C-3E2F69C6FE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941172-12EC-4D31-9259-A636E1CAAEE0}">
  <ds:schemaRefs>
    <ds:schemaRef ds:uri="http://schemas.microsoft.com/office/infopath/2007/PartnerControls"/>
    <ds:schemaRef ds:uri="ec9541f1-3b43-482c-a8de-1b403dece07c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18bc3f94-dfc0-4b96-9f8a-0e5bbfb16367"/>
    <ds:schemaRef ds:uri="bf4a096b-ecb1-4e85-a1e0-80c521e034a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8763A84-20A5-476E-9DD5-C0F937A08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Breedbeeld</PresentationFormat>
  <Paragraphs>42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Office-thema</vt:lpstr>
      <vt:lpstr>PowerPoint-presentatie</vt:lpstr>
      <vt:lpstr>PowerPoint-presentatie</vt:lpstr>
      <vt:lpstr>Betrokken partijen en de governance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jolijn Betlem</dc:creator>
  <cp:lastModifiedBy>Corrie van der Ende</cp:lastModifiedBy>
  <cp:revision>8</cp:revision>
  <dcterms:created xsi:type="dcterms:W3CDTF">2020-12-17T16:40:30Z</dcterms:created>
  <dcterms:modified xsi:type="dcterms:W3CDTF">2021-05-31T13:40:47Z</dcterms:modified>
</cp:coreProperties>
</file>