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f8ffab7dc1364516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64" r:id="rId5"/>
    <p:sldId id="271" r:id="rId6"/>
    <p:sldId id="277" r:id="rId7"/>
    <p:sldId id="278" r:id="rId8"/>
    <p:sldId id="279" r:id="rId9"/>
    <p:sldId id="280" r:id="rId10"/>
    <p:sldId id="281" r:id="rId11"/>
    <p:sldId id="276" r:id="rId12"/>
    <p:sldId id="269" r:id="rId13"/>
    <p:sldId id="270" r:id="rId14"/>
    <p:sldId id="272" r:id="rId15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03EC32-FFE9-48A2-8C6E-A6BD060B737B}" v="115" dt="2021-04-21T09:26:41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ke Wiggers" userId="648cf041-c85b-460e-9cac-5708a6f32d78" providerId="ADAL" clId="{BB03EC32-FFE9-48A2-8C6E-A6BD060B737B}"/>
    <pc:docChg chg="custSel addSld delSld modSld sldOrd">
      <pc:chgData name="Anneke Wiggers" userId="648cf041-c85b-460e-9cac-5708a6f32d78" providerId="ADAL" clId="{BB03EC32-FFE9-48A2-8C6E-A6BD060B737B}" dt="2021-04-22T12:31:56.991" v="759" actId="729"/>
      <pc:docMkLst>
        <pc:docMk/>
      </pc:docMkLst>
      <pc:sldChg chg="mod modShow">
        <pc:chgData name="Anneke Wiggers" userId="648cf041-c85b-460e-9cac-5708a6f32d78" providerId="ADAL" clId="{BB03EC32-FFE9-48A2-8C6E-A6BD060B737B}" dt="2021-04-22T12:31:56.991" v="759" actId="729"/>
        <pc:sldMkLst>
          <pc:docMk/>
          <pc:sldMk cId="3032044823" sldId="264"/>
        </pc:sldMkLst>
      </pc:sldChg>
      <pc:sldChg chg="addSp delSp modSp mod">
        <pc:chgData name="Anneke Wiggers" userId="648cf041-c85b-460e-9cac-5708a6f32d78" providerId="ADAL" clId="{BB03EC32-FFE9-48A2-8C6E-A6BD060B737B}" dt="2021-04-21T14:49:19.123" v="710" actId="20577"/>
        <pc:sldMkLst>
          <pc:docMk/>
          <pc:sldMk cId="1459110244" sldId="271"/>
        </pc:sldMkLst>
        <pc:spChg chg="del mod">
          <ac:chgData name="Anneke Wiggers" userId="648cf041-c85b-460e-9cac-5708a6f32d78" providerId="ADAL" clId="{BB03EC32-FFE9-48A2-8C6E-A6BD060B737B}" dt="2021-04-21T08:34:24.656" v="5" actId="478"/>
          <ac:spMkLst>
            <pc:docMk/>
            <pc:sldMk cId="1459110244" sldId="271"/>
            <ac:spMk id="2" creationId="{00000000-0000-0000-0000-000000000000}"/>
          </ac:spMkLst>
        </pc:spChg>
        <pc:spChg chg="mod">
          <ac:chgData name="Anneke Wiggers" userId="648cf041-c85b-460e-9cac-5708a6f32d78" providerId="ADAL" clId="{BB03EC32-FFE9-48A2-8C6E-A6BD060B737B}" dt="2021-04-21T14:49:19.123" v="710" actId="20577"/>
          <ac:spMkLst>
            <pc:docMk/>
            <pc:sldMk cId="1459110244" sldId="271"/>
            <ac:spMk id="3" creationId="{00000000-0000-0000-0000-000000000000}"/>
          </ac:spMkLst>
        </pc:spChg>
        <pc:spChg chg="add mod">
          <ac:chgData name="Anneke Wiggers" userId="648cf041-c85b-460e-9cac-5708a6f32d78" providerId="ADAL" clId="{BB03EC32-FFE9-48A2-8C6E-A6BD060B737B}" dt="2021-04-21T08:34:33.024" v="6" actId="1076"/>
          <ac:spMkLst>
            <pc:docMk/>
            <pc:sldMk cId="1459110244" sldId="271"/>
            <ac:spMk id="4" creationId="{52002368-3E37-42A1-824A-23D745FB3EA3}"/>
          </ac:spMkLst>
        </pc:spChg>
        <pc:spChg chg="add del mod">
          <ac:chgData name="Anneke Wiggers" userId="648cf041-c85b-460e-9cac-5708a6f32d78" providerId="ADAL" clId="{BB03EC32-FFE9-48A2-8C6E-A6BD060B737B}" dt="2021-04-21T08:35:35.168" v="8" actId="478"/>
          <ac:spMkLst>
            <pc:docMk/>
            <pc:sldMk cId="1459110244" sldId="271"/>
            <ac:spMk id="6" creationId="{334CC0F0-DF9C-4727-A303-2DF21C651AC4}"/>
          </ac:spMkLst>
        </pc:spChg>
      </pc:sldChg>
      <pc:sldChg chg="modSp mod">
        <pc:chgData name="Anneke Wiggers" userId="648cf041-c85b-460e-9cac-5708a6f32d78" providerId="ADAL" clId="{BB03EC32-FFE9-48A2-8C6E-A6BD060B737B}" dt="2021-04-22T10:11:11.602" v="758" actId="20577"/>
        <pc:sldMkLst>
          <pc:docMk/>
          <pc:sldMk cId="1360197439" sldId="272"/>
        </pc:sldMkLst>
        <pc:spChg chg="mod">
          <ac:chgData name="Anneke Wiggers" userId="648cf041-c85b-460e-9cac-5708a6f32d78" providerId="ADAL" clId="{BB03EC32-FFE9-48A2-8C6E-A6BD060B737B}" dt="2021-04-22T10:11:11.602" v="758" actId="20577"/>
          <ac:spMkLst>
            <pc:docMk/>
            <pc:sldMk cId="1360197439" sldId="272"/>
            <ac:spMk id="3" creationId="{00000000-0000-0000-0000-000000000000}"/>
          </ac:spMkLst>
        </pc:spChg>
      </pc:sldChg>
      <pc:sldChg chg="add del">
        <pc:chgData name="Anneke Wiggers" userId="648cf041-c85b-460e-9cac-5708a6f32d78" providerId="ADAL" clId="{BB03EC32-FFE9-48A2-8C6E-A6BD060B737B}" dt="2021-04-21T08:36:03.301" v="13" actId="47"/>
        <pc:sldMkLst>
          <pc:docMk/>
          <pc:sldMk cId="1100425548" sldId="275"/>
        </pc:sldMkLst>
      </pc:sldChg>
      <pc:sldChg chg="add">
        <pc:chgData name="Anneke Wiggers" userId="648cf041-c85b-460e-9cac-5708a6f32d78" providerId="ADAL" clId="{BB03EC32-FFE9-48A2-8C6E-A6BD060B737B}" dt="2021-04-21T08:34:02.353" v="1" actId="2890"/>
        <pc:sldMkLst>
          <pc:docMk/>
          <pc:sldMk cId="2157265221" sldId="276"/>
        </pc:sldMkLst>
      </pc:sldChg>
      <pc:sldChg chg="addSp delSp modSp add mod">
        <pc:chgData name="Anneke Wiggers" userId="648cf041-c85b-460e-9cac-5708a6f32d78" providerId="ADAL" clId="{BB03EC32-FFE9-48A2-8C6E-A6BD060B737B}" dt="2021-04-21T09:32:12.251" v="615" actId="478"/>
        <pc:sldMkLst>
          <pc:docMk/>
          <pc:sldMk cId="63447836" sldId="277"/>
        </pc:sldMkLst>
        <pc:spChg chg="mod">
          <ac:chgData name="Anneke Wiggers" userId="648cf041-c85b-460e-9cac-5708a6f32d78" providerId="ADAL" clId="{BB03EC32-FFE9-48A2-8C6E-A6BD060B737B}" dt="2021-04-21T08:49:47.312" v="68" actId="20577"/>
          <ac:spMkLst>
            <pc:docMk/>
            <pc:sldMk cId="63447836" sldId="277"/>
            <ac:spMk id="3" creationId="{00000000-0000-0000-0000-000000000000}"/>
          </ac:spMkLst>
        </pc:spChg>
        <pc:spChg chg="mod">
          <ac:chgData name="Anneke Wiggers" userId="648cf041-c85b-460e-9cac-5708a6f32d78" providerId="ADAL" clId="{BB03EC32-FFE9-48A2-8C6E-A6BD060B737B}" dt="2021-04-21T08:50:10.373" v="86" actId="20577"/>
          <ac:spMkLst>
            <pc:docMk/>
            <pc:sldMk cId="63447836" sldId="277"/>
            <ac:spMk id="4" creationId="{52002368-3E37-42A1-824A-23D745FB3EA3}"/>
          </ac:spMkLst>
        </pc:spChg>
        <pc:picChg chg="add del mod">
          <ac:chgData name="Anneke Wiggers" userId="648cf041-c85b-460e-9cac-5708a6f32d78" providerId="ADAL" clId="{BB03EC32-FFE9-48A2-8C6E-A6BD060B737B}" dt="2021-04-21T09:32:12.251" v="615" actId="478"/>
          <ac:picMkLst>
            <pc:docMk/>
            <pc:sldMk cId="63447836" sldId="277"/>
            <ac:picMk id="5" creationId="{473145E3-2350-4563-9FA5-23300CB87A4F}"/>
          </ac:picMkLst>
        </pc:picChg>
      </pc:sldChg>
      <pc:sldChg chg="modSp add mod ord">
        <pc:chgData name="Anneke Wiggers" userId="648cf041-c85b-460e-9cac-5708a6f32d78" providerId="ADAL" clId="{BB03EC32-FFE9-48A2-8C6E-A6BD060B737B}" dt="2021-04-22T10:10:20.338" v="714" actId="20577"/>
        <pc:sldMkLst>
          <pc:docMk/>
          <pc:sldMk cId="2610123373" sldId="278"/>
        </pc:sldMkLst>
        <pc:spChg chg="mod">
          <ac:chgData name="Anneke Wiggers" userId="648cf041-c85b-460e-9cac-5708a6f32d78" providerId="ADAL" clId="{BB03EC32-FFE9-48A2-8C6E-A6BD060B737B}" dt="2021-04-22T10:10:20.338" v="714" actId="20577"/>
          <ac:spMkLst>
            <pc:docMk/>
            <pc:sldMk cId="2610123373" sldId="278"/>
            <ac:spMk id="3" creationId="{00000000-0000-0000-0000-000000000000}"/>
          </ac:spMkLst>
        </pc:spChg>
        <pc:spChg chg="mod">
          <ac:chgData name="Anneke Wiggers" userId="648cf041-c85b-460e-9cac-5708a6f32d78" providerId="ADAL" clId="{BB03EC32-FFE9-48A2-8C6E-A6BD060B737B}" dt="2021-04-21T09:00:31.161" v="176" actId="20577"/>
          <ac:spMkLst>
            <pc:docMk/>
            <pc:sldMk cId="2610123373" sldId="278"/>
            <ac:spMk id="4" creationId="{52002368-3E37-42A1-824A-23D745FB3EA3}"/>
          </ac:spMkLst>
        </pc:spChg>
      </pc:sldChg>
      <pc:sldChg chg="modSp add mod">
        <pc:chgData name="Anneke Wiggers" userId="648cf041-c85b-460e-9cac-5708a6f32d78" providerId="ADAL" clId="{BB03EC32-FFE9-48A2-8C6E-A6BD060B737B}" dt="2021-04-21T09:20:11.251" v="482" actId="20577"/>
        <pc:sldMkLst>
          <pc:docMk/>
          <pc:sldMk cId="3865352750" sldId="279"/>
        </pc:sldMkLst>
        <pc:spChg chg="mod">
          <ac:chgData name="Anneke Wiggers" userId="648cf041-c85b-460e-9cac-5708a6f32d78" providerId="ADAL" clId="{BB03EC32-FFE9-48A2-8C6E-A6BD060B737B}" dt="2021-04-21T09:20:11.251" v="482" actId="20577"/>
          <ac:spMkLst>
            <pc:docMk/>
            <pc:sldMk cId="3865352750" sldId="279"/>
            <ac:spMk id="3" creationId="{00000000-0000-0000-0000-000000000000}"/>
          </ac:spMkLst>
        </pc:spChg>
        <pc:spChg chg="mod">
          <ac:chgData name="Anneke Wiggers" userId="648cf041-c85b-460e-9cac-5708a6f32d78" providerId="ADAL" clId="{BB03EC32-FFE9-48A2-8C6E-A6BD060B737B}" dt="2021-04-21T09:02:51.996" v="209" actId="20577"/>
          <ac:spMkLst>
            <pc:docMk/>
            <pc:sldMk cId="3865352750" sldId="279"/>
            <ac:spMk id="4" creationId="{52002368-3E37-42A1-824A-23D745FB3EA3}"/>
          </ac:spMkLst>
        </pc:spChg>
      </pc:sldChg>
      <pc:sldChg chg="modSp add mod ord modShow">
        <pc:chgData name="Anneke Wiggers" userId="648cf041-c85b-460e-9cac-5708a6f32d78" providerId="ADAL" clId="{BB03EC32-FFE9-48A2-8C6E-A6BD060B737B}" dt="2021-04-21T13:49:38.777" v="698" actId="729"/>
        <pc:sldMkLst>
          <pc:docMk/>
          <pc:sldMk cId="51328593" sldId="280"/>
        </pc:sldMkLst>
        <pc:spChg chg="mod">
          <ac:chgData name="Anneke Wiggers" userId="648cf041-c85b-460e-9cac-5708a6f32d78" providerId="ADAL" clId="{BB03EC32-FFE9-48A2-8C6E-A6BD060B737B}" dt="2021-04-21T13:48:06.652" v="697" actId="20577"/>
          <ac:spMkLst>
            <pc:docMk/>
            <pc:sldMk cId="51328593" sldId="280"/>
            <ac:spMk id="3" creationId="{00000000-0000-0000-0000-000000000000}"/>
          </ac:spMkLst>
        </pc:spChg>
        <pc:spChg chg="mod">
          <ac:chgData name="Anneke Wiggers" userId="648cf041-c85b-460e-9cac-5708a6f32d78" providerId="ADAL" clId="{BB03EC32-FFE9-48A2-8C6E-A6BD060B737B}" dt="2021-04-21T09:17:37.029" v="420" actId="20577"/>
          <ac:spMkLst>
            <pc:docMk/>
            <pc:sldMk cId="51328593" sldId="280"/>
            <ac:spMk id="4" creationId="{52002368-3E37-42A1-824A-23D745FB3EA3}"/>
          </ac:spMkLst>
        </pc:spChg>
      </pc:sldChg>
      <pc:sldChg chg="addSp delSp modSp add mod">
        <pc:chgData name="Anneke Wiggers" userId="648cf041-c85b-460e-9cac-5708a6f32d78" providerId="ADAL" clId="{BB03EC32-FFE9-48A2-8C6E-A6BD060B737B}" dt="2021-04-21T09:26:41.553" v="609" actId="113"/>
        <pc:sldMkLst>
          <pc:docMk/>
          <pc:sldMk cId="2695821955" sldId="281"/>
        </pc:sldMkLst>
        <pc:spChg chg="mod">
          <ac:chgData name="Anneke Wiggers" userId="648cf041-c85b-460e-9cac-5708a6f32d78" providerId="ADAL" clId="{BB03EC32-FFE9-48A2-8C6E-A6BD060B737B}" dt="2021-04-21T09:20:54.624" v="484" actId="20577"/>
          <ac:spMkLst>
            <pc:docMk/>
            <pc:sldMk cId="2695821955" sldId="281"/>
            <ac:spMk id="2" creationId="{5B1C19DB-6C3A-4CDB-946B-130633F2FD74}"/>
          </ac:spMkLst>
        </pc:spChg>
        <pc:spChg chg="add del mod">
          <ac:chgData name="Anneke Wiggers" userId="648cf041-c85b-460e-9cac-5708a6f32d78" providerId="ADAL" clId="{BB03EC32-FFE9-48A2-8C6E-A6BD060B737B}" dt="2021-04-21T09:21:08.999" v="487" actId="1957"/>
          <ac:spMkLst>
            <pc:docMk/>
            <pc:sldMk cId="2695821955" sldId="281"/>
            <ac:spMk id="4" creationId="{71C40FD6-80FB-46BB-BF24-7707C241554B}"/>
          </ac:spMkLst>
        </pc:spChg>
        <pc:graphicFrameChg chg="add mod">
          <ac:chgData name="Anneke Wiggers" userId="648cf041-c85b-460e-9cac-5708a6f32d78" providerId="ADAL" clId="{BB03EC32-FFE9-48A2-8C6E-A6BD060B737B}" dt="2021-04-21T09:26:41.553" v="609" actId="113"/>
          <ac:graphicFrameMkLst>
            <pc:docMk/>
            <pc:sldMk cId="2695821955" sldId="281"/>
            <ac:graphicFrameMk id="8" creationId="{9EB3C23A-C0C2-468D-9B31-A48A1440BFCA}"/>
          </ac:graphicFrameMkLst>
        </pc:graphicFrameChg>
        <pc:picChg chg="del">
          <ac:chgData name="Anneke Wiggers" userId="648cf041-c85b-460e-9cac-5708a6f32d78" providerId="ADAL" clId="{BB03EC32-FFE9-48A2-8C6E-A6BD060B737B}" dt="2021-04-21T09:21:02.787" v="485" actId="478"/>
          <ac:picMkLst>
            <pc:docMk/>
            <pc:sldMk cId="2695821955" sldId="281"/>
            <ac:picMk id="6" creationId="{B4FC9A26-744E-4ECC-9636-7EAB94E882F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Heeft uw VSV een adviesraad van zwangeren/(jonge) ouders?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Geen adviesraad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VSV's </c:v>
                </c:pt>
              </c:strCache>
            </c:strRef>
          </c:cat>
          <c:val>
            <c:numRef>
              <c:f>Blad1!$B$2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9-4C10-8D23-EAF87051ADD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Ja, maar aan invulling wordt nog gewerkt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VSV's </c:v>
                </c:pt>
              </c:strCache>
            </c:strRef>
          </c:cat>
          <c:val>
            <c:numRef>
              <c:f>Blad1!$C$2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9-4C10-8D23-EAF87051ADD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Ja, actief betrokken bij beleid &amp; kwaliteit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VSV's </c:v>
                </c:pt>
              </c:strCache>
            </c:strRef>
          </c:cat>
          <c:val>
            <c:numRef>
              <c:f>Blad1!$D$2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9-4C10-8D23-EAF87051AD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69942000"/>
        <c:axId val="369942984"/>
      </c:barChart>
      <c:catAx>
        <c:axId val="36994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9942984"/>
        <c:crosses val="autoZero"/>
        <c:auto val="1"/>
        <c:lblAlgn val="ctr"/>
        <c:lblOffset val="100"/>
        <c:noMultiLvlLbl val="0"/>
      </c:catAx>
      <c:valAx>
        <c:axId val="36994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994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FE38E-61ED-457B-BC0D-E73A0167CAFC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9B62-FA93-4629-AC0F-FFAC99F8E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50076"/>
            <a:ext cx="5392482" cy="109322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392482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6" y="5729288"/>
            <a:ext cx="5392258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pic>
        <p:nvPicPr>
          <p:cNvPr id="4" name="Afbeelding 3" descr="Powerpoint_p1.pdf">
            <a:extLst>
              <a:ext uri="{FF2B5EF4-FFF2-40B4-BE49-F238E27FC236}">
                <a16:creationId xmlns:a16="http://schemas.microsoft.com/office/drawing/2014/main" id="{E7F9F91E-F94D-4800-A511-A07319209F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5"/>
          <a:stretch/>
        </p:blipFill>
        <p:spPr>
          <a:xfrm>
            <a:off x="7642605" y="0"/>
            <a:ext cx="4549395" cy="6858000"/>
          </a:xfrm>
          <a:prstGeom prst="rect">
            <a:avLst/>
          </a:prstGeom>
        </p:spPr>
      </p:pic>
      <p:pic>
        <p:nvPicPr>
          <p:cNvPr id="5" name="Afbeelding 4" descr="Powerpoint_p1.pdf">
            <a:extLst>
              <a:ext uri="{FF2B5EF4-FFF2-40B4-BE49-F238E27FC236}">
                <a16:creationId xmlns:a16="http://schemas.microsoft.com/office/drawing/2014/main" id="{9D0EA50A-F119-4733-9AD5-B4213E06BF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30" b="70361"/>
          <a:stretch/>
        </p:blipFill>
        <p:spPr>
          <a:xfrm>
            <a:off x="1" y="0"/>
            <a:ext cx="5202899" cy="20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2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BCD7BF-3BFA-4CF7-AAC1-45E0032CF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9314723" cy="410742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EA6A4A-ACE2-4BFC-A3D7-E13DC6C30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5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FE709F1-0F91-4D72-B313-08AF81A75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00468" y="695325"/>
            <a:ext cx="8781312" cy="1008114"/>
          </a:xfrm>
          <a:solidFill>
            <a:schemeClr val="accent1">
              <a:alpha val="50000"/>
            </a:schemeClr>
          </a:solidFill>
        </p:spPr>
        <p:txBody>
          <a:bodyPr lIns="468000" tIns="252000"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1100468" y="1703389"/>
            <a:ext cx="8781312" cy="3811587"/>
          </a:xfrm>
          <a:solidFill>
            <a:schemeClr val="accent1">
              <a:alpha val="50000"/>
            </a:schemeClr>
          </a:solidFill>
        </p:spPr>
        <p:txBody>
          <a:bodyPr lIns="468000" rIns="21600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9E7DB64-9D06-422F-837D-EB4DBE82E5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F25327-1CB1-41C0-AB29-89636AA1B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558800" y="1703439"/>
            <a:ext cx="4478400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414247" y="1711428"/>
            <a:ext cx="4478409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C36789A-1D3E-400E-B37B-1FE447FB68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B73B940-5197-4947-ACF3-75B6646C5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D7B66A-9DBD-44B3-A2A8-A0A0CE3F0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85C2EABA-32B9-4355-B88E-D541699372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22-4-2021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3B3CDBB-9C70-4152-84F1-32ED30021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1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58925" y="1703439"/>
            <a:ext cx="9315553" cy="41074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23120" y="6389644"/>
            <a:ext cx="28448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AA87EF-6F7D-1A4A-BCF5-7DD5118E2E46}" type="datetimeFigureOut">
              <a:rPr lang="nl-NL" smtClean="0"/>
              <a:pPr/>
              <a:t>22-4-2021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22139" y="6157248"/>
            <a:ext cx="454578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7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457200" rtl="0" eaLnBrk="1" latinLnBrk="0" hangingPunct="1">
        <a:spcBef>
          <a:spcPts val="0"/>
        </a:spcBef>
        <a:buFont typeface="Arial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457200" rtl="0" eaLnBrk="1" latinLnBrk="0" hangingPunct="1">
        <a:spcBef>
          <a:spcPts val="0"/>
        </a:spcBef>
        <a:buFont typeface="Arial"/>
        <a:buChar char="»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982" userDrawn="1">
          <p15:clr>
            <a:srgbClr val="F26B43"/>
          </p15:clr>
        </p15:guide>
        <p15:guide id="3" pos="68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D7F7621E-AA8B-481B-B669-4D5440BF90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4D19441-FF4A-4970-8049-B86D18DFE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Webinar Samen beslissen:</a:t>
            </a:r>
            <a:br>
              <a:rPr lang="nl-NL" dirty="0"/>
            </a:br>
            <a:r>
              <a:rPr lang="nl-NL" dirty="0"/>
              <a:t>de ouderraad</a:t>
            </a:r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30F8A3E4-A0FD-4F8F-BB28-80CC8D13F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6D17744-AF38-4EB2-AD54-5D5016174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l-NL" sz="2000" b="1" dirty="0"/>
              <a:t>22 april 2021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4753EEF-9DAF-4F6F-86AC-F3AB34F01F0F}"/>
              </a:ext>
            </a:extLst>
          </p:cNvPr>
          <p:cNvSpPr/>
          <p:nvPr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43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4DA9ED6C-A28B-498E-B9A5-20AD9AB3B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23" y="892660"/>
            <a:ext cx="3465235" cy="907208"/>
          </a:xfrm>
          <a:prstGeom prst="rect">
            <a:avLst/>
          </a:prstGeom>
        </p:spPr>
      </p:pic>
      <p:pic>
        <p:nvPicPr>
          <p:cNvPr id="18" name="Afbeelding 17" descr="Compleet CPZ logo.eps">
            <a:extLst>
              <a:ext uri="{FF2B5EF4-FFF2-40B4-BE49-F238E27FC236}">
                <a16:creationId xmlns:a16="http://schemas.microsoft.com/office/drawing/2014/main" id="{102F4DFB-E973-4E72-BB15-AE2CF3842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44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VSV Eendracht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Naam: </a:t>
            </a:r>
            <a:r>
              <a:rPr lang="nl-NL" sz="2800" b="1" dirty="0"/>
              <a:t>Ouderadviesraad VSV Eendracht</a:t>
            </a:r>
          </a:p>
          <a:p>
            <a:r>
              <a:rPr lang="nl-NL" sz="2800" dirty="0"/>
              <a:t>Sinds september 2020</a:t>
            </a:r>
          </a:p>
          <a:p>
            <a:r>
              <a:rPr lang="nl-NL" sz="2800" dirty="0"/>
              <a:t>Adviesraad bestaat uit 7 (hoog opgeleide) moeders</a:t>
            </a:r>
          </a:p>
          <a:p>
            <a:r>
              <a:rPr lang="nl-NL" sz="2800" dirty="0"/>
              <a:t>Adviesraad komt 4x per jaar (digitaal) bijeen</a:t>
            </a:r>
          </a:p>
          <a:p>
            <a:r>
              <a:rPr lang="nl-NL" sz="2800" dirty="0"/>
              <a:t>Projectleider/coördinator aanwezig bij vergaderingen</a:t>
            </a:r>
          </a:p>
          <a:p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8219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IGO Geboortehart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Naam: </a:t>
            </a:r>
            <a:r>
              <a:rPr lang="nl-NL" sz="2800" b="1" dirty="0"/>
              <a:t>Moederraad Geboortehart</a:t>
            </a:r>
          </a:p>
          <a:p>
            <a:r>
              <a:rPr lang="nl-NL" sz="2800" dirty="0"/>
              <a:t>Sinds 2017</a:t>
            </a:r>
          </a:p>
          <a:p>
            <a:r>
              <a:rPr lang="nl-NL" sz="2800" dirty="0"/>
              <a:t>Adviesraad bestaat uit 5 moeders + kraamverzorgende </a:t>
            </a:r>
            <a:r>
              <a:rPr lang="nl-NL" sz="2800" dirty="0" err="1"/>
              <a:t>zkh</a:t>
            </a:r>
            <a:endParaRPr lang="nl-NL" sz="2800" dirty="0"/>
          </a:p>
          <a:p>
            <a:r>
              <a:rPr lang="nl-NL" sz="2800" dirty="0"/>
              <a:t>Adviesraad komt maandelijks bijeen</a:t>
            </a:r>
          </a:p>
          <a:p>
            <a:r>
              <a:rPr lang="nl-NL" sz="2800" dirty="0"/>
              <a:t>Vertegenwoordiger vanuit zorgverleners/coördinator?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019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/>
              <a:t>In Zorgstandaard Integrale Geboortezorg (ZIG, pg 59)</a:t>
            </a:r>
          </a:p>
          <a:p>
            <a:endParaRPr lang="nl-NL" sz="2800" dirty="0"/>
          </a:p>
          <a:p>
            <a:pPr marL="0" indent="0">
              <a:buNone/>
            </a:pPr>
            <a:r>
              <a:rPr lang="nl-NL" sz="2800" dirty="0"/>
              <a:t>“Binnen het VSV wordt de gezamenlijke verantwoordelijkheid (</a:t>
            </a:r>
            <a:r>
              <a:rPr lang="nl-NL" sz="2800" i="1" dirty="0"/>
              <a:t>voor cliëntgerichte zorg</a:t>
            </a:r>
            <a:r>
              <a:rPr lang="nl-NL" sz="2800" dirty="0"/>
              <a:t>) vorm gegeven, door organisatie van:</a:t>
            </a:r>
          </a:p>
          <a:p>
            <a:pPr marL="0" indent="0">
              <a:buNone/>
            </a:pPr>
            <a:r>
              <a:rPr lang="nl-NL" sz="2800" i="1" dirty="0"/>
              <a:t>Een regionale adviesraad van </a:t>
            </a:r>
            <a:r>
              <a:rPr lang="nl-NL" sz="2800" i="1" dirty="0" err="1"/>
              <a:t>zwangeren</a:t>
            </a:r>
            <a:r>
              <a:rPr lang="nl-NL" sz="2800" i="1" dirty="0"/>
              <a:t>/(jonge) ouders…”.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>
                <a:solidFill>
                  <a:srgbClr val="00B0F0"/>
                </a:solidFill>
              </a:rPr>
              <a:t>Doel regionale adviesraad: </a:t>
            </a:r>
          </a:p>
          <a:p>
            <a:pPr marL="0" indent="0">
              <a:buNone/>
            </a:pPr>
            <a:r>
              <a:rPr lang="nl-NL" sz="2800" dirty="0"/>
              <a:t>Met inspraak van cliënten het zorgproces </a:t>
            </a:r>
            <a:r>
              <a:rPr lang="nl-NL" sz="2800"/>
              <a:t>optimaal cliëntgericht </a:t>
            </a:r>
            <a:r>
              <a:rPr lang="nl-NL" sz="2800" dirty="0"/>
              <a:t>inrichten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002368-3E37-42A1-824A-23D745FB3EA3}"/>
              </a:ext>
            </a:extLst>
          </p:cNvPr>
          <p:cNvSpPr txBox="1">
            <a:spLocks/>
          </p:cNvSpPr>
          <p:nvPr/>
        </p:nvSpPr>
        <p:spPr>
          <a:xfrm>
            <a:off x="1540747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Waarom een moederraad?</a:t>
            </a:r>
          </a:p>
        </p:txBody>
      </p:sp>
    </p:spTree>
    <p:extLst>
      <p:ext uri="{BB962C8B-B14F-4D97-AF65-F5344CB8AC3E}">
        <p14:creationId xmlns:p14="http://schemas.microsoft.com/office/powerpoint/2010/main" val="145911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/>
              <a:t>Verschil cliëntenraad en “moederraad”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002368-3E37-42A1-824A-23D745FB3EA3}"/>
              </a:ext>
            </a:extLst>
          </p:cNvPr>
          <p:cNvSpPr txBox="1">
            <a:spLocks/>
          </p:cNvSpPr>
          <p:nvPr/>
        </p:nvSpPr>
        <p:spPr>
          <a:xfrm>
            <a:off x="1540747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Juridische positie</a:t>
            </a:r>
          </a:p>
        </p:txBody>
      </p:sp>
    </p:spTree>
    <p:extLst>
      <p:ext uri="{BB962C8B-B14F-4D97-AF65-F5344CB8AC3E}">
        <p14:creationId xmlns:p14="http://schemas.microsoft.com/office/powerpoint/2010/main" val="6344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10270295" cy="4107426"/>
          </a:xfrm>
        </p:spPr>
        <p:txBody>
          <a:bodyPr/>
          <a:lstStyle/>
          <a:p>
            <a:pPr marL="287655" indent="-287655"/>
            <a:r>
              <a:rPr lang="nl-NL" sz="2800" b="1" dirty="0"/>
              <a:t>Moederraad</a:t>
            </a:r>
            <a:r>
              <a:rPr lang="nl-NL" sz="2800" dirty="0"/>
              <a:t> = een regionale adviesraad van </a:t>
            </a:r>
            <a:r>
              <a:rPr lang="nl-NL" sz="2800" dirty="0" err="1"/>
              <a:t>zwangeren</a:t>
            </a:r>
            <a:r>
              <a:rPr lang="nl-NL" sz="2800" dirty="0"/>
              <a:t>/ (jonge) ouders. De regulering (organisatie, advies- en instemmingsrechten) van de Moederraad is </a:t>
            </a:r>
            <a:r>
              <a:rPr lang="nl-NL" sz="2800" u="sng" dirty="0"/>
              <a:t>vormvrij</a:t>
            </a:r>
            <a:r>
              <a:rPr lang="nl-NL" sz="2800" dirty="0"/>
              <a:t> (niet in de wet geregeld).</a:t>
            </a:r>
          </a:p>
          <a:p>
            <a:pPr marL="287655" indent="-287655"/>
            <a:r>
              <a:rPr lang="nl-NL" sz="2800" b="1" dirty="0">
                <a:latin typeface="Calibri"/>
                <a:cs typeface="Calibri"/>
              </a:rPr>
              <a:t>Hoe geregeld</a:t>
            </a:r>
            <a:r>
              <a:rPr lang="nl-NL" sz="2800" dirty="0">
                <a:latin typeface="Calibri"/>
                <a:cs typeface="Calibri"/>
              </a:rPr>
              <a:t>: zorgstandaard integrale zorg 1.2 (ZIG, pg 59)</a:t>
            </a:r>
          </a:p>
          <a:p>
            <a:pPr marL="287655" indent="-287655"/>
            <a:endParaRPr lang="nl-NL" sz="2800" i="1" dirty="0"/>
          </a:p>
          <a:p>
            <a:pPr marL="287655" indent="-287655"/>
            <a:r>
              <a:rPr lang="nl-NL" sz="2800" b="1" dirty="0">
                <a:latin typeface="Calibri"/>
                <a:cs typeface="Calibri"/>
              </a:rPr>
              <a:t>Verplichting</a:t>
            </a:r>
            <a:r>
              <a:rPr lang="nl-NL" sz="2800" dirty="0">
                <a:latin typeface="Calibri"/>
                <a:cs typeface="Calibri"/>
              </a:rPr>
              <a:t>: op het niveau van een VSV - geldt voor alle </a:t>
            </a:r>
            <a:r>
              <a:rPr lang="nl-NL" sz="2800" dirty="0" err="1">
                <a:latin typeface="Calibri"/>
                <a:cs typeface="Calibri"/>
              </a:rPr>
              <a:t>VSV’s</a:t>
            </a:r>
            <a:r>
              <a:rPr lang="nl-NL" sz="2800" dirty="0">
                <a:latin typeface="Calibri"/>
                <a:cs typeface="Calibri"/>
              </a:rPr>
              <a:t>.</a:t>
            </a:r>
            <a:endParaRPr lang="nl-NL" sz="2800" dirty="0"/>
          </a:p>
          <a:p>
            <a:pPr marL="287655" indent="-287655"/>
            <a:r>
              <a:rPr lang="nl-NL" sz="2800" b="1" dirty="0">
                <a:latin typeface="Calibri"/>
                <a:cs typeface="Calibri"/>
              </a:rPr>
              <a:t>Geen verplichting: </a:t>
            </a:r>
            <a:r>
              <a:rPr lang="nl-NL" sz="2800" dirty="0">
                <a:latin typeface="Calibri"/>
                <a:cs typeface="Calibri"/>
              </a:rPr>
              <a:t>anders dan in de ZIG bedoeld zou een zorginstelling (geen VSV) een moederraad kunnen inrichten. Dit is niet verplicht.</a:t>
            </a:r>
            <a:endParaRPr lang="nl-NL" sz="2800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002368-3E37-42A1-824A-23D745FB3EA3}"/>
              </a:ext>
            </a:extLst>
          </p:cNvPr>
          <p:cNvSpPr txBox="1">
            <a:spLocks/>
          </p:cNvSpPr>
          <p:nvPr/>
        </p:nvSpPr>
        <p:spPr>
          <a:xfrm>
            <a:off x="1540747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Juridische positie moederraad</a:t>
            </a:r>
          </a:p>
        </p:txBody>
      </p:sp>
    </p:spTree>
    <p:extLst>
      <p:ext uri="{BB962C8B-B14F-4D97-AF65-F5344CB8AC3E}">
        <p14:creationId xmlns:p14="http://schemas.microsoft.com/office/powerpoint/2010/main" val="261012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10270295" cy="4107426"/>
          </a:xfrm>
        </p:spPr>
        <p:txBody>
          <a:bodyPr/>
          <a:lstStyle/>
          <a:p>
            <a:pPr marL="287655" indent="-287655"/>
            <a:r>
              <a:rPr lang="nl-NL" sz="2800" b="1" dirty="0">
                <a:latin typeface="Calibri"/>
                <a:cs typeface="Calibri"/>
              </a:rPr>
              <a:t>Een cliëntenraad </a:t>
            </a:r>
            <a:r>
              <a:rPr lang="nl-NL" sz="2800" dirty="0">
                <a:latin typeface="Calibri"/>
                <a:cs typeface="Calibri"/>
              </a:rPr>
              <a:t>= met specifieke </a:t>
            </a:r>
            <a:r>
              <a:rPr lang="nl-NL" sz="2800" u="sng" dirty="0">
                <a:latin typeface="Calibri"/>
                <a:cs typeface="Calibri"/>
              </a:rPr>
              <a:t>wettelijke bevoegdheden</a:t>
            </a:r>
            <a:r>
              <a:rPr lang="nl-NL" sz="2800" dirty="0">
                <a:latin typeface="Calibri"/>
                <a:cs typeface="Calibri"/>
              </a:rPr>
              <a:t>, zoals: </a:t>
            </a:r>
            <a:r>
              <a:rPr lang="nl-NL" sz="2000" dirty="0">
                <a:latin typeface="Calibri"/>
                <a:cs typeface="Calibri"/>
              </a:rPr>
              <a:t>informatierecht, overlegrecht, adviesrecht, instemmingsrecht, recht van enquête bij wanbeleid, en het recht tot bindende voordracht van ten minste één lid van het toezichthoudend orgaan.</a:t>
            </a:r>
          </a:p>
          <a:p>
            <a:pPr marL="287655" indent="-287655"/>
            <a:endParaRPr lang="nl-NL" sz="2000" dirty="0"/>
          </a:p>
          <a:p>
            <a:pPr marL="287655" indent="-287655"/>
            <a:r>
              <a:rPr lang="nl-NL" sz="2800" b="1" dirty="0"/>
              <a:t>Hoe geregeld</a:t>
            </a:r>
            <a:r>
              <a:rPr lang="nl-NL" sz="2800" dirty="0"/>
              <a:t>: Wet medezeggenschap cliënten zorginstellingen (WMCZ 2018).</a:t>
            </a:r>
          </a:p>
          <a:p>
            <a:pPr marL="287655" indent="-287655"/>
            <a:endParaRPr lang="nl-NL" sz="2800" dirty="0"/>
          </a:p>
          <a:p>
            <a:pPr marL="287655" indent="-287655"/>
            <a:r>
              <a:rPr lang="nl-NL" sz="2800" b="1" dirty="0">
                <a:latin typeface="Calibri"/>
                <a:cs typeface="Calibri"/>
              </a:rPr>
              <a:t>Verplichting</a:t>
            </a:r>
            <a:r>
              <a:rPr lang="nl-NL" sz="2800" dirty="0">
                <a:latin typeface="Calibri"/>
                <a:cs typeface="Calibri"/>
              </a:rPr>
              <a:t>: </a:t>
            </a:r>
            <a:endParaRPr lang="nl-NL" sz="2800" dirty="0"/>
          </a:p>
          <a:p>
            <a:pPr marL="575655" lvl="1" indent="-287655"/>
            <a:r>
              <a:rPr lang="nl-NL" sz="2800" dirty="0">
                <a:latin typeface="Calibri"/>
                <a:cs typeface="Calibri"/>
              </a:rPr>
              <a:t>Alle zorginstellingen met meer dan 10 zorgverleners.</a:t>
            </a:r>
          </a:p>
          <a:p>
            <a:pPr marL="575655" lvl="1" indent="-287655"/>
            <a:r>
              <a:rPr lang="nl-NL" sz="2800" dirty="0">
                <a:latin typeface="Calibri"/>
                <a:cs typeface="Calibri"/>
              </a:rPr>
              <a:t>Voor eerstelijns zorg alle zorginstellingen met meer dan 25 zorgverleners.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002368-3E37-42A1-824A-23D745FB3EA3}"/>
              </a:ext>
            </a:extLst>
          </p:cNvPr>
          <p:cNvSpPr txBox="1">
            <a:spLocks/>
          </p:cNvSpPr>
          <p:nvPr/>
        </p:nvSpPr>
        <p:spPr>
          <a:xfrm>
            <a:off x="1540747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Juridische positie cliëntenraad</a:t>
            </a:r>
          </a:p>
        </p:txBody>
      </p:sp>
    </p:spTree>
    <p:extLst>
      <p:ext uri="{BB962C8B-B14F-4D97-AF65-F5344CB8AC3E}">
        <p14:creationId xmlns:p14="http://schemas.microsoft.com/office/powerpoint/2010/main" val="386535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10270295" cy="4107426"/>
          </a:xfrm>
        </p:spPr>
        <p:txBody>
          <a:bodyPr/>
          <a:lstStyle/>
          <a:p>
            <a:pPr marL="287655" indent="-287655">
              <a:buFont typeface="Arial" panose="020B0604020202020204" pitchFamily="34" charset="0"/>
              <a:buChar char="•"/>
            </a:pPr>
            <a:r>
              <a:rPr lang="nl-NL" sz="1600" b="1" dirty="0">
                <a:latin typeface="Calibri"/>
                <a:cs typeface="Calibri"/>
              </a:rPr>
              <a:t>Een VSV is doorgaans géén zorginstelling in de zin van de WMCZ 2018</a:t>
            </a:r>
            <a:endParaRPr lang="nl-NL" dirty="0">
              <a:latin typeface="Calibri"/>
              <a:cs typeface="Calibri"/>
            </a:endParaRPr>
          </a:p>
          <a:p>
            <a:pPr marL="575945" lvl="1" indent="-287655">
              <a:buFont typeface="Wingdings" panose="05000000000000000000" pitchFamily="2" charset="2"/>
              <a:buChar char="Ø"/>
            </a:pPr>
            <a:r>
              <a:rPr lang="nl-NL" sz="1600" dirty="0">
                <a:latin typeface="Calibri"/>
                <a:cs typeface="Calibri"/>
              </a:rPr>
              <a:t>Geen verplichting instellen cliëntenraad.</a:t>
            </a:r>
            <a:endParaRPr lang="nl-NL" sz="1600" dirty="0"/>
          </a:p>
          <a:p>
            <a:pPr marL="575945" lvl="1" indent="-287655">
              <a:buFont typeface="Wingdings" panose="05000000000000000000" pitchFamily="2" charset="2"/>
              <a:buChar char="Ø"/>
            </a:pPr>
            <a:r>
              <a:rPr lang="nl-NL" sz="1600" dirty="0">
                <a:latin typeface="Calibri"/>
                <a:cs typeface="Calibri"/>
              </a:rPr>
              <a:t>Wel verplichting instellen moederraad.</a:t>
            </a:r>
            <a:endParaRPr lang="nl-NL" sz="1600" dirty="0">
              <a:solidFill>
                <a:srgbClr val="FF0000"/>
              </a:solidFill>
            </a:endParaRPr>
          </a:p>
          <a:p>
            <a:pPr marL="575945" lvl="1" indent="-287655">
              <a:buFont typeface="Wingdings" panose="05000000000000000000" pitchFamily="2" charset="2"/>
              <a:buChar char="Ø"/>
            </a:pPr>
            <a:endParaRPr lang="nl-NL" sz="1600" dirty="0"/>
          </a:p>
          <a:p>
            <a:pPr marL="287655" indent="-287655">
              <a:buFont typeface="Arial" panose="020B0604020202020204" pitchFamily="34" charset="0"/>
              <a:buChar char="•"/>
            </a:pPr>
            <a:r>
              <a:rPr lang="nl-NL" sz="1600" b="1" dirty="0">
                <a:latin typeface="Calibri"/>
                <a:cs typeface="Calibri"/>
              </a:rPr>
              <a:t>Zorginstellingen in de gezondheidszorg met minder dan 10 zorgverleners of eerstelijns zorginstellingen met minder dan 25 zorgverleners</a:t>
            </a:r>
          </a:p>
          <a:p>
            <a:pPr marL="575945" lvl="1" indent="-287655">
              <a:buFont typeface="Wingdings" panose="05000000000000000000" pitchFamily="2" charset="2"/>
              <a:buChar char="Ø"/>
            </a:pPr>
            <a:r>
              <a:rPr lang="nl-NL" sz="1600" dirty="0">
                <a:latin typeface="Calibri"/>
                <a:cs typeface="Calibri"/>
              </a:rPr>
              <a:t>Geen verplichting instellen Cliëntenraad.</a:t>
            </a:r>
            <a:endParaRPr lang="nl-NL" sz="1600" dirty="0"/>
          </a:p>
          <a:p>
            <a:pPr marL="287655" indent="-287655">
              <a:buFont typeface="Arial" panose="020B0604020202020204" pitchFamily="34" charset="0"/>
              <a:buChar char="•"/>
            </a:pPr>
            <a:endParaRPr lang="nl-NL" sz="1600" dirty="0"/>
          </a:p>
          <a:p>
            <a:pPr marL="287655" indent="-287655">
              <a:buFont typeface="Arial" panose="020B0604020202020204" pitchFamily="34" charset="0"/>
              <a:buChar char="•"/>
            </a:pPr>
            <a:r>
              <a:rPr lang="nl-NL" sz="1600" b="1" dirty="0">
                <a:latin typeface="Calibri"/>
                <a:cs typeface="Calibri"/>
              </a:rPr>
              <a:t>Een zorginstelling respectievelijk een eerstelijns zorginstelling die </a:t>
            </a:r>
            <a:r>
              <a:rPr lang="nl-NL" sz="1600" b="1" u="sng" dirty="0">
                <a:latin typeface="Calibri"/>
                <a:cs typeface="Calibri"/>
              </a:rPr>
              <a:t>vrijwillig</a:t>
            </a:r>
            <a:r>
              <a:rPr lang="nl-NL" sz="1600" b="1" dirty="0">
                <a:latin typeface="Calibri"/>
                <a:cs typeface="Calibri"/>
              </a:rPr>
              <a:t> een </a:t>
            </a:r>
            <a:r>
              <a:rPr lang="nl-NL" sz="1600" b="1" u="sng" dirty="0">
                <a:latin typeface="Calibri"/>
                <a:cs typeface="Calibri"/>
              </a:rPr>
              <a:t>Moederraad </a:t>
            </a:r>
            <a:r>
              <a:rPr lang="nl-NL" sz="1600" b="1" dirty="0">
                <a:latin typeface="Calibri"/>
                <a:cs typeface="Calibri"/>
              </a:rPr>
              <a:t>heeft ingesteld met meer dan 10 zorgverleners respectievelijk 25 zorgverleners (in geval van eerstelijns zorginstelling)</a:t>
            </a:r>
          </a:p>
          <a:p>
            <a:pPr marL="575945" lvl="1" indent="-287655">
              <a:buFont typeface="Wingdings" panose="05000000000000000000" pitchFamily="2" charset="2"/>
              <a:buChar char="Ø"/>
            </a:pPr>
            <a:r>
              <a:rPr lang="nl-NL" sz="1600" dirty="0">
                <a:latin typeface="Calibri"/>
                <a:cs typeface="Calibri"/>
              </a:rPr>
              <a:t>Wel verplichting instellen Cliëntenraad.</a:t>
            </a:r>
            <a:endParaRPr lang="nl-NL" sz="1600" dirty="0"/>
          </a:p>
          <a:p>
            <a:pPr marL="575945" lvl="1" indent="-287655">
              <a:buFont typeface="Wingdings" panose="05000000000000000000" pitchFamily="2" charset="2"/>
              <a:buChar char="Ø"/>
            </a:pPr>
            <a:r>
              <a:rPr lang="nl-NL" sz="1600" dirty="0"/>
              <a:t>Overweging om Moederraad en Cliëntenraad te integreren: ‘cliëntenraad wordt mede geacht moederraad te zijn’.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002368-3E37-42A1-824A-23D745FB3EA3}"/>
              </a:ext>
            </a:extLst>
          </p:cNvPr>
          <p:cNvSpPr txBox="1">
            <a:spLocks/>
          </p:cNvSpPr>
          <p:nvPr/>
        </p:nvSpPr>
        <p:spPr>
          <a:xfrm>
            <a:off x="1540747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Moederraad of cliëntenraad?</a:t>
            </a:r>
          </a:p>
        </p:txBody>
      </p:sp>
    </p:spTree>
    <p:extLst>
      <p:ext uri="{BB962C8B-B14F-4D97-AF65-F5344CB8AC3E}">
        <p14:creationId xmlns:p14="http://schemas.microsoft.com/office/powerpoint/2010/main" val="5132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C19DB-6C3A-4CDB-946B-130633F2F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Moederraad (verslagjaar 2019)</a:t>
            </a:r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9EB3C23A-C0C2-468D-9B31-A48A1440B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091807"/>
              </p:ext>
            </p:extLst>
          </p:nvPr>
        </p:nvGraphicFramePr>
        <p:xfrm>
          <a:off x="1560513" y="1703388"/>
          <a:ext cx="9313862" cy="410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82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/>
              <a:t>Geboortezorg </a:t>
            </a:r>
            <a:r>
              <a:rPr lang="nl-NL" dirty="0"/>
              <a:t>Salland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Naam: </a:t>
            </a:r>
            <a:r>
              <a:rPr lang="nl-NL" sz="2800" b="1" dirty="0"/>
              <a:t>Geboorteraad Salland</a:t>
            </a:r>
          </a:p>
          <a:p>
            <a:r>
              <a:rPr lang="nl-NL" sz="2800" dirty="0"/>
              <a:t>Sinds mei 2020</a:t>
            </a:r>
          </a:p>
          <a:p>
            <a:r>
              <a:rPr lang="nl-NL" sz="2800" dirty="0"/>
              <a:t>Adviesraad bestaat uit 5 moeders</a:t>
            </a:r>
          </a:p>
          <a:p>
            <a:r>
              <a:rPr lang="nl-NL" sz="2800" dirty="0"/>
              <a:t>Adviesraad komt 4x per jaar bijeen</a:t>
            </a:r>
          </a:p>
          <a:p>
            <a:r>
              <a:rPr lang="nl-NL" sz="2800" dirty="0"/>
              <a:t>Projectmanager &amp; 1</a:t>
            </a:r>
            <a:r>
              <a:rPr lang="nl-NL" sz="2800" baseline="30000" dirty="0"/>
              <a:t>e</a:t>
            </a:r>
            <a:r>
              <a:rPr lang="nl-NL" sz="2800" dirty="0"/>
              <a:t> </a:t>
            </a:r>
            <a:r>
              <a:rPr lang="nl-NL" sz="2800" dirty="0" err="1"/>
              <a:t>lijns</a:t>
            </a:r>
            <a:r>
              <a:rPr lang="nl-NL" sz="2800" dirty="0"/>
              <a:t> </a:t>
            </a:r>
            <a:r>
              <a:rPr lang="nl-NL" sz="2800" dirty="0" err="1"/>
              <a:t>vlk</a:t>
            </a:r>
            <a:r>
              <a:rPr lang="nl-NL" sz="2800" dirty="0"/>
              <a:t> aanwezig bij vergaderingen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7265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Consortium Limburg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Naam: </a:t>
            </a:r>
            <a:r>
              <a:rPr lang="nl-NL" sz="2800" b="1" dirty="0"/>
              <a:t>Ouderraad consortium </a:t>
            </a:r>
            <a:r>
              <a:rPr lang="nl-NL" sz="2800" b="1" dirty="0" err="1"/>
              <a:t>limburg</a:t>
            </a:r>
            <a:endParaRPr lang="nl-NL" sz="2800" b="1" dirty="0"/>
          </a:p>
          <a:p>
            <a:r>
              <a:rPr lang="nl-NL" sz="2800" dirty="0"/>
              <a:t>Sinds september 2020</a:t>
            </a:r>
          </a:p>
          <a:p>
            <a:r>
              <a:rPr lang="nl-NL" sz="2800" dirty="0"/>
              <a:t>Adviesraad bestaat uit 9 moeders &amp; 1 vader</a:t>
            </a:r>
          </a:p>
          <a:p>
            <a:r>
              <a:rPr lang="nl-NL" sz="2800" dirty="0"/>
              <a:t>Adviesraad komt 4x per jaar bijeen</a:t>
            </a:r>
          </a:p>
          <a:p>
            <a:r>
              <a:rPr lang="nl-NL" sz="2800" dirty="0"/>
              <a:t>Projectcoördinator aanwezig bij vergaderingen</a:t>
            </a:r>
          </a:p>
          <a:p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824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24">
      <a:dk1>
        <a:sysClr val="windowText" lastClr="000000"/>
      </a:dk1>
      <a:lt1>
        <a:sysClr val="window" lastClr="FFFFFF"/>
      </a:lt1>
      <a:dk2>
        <a:srgbClr val="00ADEE"/>
      </a:dk2>
      <a:lt2>
        <a:srgbClr val="EEECE1"/>
      </a:lt2>
      <a:accent1>
        <a:srgbClr val="00ADE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PZ_powerpoint-breed.pptx" id="{7C208429-85D1-4C48-B008-EE8A6F6CAB99}" vid="{C1B7543E-D222-4923-B9FE-4B5EA517596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<?xml version="1.0" encoding="utf-8"?>
<customUI xmlns="http://schemas.microsoft.com/office/2009/07/customui">
  <ribbon startFromScratch="false">
    <!-- This is a comment-->
    <tabs>
      <tab id="customTab1" label="MIJN PRESENTATIE" insertBeforeMso="TabHome">
        <group id="Dia" label="Dia's">
          <gallery idMso="SlideNewGallery" size="large"/>
          <gallery idMso="SlideLayoutGallery" size="large"/>
          <button idMso="SlideReset" size="large"/>
        </group>
        <group id="Text" label="Tekst">
          <button idMso="PasteTextOnly" size="large"/>
          <button idMso="IndentDecrease" size="large"/>
          <button idMso="IndentIncrease" size="large"/>
        </group>
        <group id="Picture" label="Afbeeldingen">
          <button idMso="PictureFillCrop" size="large"/>
        </group>
        <group idMso="GroupStyles">
			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9541f1-3b43-482c-a8de-1b403dece07c">
      <UserInfo>
        <DisplayName>Corrie van der Ende</DisplayName>
        <AccountId>952</AccountId>
        <AccountType/>
      </UserInfo>
      <UserInfo>
        <DisplayName>Caroline van Weert</DisplayName>
        <AccountId>725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9" ma:contentTypeDescription="Een nieuw document maken." ma:contentTypeScope="" ma:versionID="47d21518454b58b24ffaea0d3bb8e96f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3c5fbd782e31c76d5ffeca3d77495467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41038-9102-4FDA-B82C-3E2F69C6FE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941172-12EC-4D31-9259-A636E1CAAEE0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ec9541f1-3b43-482c-a8de-1b403dece07c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8bc3f94-dfc0-4b96-9f8a-0e5bbfb16367"/>
    <ds:schemaRef ds:uri="bf4a096b-ecb1-4e85-a1e0-80c521e034a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C99FBC1-17C8-44A6-A620-CA173141A6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CPZ_powerpoint-breed</Template>
  <TotalTime>817</TotalTime>
  <Words>471</Words>
  <Application>Microsoft Office PowerPoint</Application>
  <PresentationFormat>Breedbeeld</PresentationFormat>
  <Paragraphs>72</Paragraphs>
  <Slides>11</Slides>
  <Notes>0</Notes>
  <HiddenSlides>2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Office-thema</vt:lpstr>
      <vt:lpstr>Webinar Samen beslissen: de ouderraad</vt:lpstr>
      <vt:lpstr>PowerPoint-presentatie</vt:lpstr>
      <vt:lpstr>PowerPoint-presentatie</vt:lpstr>
      <vt:lpstr>PowerPoint-presentatie</vt:lpstr>
      <vt:lpstr>PowerPoint-presentatie</vt:lpstr>
      <vt:lpstr>PowerPoint-presentatie</vt:lpstr>
      <vt:lpstr>Moederraad (verslagjaar 2019)</vt:lpstr>
      <vt:lpstr>Geboortezorg Salland</vt:lpstr>
      <vt:lpstr>Consortium Limburg</vt:lpstr>
      <vt:lpstr>VSV Eendracht</vt:lpstr>
      <vt:lpstr>IGO Geboortehart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Samen beslissen: de ouderraad</dc:title>
  <dc:creator>Anneke Wiggers</dc:creator>
  <cp:lastModifiedBy>Anneke Wiggers</cp:lastModifiedBy>
  <cp:revision>7</cp:revision>
  <dcterms:created xsi:type="dcterms:W3CDTF">2021-04-19T13:49:56Z</dcterms:created>
  <dcterms:modified xsi:type="dcterms:W3CDTF">2021-04-22T12:32:18Z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