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7" r:id="rId5"/>
    <p:sldId id="258" r:id="rId6"/>
    <p:sldId id="259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F0D35-BC06-485A-A414-351F1842916B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12EEB-6763-4DD4-81B0-86FB320E4A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49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Peter Boudewijn sheet 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A9B62-FA93-4629-AC0F-FFAC99F8E7F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67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Peter Boudewijn sheet 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A9B62-FA93-4629-AC0F-FFAC99F8E7F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063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Peter Boudewijn sheet 3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A9B62-FA93-4629-AC0F-FFAC99F8E7F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913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D5C83-ED40-4457-9557-262DB8D88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10614C-2E6F-4FCB-B4FC-8A13FB1FD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93D5F5-BFC8-4D4A-8BED-4701C145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D0-1967-40C4-9ECB-D0EA5BA47FB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83AE40-0A30-48EA-9574-9B5521C3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1B853B-D125-4E00-B241-29D002936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246A-5B57-41A6-BD07-1C0FA3C37F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876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14260-D110-4658-9FDC-5FD8C577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68B2359-7563-47D0-949F-22A0AAB34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28C9CB-F82C-4138-A27E-5237758AC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D0-1967-40C4-9ECB-D0EA5BA47FB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823F9F-BFBC-48A9-BC27-297ACA7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E5A6D9-BBB5-4C0D-B670-8C48444E0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246A-5B57-41A6-BD07-1C0FA3C37F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491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8804A4F-2281-48F7-9F81-31B4876CD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AB52519-6754-4CE8-8E96-3694C20EB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0C5B59-233D-4C44-86AF-1561220B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D0-1967-40C4-9ECB-D0EA5BA47FB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00E562-2C55-4A87-BB21-2DD60A333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F3A07A-E64B-4A5F-9A48-EC69E2ED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246A-5B57-41A6-BD07-1C0FA3C37F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87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F1B2C-587F-475B-8A8D-CB8EFDE52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82CD80-6D5C-43A2-B591-2F5990BEB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B6E7E4-0A9C-4484-8BE7-BC596597A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D0-1967-40C4-9ECB-D0EA5BA47FB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46A382-6812-4735-91B3-B2732998D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D8E5AF-A388-4DFD-A1C5-3997D3E9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246A-5B57-41A6-BD07-1C0FA3C37F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99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7DBB3-1034-4963-8859-03ADA201A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D92C08-E708-4738-BDEB-11A1E4081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6DF893-E591-4CB2-97FE-84ED1AAD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D0-1967-40C4-9ECB-D0EA5BA47FB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B840B4-3946-4A7A-BC83-0B60E2FF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8D9886-9800-4810-BA29-A6A8A825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246A-5B57-41A6-BD07-1C0FA3C37F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311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8FD96-D040-44BE-A94B-7E47DDA3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27EB1E-85DA-4033-B54A-519F40C9D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42F07B5-D94D-4829-A9DE-76D11B725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6ACB52-0B8F-423C-A198-D7A292009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D0-1967-40C4-9ECB-D0EA5BA47FB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4F4F60-FFA4-4C1D-99BF-5F31B61A6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ED2252-8962-42AA-A2CB-222D4C69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246A-5B57-41A6-BD07-1C0FA3C37F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92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D2EEB5-CDF9-4947-B696-5D6451AB9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AFD73B-B515-4AE4-819B-4DD7BF424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BAE2518-4B0F-4B31-9936-015C20714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8788382-F72A-4490-9FE0-3B7670DFD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972E34C-BD57-4F7C-90F4-9C57A6FEB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FA997D8-6052-4C2A-A92D-9146DD52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D0-1967-40C4-9ECB-D0EA5BA47FB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7EDB286-286B-4B26-952D-A233C2C84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7953360-E02F-4C4D-9D4F-951324C3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246A-5B57-41A6-BD07-1C0FA3C37F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941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F20EE-73DE-44CF-8FA8-C952959A8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7AA5CF5-1F00-483C-8364-827096ACA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D0-1967-40C4-9ECB-D0EA5BA47FB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07643F-4499-4317-848B-B87D6DA7C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6C2963B-7D8D-4645-9C0E-A76D0D69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246A-5B57-41A6-BD07-1C0FA3C37F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36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DBE83DE-FB50-4559-8E4D-D4599A1C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D0-1967-40C4-9ECB-D0EA5BA47FB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FD45407-01C3-4041-8D40-206D40776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6A503BF-04A3-4CC7-836D-03FEA356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246A-5B57-41A6-BD07-1C0FA3C37F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56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9F7B4-1AFF-4BF9-9375-B1635F4F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2242BE-E4DF-4099-96AF-071706F61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DD0CFF-15C5-4F68-97DE-DEE998DDB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A99949-E2BE-46F7-A154-383D141C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D0-1967-40C4-9ECB-D0EA5BA47FB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D42D62-5F61-4F75-A113-899784F90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96D1F7-688D-4C44-BFB4-DE0C0319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246A-5B57-41A6-BD07-1C0FA3C37F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98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C898A-40C2-46A9-B70F-8D2A934A6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4C2E960-D3F8-4075-86DA-B4E31923F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834F46-152D-4455-B429-75EF0AD46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79735B-19F6-44FC-9612-591D207A1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D0-1967-40C4-9ECB-D0EA5BA47FB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A80341-54F7-4EFD-91A3-E52158B0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B94787-0343-4203-B881-8419D075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246A-5B57-41A6-BD07-1C0FA3C37F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46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5C17199-58C9-4381-BD81-66C59936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C4D55F-4F95-4534-B8B8-9AE9CD4AB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457E4E-B2CC-425D-8F27-5FCFD8DB1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F99D0-1967-40C4-9ECB-D0EA5BA47FBE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F4A0D5-0384-40D8-B804-29F69860A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DF9979-385C-45EE-AE62-6229EF069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4246A-5B57-41A6-BD07-1C0FA3C37F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958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5301E19-289A-4DF7-AB18-35270335E2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93" t="15604" r="28786" b="24964"/>
          <a:stretch/>
        </p:blipFill>
        <p:spPr>
          <a:xfrm>
            <a:off x="243191" y="1769268"/>
            <a:ext cx="5330757" cy="433199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A22DAF2-9CDF-4755-AAAF-A20E9CBBAA8D}"/>
              </a:ext>
            </a:extLst>
          </p:cNvPr>
          <p:cNvSpPr txBox="1"/>
          <p:nvPr/>
        </p:nvSpPr>
        <p:spPr>
          <a:xfrm>
            <a:off x="1361872" y="1344259"/>
            <a:ext cx="284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Rijnmond</a:t>
            </a:r>
            <a:r>
              <a:rPr lang="en-US" sz="2800" b="1" dirty="0"/>
              <a:t> </a:t>
            </a:r>
            <a:r>
              <a:rPr lang="en-US" sz="2800" b="1" dirty="0" err="1"/>
              <a:t>gebied</a:t>
            </a:r>
            <a:endParaRPr lang="nl-NL" sz="2800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1E0042C-0234-4FA0-99A9-1A8E6468CA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78" t="37730" r="38148" b="43405"/>
          <a:stretch/>
        </p:blipFill>
        <p:spPr>
          <a:xfrm>
            <a:off x="5807411" y="1190872"/>
            <a:ext cx="6108684" cy="207789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57C8D97-F165-4ABB-AE5F-3EB998EE42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688" t="53049" r="35595" b="36313"/>
          <a:stretch/>
        </p:blipFill>
        <p:spPr>
          <a:xfrm>
            <a:off x="5807411" y="3491286"/>
            <a:ext cx="6101190" cy="108949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26DE44F-BAEE-4C66-8A38-84CBCF72DE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783" t="21674" r="35501" b="68117"/>
          <a:stretch/>
        </p:blipFill>
        <p:spPr>
          <a:xfrm>
            <a:off x="2626469" y="21644"/>
            <a:ext cx="7116288" cy="121964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50F8A1F-BCBC-40C6-AB38-D753D35100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752" t="27931" r="32172" b="36092"/>
          <a:stretch/>
        </p:blipFill>
        <p:spPr>
          <a:xfrm>
            <a:off x="5836448" y="4831883"/>
            <a:ext cx="6072154" cy="180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616D4DD-667D-454C-BAE2-AAAB009CB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9" t="20460" r="17535" b="12184"/>
          <a:stretch/>
        </p:blipFill>
        <p:spPr>
          <a:xfrm>
            <a:off x="0" y="0"/>
            <a:ext cx="12299924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F68DD50-B31B-4081-80AA-414DD7E85992}"/>
              </a:ext>
            </a:extLst>
          </p:cNvPr>
          <p:cNvSpPr txBox="1"/>
          <p:nvPr/>
        </p:nvSpPr>
        <p:spPr>
          <a:xfrm>
            <a:off x="2088932" y="788277"/>
            <a:ext cx="56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RSO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D716BB-94DE-4D4C-B0AB-F5979EE2832D}"/>
              </a:ext>
            </a:extLst>
          </p:cNvPr>
          <p:cNvSpPr txBox="1"/>
          <p:nvPr/>
        </p:nvSpPr>
        <p:spPr>
          <a:xfrm>
            <a:off x="8452946" y="869732"/>
            <a:ext cx="56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32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EDFCC68-D1B4-488F-AEAC-8E792821E3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4" t="13191" r="19235" b="4113"/>
          <a:stretch/>
        </p:blipFill>
        <p:spPr>
          <a:xfrm>
            <a:off x="70945" y="0"/>
            <a:ext cx="11895083" cy="675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568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87F271E6764BA7C3A6A48E0CBADB" ma:contentTypeVersion="29" ma:contentTypeDescription="Een nieuw document maken." ma:contentTypeScope="" ma:versionID="6b7f2fbe3be76ed94428401a3853a146">
  <xsd:schema xmlns:xsd="http://www.w3.org/2001/XMLSchema" xmlns:xs="http://www.w3.org/2001/XMLSchema" xmlns:p="http://schemas.microsoft.com/office/2006/metadata/properties" xmlns:ns2="ec9541f1-3b43-482c-a8de-1b403dece07c" xmlns:ns3="bf4a096b-ecb1-4e85-a1e0-80c521e034ab" xmlns:ns4="18bc3f94-dfc0-4b96-9f8a-0e5bbfb16367" targetNamespace="http://schemas.microsoft.com/office/2006/metadata/properties" ma:root="true" ma:fieldsID="2ef2e17f452361514bdd38e46a5f8f67" ns2:_="" ns3:_="" ns4:_="">
    <xsd:import namespace="ec9541f1-3b43-482c-a8de-1b403dece07c"/>
    <xsd:import namespace="bf4a096b-ecb1-4e85-a1e0-80c521e034ab"/>
    <xsd:import namespace="18bc3f94-dfc0-4b96-9f8a-0e5bbfb16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41f1-3b43-482c-a8de-1b403dece0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a096b-ecb1-4e85-a1e0-80c521e034a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c3f94-dfc0-4b96-9f8a-0e5bbfb16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4023A5-1380-4133-B7FC-6537884E17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541f1-3b43-482c-a8de-1b403dece07c"/>
    <ds:schemaRef ds:uri="bf4a096b-ecb1-4e85-a1e0-80c521e034ab"/>
    <ds:schemaRef ds:uri="18bc3f94-dfc0-4b96-9f8a-0e5bbfb16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DB25C2-4B89-4B48-A647-D716176298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873787-5793-428E-B266-D8F6A3844BAC}">
  <ds:schemaRefs>
    <ds:schemaRef ds:uri="http://purl.org/dc/terms/"/>
    <ds:schemaRef ds:uri="ec9541f1-3b43-482c-a8de-1b403dece0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8bc3f94-dfc0-4b96-9f8a-0e5bbfb16367"/>
    <ds:schemaRef ds:uri="http://purl.org/dc/elements/1.1/"/>
    <ds:schemaRef ds:uri="http://schemas.microsoft.com/office/2006/metadata/properties"/>
    <ds:schemaRef ds:uri="bf4a096b-ecb1-4e85-a1e0-80c521e034a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Breedbeeld</PresentationFormat>
  <Paragraphs>9</Paragraphs>
  <Slides>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Anneke Wiggers</dc:creator>
  <cp:lastModifiedBy>Anneke Wiggers</cp:lastModifiedBy>
  <cp:revision>1</cp:revision>
  <dcterms:created xsi:type="dcterms:W3CDTF">2020-12-10T16:56:13Z</dcterms:created>
  <dcterms:modified xsi:type="dcterms:W3CDTF">2020-12-10T16:56:51Z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0x010100DB7187F271E6764BA7C3A6A48E0CBADB</vt:lpwstr>
  </property>
</Properties>
</file>