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4"/>
  </p:sldMasterIdLst>
  <p:notesMasterIdLst>
    <p:notesMasterId r:id="rId7"/>
  </p:notesMasterIdLst>
  <p:handoutMasterIdLst>
    <p:handoutMasterId r:id="rId8"/>
  </p:handoutMasterIdLst>
  <p:sldIdLst>
    <p:sldId id="300" r:id="rId5"/>
    <p:sldId id="1151" r:id="rId6"/>
  </p:sldIdLst>
  <p:sldSz cx="9144000" cy="5143500" type="screen16x9"/>
  <p:notesSz cx="10018713" cy="68881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" initials="C" lastIdx="2" clrIdx="0"/>
  <p:cmAuthor id="2" name="Renie Heerbaart" initials="RH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0050"/>
    <a:srgbClr val="008BCB"/>
    <a:srgbClr val="0081C5"/>
    <a:srgbClr val="00FF00"/>
    <a:srgbClr val="FFFF99"/>
    <a:srgbClr val="E43C2C"/>
    <a:srgbClr val="D50050"/>
    <a:srgbClr val="EFFAFF"/>
    <a:srgbClr val="FD321E"/>
    <a:srgbClr val="931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C936B-0F02-4B1F-9118-BC2207B3040C}" v="4" dt="2020-12-10T17:01:48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en Veninga" userId="6fd69ce4-bc1d-43c5-ac21-e05020a148b1" providerId="ADAL" clId="{557AB01B-3343-462F-9366-9B4523869A3C}"/>
    <pc:docChg chg="undo custSel addSld delSld modSld">
      <pc:chgData name="Marleen Veninga" userId="6fd69ce4-bc1d-43c5-ac21-e05020a148b1" providerId="ADAL" clId="{557AB01B-3343-462F-9366-9B4523869A3C}" dt="2020-11-18T16:49:02.664" v="31" actId="1076"/>
      <pc:docMkLst>
        <pc:docMk/>
      </pc:docMkLst>
      <pc:sldChg chg="addSp delSp modSp add del mod">
        <pc:chgData name="Marleen Veninga" userId="6fd69ce4-bc1d-43c5-ac21-e05020a148b1" providerId="ADAL" clId="{557AB01B-3343-462F-9366-9B4523869A3C}" dt="2020-11-18T16:49:02.664" v="31" actId="1076"/>
        <pc:sldMkLst>
          <pc:docMk/>
          <pc:sldMk cId="393217454" sldId="300"/>
        </pc:sldMkLst>
        <pc:spChg chg="del">
          <ac:chgData name="Marleen Veninga" userId="6fd69ce4-bc1d-43c5-ac21-e05020a148b1" providerId="ADAL" clId="{557AB01B-3343-462F-9366-9B4523869A3C}" dt="2020-11-18T14:13:42.450" v="1" actId="478"/>
          <ac:spMkLst>
            <pc:docMk/>
            <pc:sldMk cId="393217454" sldId="300"/>
            <ac:spMk id="2" creationId="{621E09D9-B253-4EA4-9E16-23ED7D42FF91}"/>
          </ac:spMkLst>
        </pc:spChg>
        <pc:spChg chg="add del mod">
          <ac:chgData name="Marleen Veninga" userId="6fd69ce4-bc1d-43c5-ac21-e05020a148b1" providerId="ADAL" clId="{557AB01B-3343-462F-9366-9B4523869A3C}" dt="2020-11-18T14:13:45.326" v="2" actId="478"/>
          <ac:spMkLst>
            <pc:docMk/>
            <pc:sldMk cId="393217454" sldId="300"/>
            <ac:spMk id="4" creationId="{E6B57DFC-DA4F-48C1-BA40-332EA6EFF97F}"/>
          </ac:spMkLst>
        </pc:spChg>
        <pc:spChg chg="del">
          <ac:chgData name="Marleen Veninga" userId="6fd69ce4-bc1d-43c5-ac21-e05020a148b1" providerId="ADAL" clId="{557AB01B-3343-462F-9366-9B4523869A3C}" dt="2020-11-18T14:13:40.315" v="0" actId="478"/>
          <ac:spMkLst>
            <pc:docMk/>
            <pc:sldMk cId="393217454" sldId="300"/>
            <ac:spMk id="5" creationId="{19D83EDD-8AC3-D243-A90E-B61F1B1ACA36}"/>
          </ac:spMkLst>
        </pc:spChg>
        <pc:picChg chg="add del mod">
          <ac:chgData name="Marleen Veninga" userId="6fd69ce4-bc1d-43c5-ac21-e05020a148b1" providerId="ADAL" clId="{557AB01B-3343-462F-9366-9B4523869A3C}" dt="2020-11-18T16:48:53.560" v="28" actId="478"/>
          <ac:picMkLst>
            <pc:docMk/>
            <pc:sldMk cId="393217454" sldId="300"/>
            <ac:picMk id="2" creationId="{3D409290-261F-43EB-85AA-1707B99F8001}"/>
          </ac:picMkLst>
        </pc:picChg>
        <pc:picChg chg="add mod">
          <ac:chgData name="Marleen Veninga" userId="6fd69ce4-bc1d-43c5-ac21-e05020a148b1" providerId="ADAL" clId="{557AB01B-3343-462F-9366-9B4523869A3C}" dt="2020-11-18T16:49:02.664" v="31" actId="1076"/>
          <ac:picMkLst>
            <pc:docMk/>
            <pc:sldMk cId="393217454" sldId="300"/>
            <ac:picMk id="3" creationId="{2E8850A0-AD58-40C9-9B29-0D4362C1897D}"/>
          </ac:picMkLst>
        </pc:picChg>
        <pc:picChg chg="add del mod">
          <ac:chgData name="Marleen Veninga" userId="6fd69ce4-bc1d-43c5-ac21-e05020a148b1" providerId="ADAL" clId="{557AB01B-3343-462F-9366-9B4523869A3C}" dt="2020-11-18T14:15:59.874" v="9" actId="478"/>
          <ac:picMkLst>
            <pc:docMk/>
            <pc:sldMk cId="393217454" sldId="300"/>
            <ac:picMk id="6" creationId="{8E80B1C0-7F79-4F62-9A13-C7D239F03DEF}"/>
          </ac:picMkLst>
        </pc:picChg>
        <pc:picChg chg="add del mod">
          <ac:chgData name="Marleen Veninga" userId="6fd69ce4-bc1d-43c5-ac21-e05020a148b1" providerId="ADAL" clId="{557AB01B-3343-462F-9366-9B4523869A3C}" dt="2020-11-18T15:11:48.909" v="15" actId="478"/>
          <ac:picMkLst>
            <pc:docMk/>
            <pc:sldMk cId="393217454" sldId="300"/>
            <ac:picMk id="7" creationId="{25503E63-B0BD-4965-B133-BA515B5C1CA5}"/>
          </ac:picMkLst>
        </pc:picChg>
        <pc:picChg chg="add del">
          <ac:chgData name="Marleen Veninga" userId="6fd69ce4-bc1d-43c5-ac21-e05020a148b1" providerId="ADAL" clId="{557AB01B-3343-462F-9366-9B4523869A3C}" dt="2020-11-18T15:12:01.941" v="18"/>
          <ac:picMkLst>
            <pc:docMk/>
            <pc:sldMk cId="393217454" sldId="300"/>
            <ac:picMk id="8" creationId="{B9A65106-34CB-470A-9F81-88CBC632BDC0}"/>
          </ac:picMkLst>
        </pc:picChg>
        <pc:picChg chg="add del mod">
          <ac:chgData name="Marleen Veninga" userId="6fd69ce4-bc1d-43c5-ac21-e05020a148b1" providerId="ADAL" clId="{557AB01B-3343-462F-9366-9B4523869A3C}" dt="2020-11-18T16:46:52.620" v="23" actId="478"/>
          <ac:picMkLst>
            <pc:docMk/>
            <pc:sldMk cId="393217454" sldId="300"/>
            <ac:picMk id="9" creationId="{D617AA89-9F91-4701-8EF6-85CE1B3D540D}"/>
          </ac:picMkLst>
        </pc:picChg>
      </pc:sldChg>
      <pc:sldChg chg="addSp delSp add mod">
        <pc:chgData name="Marleen Veninga" userId="6fd69ce4-bc1d-43c5-ac21-e05020a148b1" providerId="ADAL" clId="{557AB01B-3343-462F-9366-9B4523869A3C}" dt="2020-11-18T15:12:55.067" v="22"/>
        <pc:sldMkLst>
          <pc:docMk/>
          <pc:sldMk cId="2793869284" sldId="301"/>
        </pc:sldMkLst>
        <pc:picChg chg="add del">
          <ac:chgData name="Marleen Veninga" userId="6fd69ce4-bc1d-43c5-ac21-e05020a148b1" providerId="ADAL" clId="{557AB01B-3343-462F-9366-9B4523869A3C}" dt="2020-11-18T15:11:51.640" v="16" actId="478"/>
          <ac:picMkLst>
            <pc:docMk/>
            <pc:sldMk cId="2793869284" sldId="301"/>
            <ac:picMk id="2" creationId="{45CCE9C8-DC32-4024-9424-6439F8C70071}"/>
          </ac:picMkLst>
        </pc:picChg>
        <pc:picChg chg="add">
          <ac:chgData name="Marleen Veninga" userId="6fd69ce4-bc1d-43c5-ac21-e05020a148b1" providerId="ADAL" clId="{557AB01B-3343-462F-9366-9B4523869A3C}" dt="2020-11-18T15:12:55.067" v="22"/>
          <ac:picMkLst>
            <pc:docMk/>
            <pc:sldMk cId="2793869284" sldId="301"/>
            <ac:picMk id="3" creationId="{4BE8FD9F-A4A1-4225-A24C-3BF478770F9D}"/>
          </ac:picMkLst>
        </pc:picChg>
        <pc:picChg chg="del">
          <ac:chgData name="Marleen Veninga" userId="6fd69ce4-bc1d-43c5-ac21-e05020a148b1" providerId="ADAL" clId="{557AB01B-3343-462F-9366-9B4523869A3C}" dt="2020-11-18T14:14:54.916" v="7" actId="478"/>
          <ac:picMkLst>
            <pc:docMk/>
            <pc:sldMk cId="2793869284" sldId="301"/>
            <ac:picMk id="6" creationId="{8E80B1C0-7F79-4F62-9A13-C7D239F03DEF}"/>
          </ac:picMkLst>
        </pc:picChg>
      </pc:sldChg>
    </pc:docChg>
  </pc:docChgLst>
  <pc:docChgLst>
    <pc:chgData name="Anneke Wiggers" userId="648cf041-c85b-460e-9cac-5708a6f32d78" providerId="ADAL" clId="{22EC936B-0F02-4B1F-9118-BC2207B3040C}"/>
    <pc:docChg chg="undo custSel addSld delSld modSld">
      <pc:chgData name="Anneke Wiggers" userId="648cf041-c85b-460e-9cac-5708a6f32d78" providerId="ADAL" clId="{22EC936B-0F02-4B1F-9118-BC2207B3040C}" dt="2020-12-10T17:02:26.886" v="28" actId="15"/>
      <pc:docMkLst>
        <pc:docMk/>
      </pc:docMkLst>
      <pc:sldChg chg="add del">
        <pc:chgData name="Anneke Wiggers" userId="648cf041-c85b-460e-9cac-5708a6f32d78" providerId="ADAL" clId="{22EC936B-0F02-4B1F-9118-BC2207B3040C}" dt="2020-12-10T17:00:45.908" v="2"/>
        <pc:sldMkLst>
          <pc:docMk/>
          <pc:sldMk cId="2471257003" sldId="301"/>
        </pc:sldMkLst>
      </pc:sldChg>
      <pc:sldChg chg="del">
        <pc:chgData name="Anneke Wiggers" userId="648cf041-c85b-460e-9cac-5708a6f32d78" providerId="ADAL" clId="{22EC936B-0F02-4B1F-9118-BC2207B3040C}" dt="2020-12-10T17:00:41.349" v="0" actId="2696"/>
        <pc:sldMkLst>
          <pc:docMk/>
          <pc:sldMk cId="2793869284" sldId="301"/>
        </pc:sldMkLst>
      </pc:sldChg>
      <pc:sldChg chg="modSp add mod">
        <pc:chgData name="Anneke Wiggers" userId="648cf041-c85b-460e-9cac-5708a6f32d78" providerId="ADAL" clId="{22EC936B-0F02-4B1F-9118-BC2207B3040C}" dt="2020-12-10T17:02:26.886" v="28" actId="15"/>
        <pc:sldMkLst>
          <pc:docMk/>
          <pc:sldMk cId="811287588" sldId="1151"/>
        </pc:sldMkLst>
        <pc:spChg chg="mod">
          <ac:chgData name="Anneke Wiggers" userId="648cf041-c85b-460e-9cac-5708a6f32d78" providerId="ADAL" clId="{22EC936B-0F02-4B1F-9118-BC2207B3040C}" dt="2020-12-10T17:02:26.886" v="28" actId="15"/>
          <ac:spMkLst>
            <pc:docMk/>
            <pc:sldMk cId="811287588" sldId="1151"/>
            <ac:spMk id="5" creationId="{19D83EDD-8AC3-D243-A90E-B61F1B1ACA36}"/>
          </ac:spMkLst>
        </pc:spChg>
      </pc:sldChg>
    </pc:docChg>
  </pc:docChgLst>
  <pc:docChgLst>
    <pc:chgData name="Susan Osterop" userId="S::s.osterop@carecodex.org::f5b5aefe-5aa7-4603-b0bd-fd1b9be5565d" providerId="AD" clId="Web-{B6B35098-C680-181E-CCB4-05EEBC4573F6}"/>
    <pc:docChg chg="modSld">
      <pc:chgData name="Susan Osterop" userId="S::s.osterop@carecodex.org::f5b5aefe-5aa7-4603-b0bd-fd1b9be5565d" providerId="AD" clId="Web-{B6B35098-C680-181E-CCB4-05EEBC4573F6}" dt="2020-11-18T14:28:20.764" v="0" actId="1076"/>
      <pc:docMkLst>
        <pc:docMk/>
      </pc:docMkLst>
      <pc:sldChg chg="modSp">
        <pc:chgData name="Susan Osterop" userId="S::s.osterop@carecodex.org::f5b5aefe-5aa7-4603-b0bd-fd1b9be5565d" providerId="AD" clId="Web-{B6B35098-C680-181E-CCB4-05EEBC4573F6}" dt="2020-11-18T14:28:20.764" v="0" actId="1076"/>
        <pc:sldMkLst>
          <pc:docMk/>
          <pc:sldMk cId="393217454" sldId="300"/>
        </pc:sldMkLst>
        <pc:picChg chg="mod">
          <ac:chgData name="Susan Osterop" userId="S::s.osterop@carecodex.org::f5b5aefe-5aa7-4603-b0bd-fd1b9be5565d" providerId="AD" clId="Web-{B6B35098-C680-181E-CCB4-05EEBC4573F6}" dt="2020-11-18T14:28:20.764" v="0" actId="1076"/>
          <ac:picMkLst>
            <pc:docMk/>
            <pc:sldMk cId="393217454" sldId="300"/>
            <ac:picMk id="7" creationId="{25503E63-B0BD-4965-B133-BA515B5C1CA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74952" y="0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B175F2-DCE4-41AE-9480-91FFB8FC5AD7}" type="datetime1">
              <a:rPr lang="nl-NL"/>
              <a:pPr>
                <a:defRPr/>
              </a:pPr>
              <a:t>10-12-2020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6542559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74952" y="6542559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08A767-7C13-47CD-A750-FC5A42FD41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A8299D-E4B5-4BA4-905A-4B79641B0E7B}" type="datetime1">
              <a:rPr lang="nl-NL"/>
              <a:pPr>
                <a:defRPr/>
              </a:pPr>
              <a:t>10-12-2020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711450" y="515938"/>
            <a:ext cx="4595813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001872" y="3271878"/>
            <a:ext cx="8014970" cy="3099673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 noProof="0"/>
              <a:t>Klik om de tekststijl van het model te bewerken</a:t>
            </a:r>
          </a:p>
          <a:p>
            <a:pPr lvl="1"/>
            <a:r>
              <a:rPr lang="en-US" noProof="0"/>
              <a:t>Tweede niveau</a:t>
            </a:r>
          </a:p>
          <a:p>
            <a:pPr lvl="2"/>
            <a:r>
              <a:rPr lang="en-US" noProof="0"/>
              <a:t>Derde niveau</a:t>
            </a:r>
          </a:p>
          <a:p>
            <a:pPr lvl="3"/>
            <a:r>
              <a:rPr lang="en-US" noProof="0"/>
              <a:t>Vierde niveau</a:t>
            </a:r>
          </a:p>
          <a:p>
            <a:pPr lvl="4"/>
            <a:r>
              <a:rPr lang="en-US" noProof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6542559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74952" y="6542559"/>
            <a:ext cx="4341443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1B8DDC-2043-4C4E-9EBE-A6DDB52594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08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0169" y="995681"/>
            <a:ext cx="7232337" cy="1575435"/>
          </a:xfrm>
          <a:prstGeom prst="rect">
            <a:avLst/>
          </a:prstGeom>
        </p:spPr>
        <p:txBody>
          <a:bodyPr anchor="b"/>
          <a:lstStyle>
            <a:lvl1pPr algn="ctr">
              <a:defRPr sz="4800">
                <a:solidFill>
                  <a:srgbClr val="D50050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0169" y="2640967"/>
            <a:ext cx="7232337" cy="1241425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81C5"/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76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681" y="686425"/>
            <a:ext cx="8516291" cy="54344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rgbClr val="D50050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9682" y="1415628"/>
            <a:ext cx="8516290" cy="3165878"/>
          </a:xfrm>
        </p:spPr>
        <p:txBody>
          <a:bodyPr/>
          <a:lstStyle>
            <a:lvl1pPr>
              <a:defRPr>
                <a:latin typeface="Trebuchet MS" panose="020B0703020202090204" pitchFamily="34" charset="0"/>
              </a:defRPr>
            </a:lvl1pPr>
            <a:lvl2pPr marL="457200" indent="-171450">
              <a:buFont typeface="Yu Gothic Medium" panose="020B0500000000000000" pitchFamily="34" charset="-128"/>
              <a:buChar char="»"/>
              <a:defRPr>
                <a:latin typeface="Trebuchet MS" panose="020B0703020202090204" pitchFamily="34" charset="0"/>
              </a:defRPr>
            </a:lvl2pPr>
            <a:lvl3pPr>
              <a:defRPr>
                <a:latin typeface="Trebuchet MS" panose="020B0703020202090204" pitchFamily="34" charset="0"/>
              </a:defRPr>
            </a:lvl3pPr>
            <a:lvl4pPr>
              <a:defRPr>
                <a:latin typeface="Trebuchet MS" panose="020B0703020202090204" pitchFamily="34" charset="0"/>
              </a:defRPr>
            </a:lvl4pPr>
            <a:lvl5pPr>
              <a:defRPr>
                <a:latin typeface="Trebuchet MS" panose="020B0703020202090204" pitchFamily="34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82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3888" y="923713"/>
            <a:ext cx="7886700" cy="2139950"/>
          </a:xfrm>
          <a:prstGeom prst="rect">
            <a:avLst/>
          </a:prstGeom>
        </p:spPr>
        <p:txBody>
          <a:bodyPr anchor="b"/>
          <a:lstStyle>
            <a:lvl1pPr algn="l">
              <a:defRPr sz="5400" b="0">
                <a:solidFill>
                  <a:srgbClr val="0081C5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3318933"/>
            <a:ext cx="7886700" cy="124830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2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769634"/>
            <a:ext cx="7886700" cy="53509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D40050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442719"/>
            <a:ext cx="3867150" cy="3189605"/>
          </a:xfrm>
        </p:spPr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42719"/>
            <a:ext cx="3867150" cy="3189605"/>
          </a:xfrm>
        </p:spPr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73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0715D4B-57EB-4C07-8337-1BB92939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1393572"/>
            <a:ext cx="8155093" cy="983868"/>
          </a:xfrm>
          <a:prstGeom prst="rect">
            <a:avLst/>
          </a:prstGeom>
        </p:spPr>
        <p:txBody>
          <a:bodyPr/>
          <a:lstStyle>
            <a:lvl1pPr algn="ctr">
              <a:defRPr sz="4800">
                <a:solidFill>
                  <a:srgbClr val="D50050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352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773568"/>
            <a:ext cx="2949575" cy="980726"/>
          </a:xfrm>
          <a:prstGeom prst="rect">
            <a:avLst/>
          </a:prstGeom>
        </p:spPr>
        <p:txBody>
          <a:bodyPr anchor="t"/>
          <a:lstStyle>
            <a:lvl1pPr algn="l">
              <a:defRPr sz="3200">
                <a:solidFill>
                  <a:srgbClr val="D50050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6200" y="773567"/>
            <a:ext cx="4629150" cy="3654425"/>
          </a:xfrm>
        </p:spPr>
        <p:txBody>
          <a:bodyPr/>
          <a:lstStyle>
            <a:lvl1pPr>
              <a:defRPr sz="3200">
                <a:latin typeface="Trebuchet MS" panose="020B0703020202090204" pitchFamily="34" charset="0"/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1910080"/>
            <a:ext cx="2949575" cy="2517912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A14F-2512-489D-B64A-84F8A10A3800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7AC9-EAF2-429F-89B1-5A97140A09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58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596" y="917367"/>
            <a:ext cx="8849623" cy="379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970169" y="4767263"/>
            <a:ext cx="196221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fld id="{5AC0A14F-2512-489D-B64A-84F8A10A3800}" type="datetimeFigureOut">
              <a:rPr lang="nl-NL" smtClean="0"/>
              <a:pPr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49827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</a:lstStyle>
          <a:p>
            <a:fld id="{88F37AC9-EAF2-429F-89B1-5A97140A0911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4C8DE6C-6588-45DE-BE37-9A57454B2F5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68" y="4808046"/>
            <a:ext cx="231212" cy="23121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E88E181-791A-4819-9C5B-D433895A974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867" y="4791960"/>
            <a:ext cx="435809" cy="278957"/>
          </a:xfrm>
          <a:prstGeom prst="rect">
            <a:avLst/>
          </a:prstGeom>
        </p:spPr>
      </p:pic>
      <p:sp>
        <p:nvSpPr>
          <p:cNvPr id="14" name="Document 13">
            <a:extLst>
              <a:ext uri="{FF2B5EF4-FFF2-40B4-BE49-F238E27FC236}">
                <a16:creationId xmlns:a16="http://schemas.microsoft.com/office/drawing/2014/main" id="{25273A23-1616-5545-A378-BE9930252FF0}"/>
              </a:ext>
            </a:extLst>
          </p:cNvPr>
          <p:cNvSpPr/>
          <p:nvPr userDrawn="1"/>
        </p:nvSpPr>
        <p:spPr>
          <a:xfrm>
            <a:off x="-1587" y="-20411"/>
            <a:ext cx="9145587" cy="386171"/>
          </a:xfrm>
          <a:prstGeom prst="flowChartDocument">
            <a:avLst/>
          </a:prstGeom>
          <a:gradFill>
            <a:gsLst>
              <a:gs pos="0">
                <a:srgbClr val="D40050"/>
              </a:gs>
              <a:gs pos="99000">
                <a:srgbClr val="008BC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37F01E7D-0DBE-3C49-9327-861A9943877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37065" y="55938"/>
            <a:ext cx="1300482" cy="23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000" b="0" i="0" kern="1200">
          <a:solidFill>
            <a:srgbClr val="CC0000"/>
          </a:solidFill>
          <a:latin typeface="Yu Gothic UI" panose="020B0500000000000000" pitchFamily="34" charset="-128"/>
          <a:ea typeface="Yu Gothic UI" panose="020B0500000000000000" pitchFamily="34" charset="-128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0" i="0" kern="1200">
          <a:solidFill>
            <a:srgbClr val="0081C5"/>
          </a:solidFill>
          <a:latin typeface="Trebuchet MS" panose="020B0703020202090204" pitchFamily="34" charset="0"/>
          <a:ea typeface="Yu Gothic Medium" panose="020B0500000000000000" pitchFamily="34" charset="-128"/>
          <a:cs typeface="+mn-cs"/>
        </a:defRPr>
      </a:lvl1pPr>
      <a:lvl2pPr marL="5143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85000"/>
              <a:lumOff val="15000"/>
            </a:schemeClr>
          </a:solidFill>
          <a:latin typeface="Trebuchet MS" panose="020B0703020202090204" pitchFamily="34" charset="0"/>
          <a:ea typeface="Yu Gothic Medium" panose="020B0500000000000000" pitchFamily="34" charset="-128"/>
          <a:cs typeface="+mn-cs"/>
        </a:defRPr>
      </a:lvl2pPr>
      <a:lvl3pPr marL="8001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Trebuchet MS" panose="020B0703020202090204" pitchFamily="34" charset="0"/>
          <a:ea typeface="Yu Gothic Medium" panose="020B0500000000000000" pitchFamily="34" charset="-128"/>
          <a:cs typeface="+mn-cs"/>
        </a:defRPr>
      </a:lvl3pPr>
      <a:lvl4pPr marL="102870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>
              <a:lumMod val="85000"/>
              <a:lumOff val="15000"/>
            </a:schemeClr>
          </a:solidFill>
          <a:latin typeface="Trebuchet MS" panose="020B0703020202090204" pitchFamily="34" charset="0"/>
          <a:ea typeface="Yu Gothic Medium" panose="020B0500000000000000" pitchFamily="34" charset="-128"/>
          <a:cs typeface="+mn-cs"/>
        </a:defRPr>
      </a:lvl4pPr>
      <a:lvl5pPr marL="1200150" indent="-1143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>
          <a:tab pos="1200150" algn="l"/>
        </a:tabLst>
        <a:defRPr sz="1200" b="0" i="0" kern="1200">
          <a:solidFill>
            <a:schemeClr val="tx1">
              <a:lumMod val="85000"/>
              <a:lumOff val="15000"/>
            </a:schemeClr>
          </a:solidFill>
          <a:latin typeface="Trebuchet MS" panose="020B0703020202090204" pitchFamily="34" charset="0"/>
          <a:ea typeface="Yu Gothic Medium" panose="020B05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info@carecodex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E8850A0-AD58-40C9-9B29-0D4362C18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236" y="400670"/>
            <a:ext cx="7457527" cy="474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9D83EDD-8AC3-D243-A90E-B61F1B1A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9677"/>
            <a:ext cx="9036424" cy="30577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>
                <a:solidFill>
                  <a:srgbClr val="D40050"/>
                </a:solidFill>
                <a:latin typeface="Trebuchet MS" panose="020B0603020202020204" pitchFamily="34" charset="0"/>
              </a:rPr>
              <a:t>VIPP </a:t>
            </a:r>
            <a:r>
              <a:rPr lang="nl-NL" sz="2800" dirty="0" err="1">
                <a:solidFill>
                  <a:srgbClr val="D40050"/>
                </a:solidFill>
                <a:latin typeface="Trebuchet MS" panose="020B0603020202020204" pitchFamily="34" charset="0"/>
              </a:rPr>
              <a:t>Babyconnect</a:t>
            </a:r>
            <a:r>
              <a:rPr lang="nl-NL" sz="2800" dirty="0">
                <a:solidFill>
                  <a:srgbClr val="D40050"/>
                </a:solidFill>
                <a:latin typeface="Trebuchet MS" panose="020B0603020202020204" pitchFamily="34" charset="0"/>
              </a:rPr>
              <a:t> ondersteuningsteam  - </a:t>
            </a:r>
            <a:r>
              <a:rPr lang="nl-NL" sz="2800" dirty="0">
                <a:solidFill>
                  <a:srgbClr val="D40050"/>
                </a:solidFill>
                <a:latin typeface="Trebuchet MS" panose="020B0603020202020204" pitchFamily="34" charset="0"/>
                <a:hlinkClick r:id="rId2"/>
              </a:rPr>
              <a:t>info@carecodex.org</a:t>
            </a:r>
            <a:endParaRPr lang="nl-NL" sz="2800" dirty="0">
              <a:solidFill>
                <a:srgbClr val="D40050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NL" sz="1600" dirty="0">
                <a:latin typeface="Trebuchet MS" panose="020B0603020202020204" pitchFamily="34" charset="0"/>
                <a:cs typeface="Arial"/>
              </a:rPr>
              <a:t>- Digitaal spreekuur		- </a:t>
            </a:r>
            <a:r>
              <a:rPr lang="nl-NL" sz="1600" dirty="0">
                <a:latin typeface="Trebuchet MS" panose="020B0603020202020204" pitchFamily="34" charset="0"/>
              </a:rPr>
              <a:t>Contact met penvoerders (RSO/ROS) en de </a:t>
            </a:r>
            <a:r>
              <a:rPr lang="nl-NL" sz="1600" dirty="0" err="1">
                <a:latin typeface="Trebuchet MS" panose="020B0603020202020204" pitchFamily="34" charset="0"/>
              </a:rPr>
              <a:t>VSV’s</a:t>
            </a:r>
            <a:r>
              <a:rPr lang="nl-NL" sz="1600" dirty="0">
                <a:latin typeface="Trebuchet MS" panose="020B0603020202020204" pitchFamily="34" charset="0"/>
              </a:rPr>
              <a:t>/</a:t>
            </a:r>
            <a:r>
              <a:rPr lang="nl-NL" sz="1600" dirty="0" err="1">
                <a:latin typeface="Trebuchet MS" panose="020B0603020202020204" pitchFamily="34" charset="0"/>
              </a:rPr>
              <a:t>IGO’s</a:t>
            </a:r>
            <a:r>
              <a:rPr lang="nl-NL" sz="1600" dirty="0">
                <a:latin typeface="Trebuchet MS" panose="020B0603020202020204" pitchFamily="34" charset="0"/>
              </a:rPr>
              <a:t> </a:t>
            </a:r>
            <a:endParaRPr lang="nl-NL" sz="1600" dirty="0">
              <a:latin typeface="Trebuchet MS" panose="020B0603020202020204" pitchFamily="34" charset="0"/>
              <a:cs typeface="Arial"/>
            </a:endParaRPr>
          </a:p>
          <a:p>
            <a:pPr marL="0" indent="0">
              <a:buNone/>
            </a:pPr>
            <a:r>
              <a:rPr lang="nl-NL" sz="1600" dirty="0">
                <a:latin typeface="Trebuchet MS" panose="020B0603020202020204" pitchFamily="34" charset="0"/>
                <a:cs typeface="Arial"/>
              </a:rPr>
              <a:t>- Ondersteuning in de regio 	- Themabijeenkomsten, </a:t>
            </a:r>
            <a:r>
              <a:rPr lang="nl-NL" sz="1600" dirty="0" err="1">
                <a:latin typeface="Trebuchet MS" panose="020B0603020202020204" pitchFamily="34" charset="0"/>
                <a:cs typeface="Arial"/>
              </a:rPr>
              <a:t>toolkit</a:t>
            </a:r>
            <a:r>
              <a:rPr lang="nl-NL" sz="1600" dirty="0">
                <a:latin typeface="Trebuchet MS" panose="020B0603020202020204" pitchFamily="34" charset="0"/>
                <a:cs typeface="Arial"/>
              </a:rPr>
              <a:t>, trainingen, scholingen </a:t>
            </a:r>
            <a:endParaRPr lang="nl-NL" sz="16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1600" dirty="0"/>
          </a:p>
          <a:p>
            <a:pPr marL="0" indent="0" algn="ctr">
              <a:buNone/>
            </a:pPr>
            <a:r>
              <a:rPr lang="nl-NL" sz="1400" dirty="0" err="1"/>
              <a:t>Vlnr</a:t>
            </a:r>
            <a:r>
              <a:rPr lang="nl-NL" sz="1400" dirty="0"/>
              <a:t>: Susan Osterop, Susanne Zuidhof, Evelien Cellissen, Pieter Don, Marleen </a:t>
            </a:r>
            <a:r>
              <a:rPr lang="nl-NL" sz="1400" dirty="0" err="1"/>
              <a:t>Veninga</a:t>
            </a:r>
            <a:r>
              <a:rPr lang="nl-NL" sz="1400" dirty="0"/>
              <a:t>, </a:t>
            </a:r>
          </a:p>
          <a:p>
            <a:pPr marL="0" indent="0" algn="ctr">
              <a:buNone/>
            </a:pPr>
            <a:r>
              <a:rPr lang="nl-NL" sz="1600" dirty="0"/>
              <a:t> 	Thirza de Weerd en Jolanda Liebregts</a:t>
            </a:r>
            <a:r>
              <a:rPr lang="nl-NL" sz="1650" dirty="0"/>
              <a:t>.</a:t>
            </a:r>
            <a:endParaRPr lang="nl-NL" sz="1650" dirty="0">
              <a:latin typeface="Trebuchet MS" panose="020B0603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817AEE-5676-47C0-8834-8B39CCCDB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17542"/>
            <a:ext cx="9144000" cy="242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287588"/>
      </p:ext>
    </p:extLst>
  </p:cSld>
  <p:clrMapOvr>
    <a:masterClrMapping/>
  </p:clrMapOvr>
</p:sld>
</file>

<file path=ppt/theme/theme1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2063C4A6-32A8-49F5-8F0D-16ADA8DA2F6D}" vid="{46D283A2-237B-4B29-89CE-AB6D43ABB5D1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9" ma:contentTypeDescription="Een nieuw document maken." ma:contentTypeScope="" ma:versionID="6b7f2fbe3be76ed94428401a3853a146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2ef2e17f452361514bdd38e46a5f8f67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08B4C2-1E29-4611-9795-E6F0E8A9F05E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ec9541f1-3b43-482c-a8de-1b403dece07c"/>
    <ds:schemaRef ds:uri="http://purl.org/dc/dcmitype/"/>
    <ds:schemaRef ds:uri="http://schemas.microsoft.com/office/2006/documentManagement/types"/>
    <ds:schemaRef ds:uri="http://schemas.microsoft.com/office/2006/metadata/properties"/>
    <ds:schemaRef ds:uri="18bc3f94-dfc0-4b96-9f8a-0e5bbfb16367"/>
    <ds:schemaRef ds:uri="bf4a096b-ecb1-4e85-a1e0-80c521e034a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491CCA6-B657-46B1-AA4F-BBB59BEE7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BBF56-2871-4EEC-857B-48E88CE3A9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68</Words>
  <Application>Microsoft Office PowerPoint</Application>
  <PresentationFormat>Diavoorstelling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Yu Gothic Medium</vt:lpstr>
      <vt:lpstr>Yu Gothic UI</vt:lpstr>
      <vt:lpstr>Arial</vt:lpstr>
      <vt:lpstr>Calibri</vt:lpstr>
      <vt:lpstr>Trebuchet MS</vt:lpstr>
      <vt:lpstr>2_Aangepast ontwerp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Onderwerpen</dc:title>
  <dc:creator>Marleen Veninga</dc:creator>
  <cp:lastModifiedBy>Anneke Wiggers</cp:lastModifiedBy>
  <cp:revision>1</cp:revision>
  <cp:lastPrinted>2017-11-20T13:29:55Z</cp:lastPrinted>
  <dcterms:created xsi:type="dcterms:W3CDTF">2020-11-18T14:13:08Z</dcterms:created>
  <dcterms:modified xsi:type="dcterms:W3CDTF">2020-12-10T17:02:27Z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0x010100DB7187F271E6764BA7C3A6A48E0CBADB</vt:lpwstr>
  </property>
</Properties>
</file>