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BC709-0ABF-45BD-9BA6-36ED49A2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5F8246B-D692-4C90-BD49-9DB63C92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1302-73ED-4FBB-B1C1-08C7B1E8F930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CB89EB-D23D-4C84-AD5D-DDA7D825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15D62A-E82C-41DB-A34D-508ABF18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0F83-CD13-48FD-BF64-619ADF0C2F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92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5E78C4-97CF-44FF-BD26-D08828F2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CF757D-BA0E-4475-8ECF-F643BF0BE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887558-779B-47C4-AD26-3C99FEBA0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21302-73ED-4FBB-B1C1-08C7B1E8F930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3EE053-A50F-4DD6-AE10-5925C1E32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080410-F9DF-4FA6-B3F4-5357CDE7B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0F83-CD13-48FD-BF64-619ADF0C2F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95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550893-C2F2-4C1B-8C73-5ED3F20B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784749-C91C-40BA-8574-0F5680FE5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1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D320F0D-8AAA-4709-B463-A5FD371D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hoogte blijven? 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9213C7-3222-4127-9D8F-E3D12FDB0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DBD9612-D4B6-46F8-8BAF-92F20695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latin typeface="Arial" charset="0"/>
              </a:rPr>
              <a:t>Missie</a:t>
            </a:r>
            <a:endParaRPr lang="nl-NL" dirty="0">
              <a:latin typeface="Arial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C9780D-A33B-40DE-B4E9-D07A5F862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566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1826AB-95C4-47CE-A2C9-B6881488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kern="100"/>
              <a:t>Doel programma Zwangerschap en geboorte II</a:t>
            </a:r>
            <a:br>
              <a:rPr lang="nl-NL" sz="2400" kern="100"/>
            </a:br>
            <a:endParaRPr lang="nl-NL" sz="2400" kern="1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9E2122-6D4F-4E86-9875-36806A32E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9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830FD7-42BE-4E17-9ECF-3F243FC0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/>
              <a:t>Programma Zwangerschap en geboorte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DF462D-FCEF-496C-BE90-B3FD29C95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3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53CA7DE-F660-45DF-9B84-5968FC5D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Vier programmalijnen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6D42E3-BDD2-4A72-8E4B-3678F4EF13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E3146E-7C5E-443D-AEFE-B01F0CAC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Randvoorwaarden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023253-AD52-4A39-90F4-856E8CF506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8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0E69F5-0B87-4014-825B-AC408804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Reikwijdte 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D68585-64F3-4E4F-855D-CF304CFA66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0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18EC8A-4AD6-4B60-9DB6-76813E29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Voorbeelden van kennis voor VSV’s? 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52EEA7-91E6-4FAB-BF15-A293AECB8C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9FA3B8-4A45-42A7-B4F5-D2560F63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Landelijk verbinden en krachten bundelen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204C6C-593C-4C8F-A88B-D25C43A6C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303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116116-8890-446C-9CF3-D81509D66A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CDC53A-35D5-4C99-9BCC-778A3BF10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D84395-5D1C-4FF7-A52C-778E3E57B0F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c9541f1-3b43-482c-a8de-1b403dece07c"/>
    <ds:schemaRef ds:uri="18bc3f94-dfc0-4b96-9f8a-0e5bbfb16367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bf4a096b-ecb1-4e85-a1e0-80c521e034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 Presentation</vt:lpstr>
      <vt:lpstr>Missie</vt:lpstr>
      <vt:lpstr>Doel programma Zwangerschap en geboorte II </vt:lpstr>
      <vt:lpstr>Programma Zwangerschap en geboorte</vt:lpstr>
      <vt:lpstr>Vier programmalijnen</vt:lpstr>
      <vt:lpstr>Randvoorwaarden</vt:lpstr>
      <vt:lpstr>Reikwijdte </vt:lpstr>
      <vt:lpstr>Voorbeelden van kennis voor VSV’s? </vt:lpstr>
      <vt:lpstr>Landelijk verbinden en krachten bundelen</vt:lpstr>
      <vt:lpstr>Op de hoogte blijven?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Wiggers</dc:creator>
  <cp:lastModifiedBy>Sandra Winterswijk</cp:lastModifiedBy>
  <cp:revision>1</cp:revision>
  <dcterms:created xsi:type="dcterms:W3CDTF">2018-02-19T12:44:19Z</dcterms:created>
  <dcterms:modified xsi:type="dcterms:W3CDTF">2018-02-20T14:01:45Z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