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5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80143-3763-426E-A857-863CA07AA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CBB3AAF-5241-445E-B2FF-2AF918CF8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9E62-B00B-460C-8536-04EA8DE9A1B8}" type="datetimeFigureOut">
              <a:rPr lang="nl-NL" smtClean="0"/>
              <a:t>20-2-2018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3FDAF59-53E0-4753-BA23-E4D9420CA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4F575E-BB03-4CFD-9234-38AE5936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550-AABA-4C7D-B295-F269D44DA9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560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AF3DFBF-2FB6-4E3F-8D6B-0C15E66E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862A7C-074A-4D4E-81CE-9819191CD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887A19-DF9B-4C40-BA6D-427CA09E8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99E62-B00B-460C-8536-04EA8DE9A1B8}" type="datetimeFigureOut">
              <a:rPr lang="nl-NL" smtClean="0"/>
              <a:t>20-2-2018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73CB42-8D96-422A-B82D-E40085440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4C6FC9-817B-4230-8BA9-57BF6DA04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F2550-AABA-4C7D-B295-F269D44DA9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86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EE4A171-F199-4043-9F99-B2ED2AF7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Zorginstituut Nederland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1E73125-A441-446F-995D-A6D8B986FD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97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7069AAD-49C5-4C99-8C1D-D3E3C7DE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>
                <a:sym typeface="Verdana" panose="020B0604030504040204" pitchFamily="34" charset="0"/>
              </a:rPr>
              <a:t>Bevoegdheden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F45FA23-76E7-4323-8C34-F030CC4117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08FA6E1-B5C9-4E7D-BD54-B0F4233F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>
                <a:sym typeface="Verdana" panose="020B0604030504040204" pitchFamily="34" charset="0"/>
              </a:rPr>
              <a:t>Wat merkt u nu?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AF7608B-00A0-4CD9-9EB1-503100CC77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60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E91433A-EAEC-4240-8615-344A5E9E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Werkprogramma Zorginstituut 2018-2019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D78602-24F5-48C5-9C40-D50B0501B6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05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5B0C81C-387A-4290-B64C-8E29FAAF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Vragen?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65398C-3EFF-4B7D-B05C-E99A9894E7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4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1A7D62A-9ACE-4ADC-A0C3-9D10A0C5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Inhoud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85FCE7-B448-4702-ACA9-FD0F156EDB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7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4B24CDC-AB32-42E4-AA6F-545B23A0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3100"/>
              </a:lnSpc>
            </a:pPr>
            <a:r>
              <a:rPr lang="nl-NL" altLang="nl-NL">
                <a:sym typeface="Verdana" panose="020B0604030504040204" pitchFamily="34" charset="0"/>
              </a:rPr>
              <a:t>Zorginstituut</a:t>
            </a:r>
            <a:r>
              <a:rPr lang="nl-NL" altLang="nl-NL" sz="2400">
                <a:solidFill>
                  <a:schemeClr val="hlink"/>
                </a:solidFill>
                <a:sym typeface="Verdana" panose="020B0604030504040204" pitchFamily="34" charset="0"/>
              </a:rPr>
              <a:t> </a:t>
            </a:r>
            <a:r>
              <a:rPr lang="nl-NL" altLang="nl-NL">
                <a:sym typeface="Verdana" panose="020B0604030504040204" pitchFamily="34" charset="0"/>
              </a:rPr>
              <a:t>Nederland</a:t>
            </a:r>
            <a:r>
              <a:rPr lang="nl-NL" altLang="nl-NL" sz="2400">
                <a:sym typeface="Verdana" panose="020B0604030504040204" pitchFamily="34" charset="0"/>
              </a:rPr>
              <a:t>                                       </a:t>
            </a:r>
            <a:endParaRPr lang="nl-NL" altLang="nl-NL" sz="24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DAD9EAE-4A75-4F3C-93E8-AA7ADE2AD1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7670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5A1286-0811-4393-8B36-E116C335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3100"/>
              </a:lnSpc>
            </a:pPr>
            <a:r>
              <a:rPr lang="nl-NL" altLang="nl-NL">
                <a:sym typeface="Verdana" panose="020B0604030504040204" pitchFamily="34" charset="0"/>
              </a:rPr>
              <a:t>Taken</a:t>
            </a:r>
            <a:r>
              <a:rPr lang="nl-NL" altLang="nl-NL" sz="2400">
                <a:sym typeface="Verdana" panose="020B0604030504040204" pitchFamily="34" charset="0"/>
              </a:rPr>
              <a:t>                                       </a:t>
            </a:r>
            <a:endParaRPr lang="nl-NL" altLang="nl-NL" sz="24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68022B-92B4-4603-B73D-F63A899DA2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7859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63BE6EC-D3B5-46D6-903B-EB76C4E1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77B56D-E6E2-4695-A67D-37D70FA0BA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50595C4-15A5-469B-8D6D-894E156D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Maatschappelijke ontwikkelingen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F766B2-6364-4634-9306-2E1447E09A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F9A23DF-AB04-40B0-A7E1-7A8A6764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3100"/>
              </a:lnSpc>
            </a:pPr>
            <a:r>
              <a:rPr lang="nl-NL" altLang="nl-NL">
                <a:sym typeface="Verdana" panose="020B0604030504040204" pitchFamily="34" charset="0"/>
              </a:rPr>
              <a:t>Ambities Zorginstituut</a:t>
            </a:r>
            <a:r>
              <a:rPr lang="nl-NL" altLang="nl-NL" sz="2400">
                <a:sym typeface="Verdana" panose="020B0604030504040204" pitchFamily="34" charset="0"/>
              </a:rPr>
              <a:t>                                      </a:t>
            </a:r>
            <a:endParaRPr lang="nl-NL" altLang="nl-NL" sz="24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DF05717-DB51-42F9-B0D5-26058B547B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383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E48044E-E514-404B-B399-3F31602F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3100"/>
              </a:lnSpc>
            </a:pPr>
            <a:r>
              <a:rPr lang="nl-NL" altLang="nl-NL">
                <a:sym typeface="Verdana" panose="020B0604030504040204" pitchFamily="34" charset="0"/>
              </a:rPr>
              <a:t>Hoe doen we dat?                                      </a:t>
            </a:r>
            <a:endParaRPr lang="nl-NL" alt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BFB5512-4FFF-4648-809E-F14E8DE28C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117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117DE8B-FD91-44FD-89EB-39452900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>
                <a:sym typeface="Verdana" panose="020B0604030504040204" pitchFamily="34" charset="0"/>
              </a:rPr>
              <a:t>De rol van het Zorginstituut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488DD1-1DB2-4394-B711-496C6EAC82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673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24" ma:contentTypeDescription="Een nieuw document maken." ma:contentTypeScope="" ma:versionID="58729f679c47cf17afba653ae4f68142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2601f3e163460f17f5f873e606375361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F398C2-FD29-42E5-80EF-21A854490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D4214B-03A4-4BCB-B141-391A0FA8DFC2}">
  <ds:schemaRefs>
    <ds:schemaRef ds:uri="http://schemas.openxmlformats.org/package/2006/metadata/core-properties"/>
    <ds:schemaRef ds:uri="18bc3f94-dfc0-4b96-9f8a-0e5bbfb16367"/>
    <ds:schemaRef ds:uri="http://schemas.microsoft.com/office/2006/metadata/properties"/>
    <ds:schemaRef ds:uri="http://purl.org/dc/terms/"/>
    <ds:schemaRef ds:uri="http://schemas.microsoft.com/office/2006/documentManagement/types"/>
    <ds:schemaRef ds:uri="ec9541f1-3b43-482c-a8de-1b403dece07c"/>
    <ds:schemaRef ds:uri="http://schemas.microsoft.com/office/infopath/2007/PartnerControls"/>
    <ds:schemaRef ds:uri="http://purl.org/dc/elements/1.1/"/>
    <ds:schemaRef ds:uri="bf4a096b-ecb1-4e85-a1e0-80c521e034a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988131-C3A0-416C-B407-2E3645193A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Kantoorthema</vt:lpstr>
      <vt:lpstr>Zorginstituut Nederland</vt:lpstr>
      <vt:lpstr>Inhoud</vt:lpstr>
      <vt:lpstr>Zorginstituut Nederland                                       </vt:lpstr>
      <vt:lpstr>Taken                                       </vt:lpstr>
      <vt:lpstr>PowerPoint Presentation</vt:lpstr>
      <vt:lpstr>Maatschappelijke ontwikkelingen</vt:lpstr>
      <vt:lpstr>Ambities Zorginstituut                                      </vt:lpstr>
      <vt:lpstr>Hoe doen we dat?                                      </vt:lpstr>
      <vt:lpstr>De rol van het Zorginstituut</vt:lpstr>
      <vt:lpstr>Bevoegdheden</vt:lpstr>
      <vt:lpstr>Wat merkt u nu?</vt:lpstr>
      <vt:lpstr>Werkprogramma Zorginstituut 2018-2019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Zorginstituut Nederland</dc:title>
  <dc:creator>Anneke Wiggers</dc:creator>
  <cp:lastModifiedBy>Sandra Winterswijk</cp:lastModifiedBy>
  <cp:revision>1</cp:revision>
  <dcterms:created xsi:type="dcterms:W3CDTF">2018-02-19T12:41:12Z</dcterms:created>
  <dcterms:modified xsi:type="dcterms:W3CDTF">2018-02-20T14:14:15Z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</Properties>
</file>