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555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81613B-47E9-454F-8FC7-B5733CC06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EB1D00D-DAC0-4787-B641-E476ADCF3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91342-831C-49BF-B8A4-D30DE5895FFE}" type="datetimeFigureOut">
              <a:rPr lang="nl-NL" smtClean="0"/>
              <a:t>20-2-2018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0F79E6D-BD59-4C2C-AC01-4767EE016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06E6C58-ED58-4ED4-BD88-45E276BD2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623FA-A906-44AE-981A-5D8BF34D306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0263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C4D5256-5BA8-4432-8AE6-BF0F50F5A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71A6DCE-C25B-4EDC-996C-2FEF9E5423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E79DB75-3660-488A-ACCF-BFB4AC3F69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91342-831C-49BF-B8A4-D30DE5895FFE}" type="datetimeFigureOut">
              <a:rPr lang="nl-NL" smtClean="0"/>
              <a:t>20-2-2018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60272B1-2B8E-4D51-A133-2A7E14DE09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7C730C6-F2E1-42CA-B627-76E6FCB009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623FA-A906-44AE-981A-5D8BF34D306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2990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>
            <a:extLst>
              <a:ext uri="{FF2B5EF4-FFF2-40B4-BE49-F238E27FC236}">
                <a16:creationId xmlns:a16="http://schemas.microsoft.com/office/drawing/2014/main" id="{5D57D434-2EE0-4213-AEC7-3C0A2BDDA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/>
              <a:t>ZN: agenda voor de geboortezorg  </a:t>
            </a:r>
            <a:endParaRPr lang="nl-NL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C5075A46-E3C0-4A5B-A7EC-C848BB5504B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81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>
            <a:extLst>
              <a:ext uri="{FF2B5EF4-FFF2-40B4-BE49-F238E27FC236}">
                <a16:creationId xmlns:a16="http://schemas.microsoft.com/office/drawing/2014/main" id="{4DA9978E-DEC6-4797-8530-5D4EAB740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Gezamenlijk beleid vs Organisatiebeleid </a:t>
            </a:r>
            <a:endParaRPr lang="nl-NL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59860AAB-C4C5-4267-8367-411553DC2C8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086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>
            <a:extLst>
              <a:ext uri="{FF2B5EF4-FFF2-40B4-BE49-F238E27FC236}">
                <a16:creationId xmlns:a16="http://schemas.microsoft.com/office/drawing/2014/main" id="{D5EAC12A-21F6-42E3-95C3-A3C6DDE65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Doelstelling zorgverzekeraars 2019; meer regio’s naar overeenkomst integrale geboortezorg!</a:t>
            </a:r>
            <a:endParaRPr lang="nl-NL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5D77F234-D794-40AD-8BE5-175F43F207E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391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>
            <a:extLst>
              <a:ext uri="{FF2B5EF4-FFF2-40B4-BE49-F238E27FC236}">
                <a16:creationId xmlns:a16="http://schemas.microsoft.com/office/drawing/2014/main" id="{D9604EAC-A674-459C-AFFA-39C237509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Wat betekent dit voor u? </a:t>
            </a:r>
            <a:endParaRPr lang="nl-NL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0AD2B7AA-0D34-4CE6-9A96-A39F9A9A4C9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842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>
            <a:extLst>
              <a:ext uri="{FF2B5EF4-FFF2-40B4-BE49-F238E27FC236}">
                <a16:creationId xmlns:a16="http://schemas.microsoft.com/office/drawing/2014/main" id="{9A40BD8B-A12E-4452-BA99-37E398846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Geleerde lessen uit 2017</a:t>
            </a:r>
            <a:endParaRPr lang="nl-NL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5CF9D8BE-045F-4FCB-993C-10202013BFA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580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>
            <a:extLst>
              <a:ext uri="{FF2B5EF4-FFF2-40B4-BE49-F238E27FC236}">
                <a16:creationId xmlns:a16="http://schemas.microsoft.com/office/drawing/2014/main" id="{48F464C1-5C17-4989-8BF9-0BD421629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Cliënt centraal</a:t>
            </a:r>
            <a:br>
              <a:rPr lang="nl-NL"/>
            </a:br>
            <a:endParaRPr lang="nl-NL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576B9B15-C6A7-4838-BA3A-2E3A3056A9E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880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>
            <a:extLst>
              <a:ext uri="{FF2B5EF4-FFF2-40B4-BE49-F238E27FC236}">
                <a16:creationId xmlns:a16="http://schemas.microsoft.com/office/drawing/2014/main" id="{64C63EA8-0AB3-45F4-A0F7-1636FFB17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/>
              <a:t>Aanleiding om met elkaar in gesprek te gaan?</a:t>
            </a:r>
            <a:endParaRPr lang="nl-NL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A0AC635A-E6A5-4A72-AAA9-2717F82486E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18183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7187F271E6764BA7C3A6A48E0CBADB" ma:contentTypeVersion="24" ma:contentTypeDescription="Een nieuw document maken." ma:contentTypeScope="" ma:versionID="58729f679c47cf17afba653ae4f68142">
  <xsd:schema xmlns:xsd="http://www.w3.org/2001/XMLSchema" xmlns:xs="http://www.w3.org/2001/XMLSchema" xmlns:p="http://schemas.microsoft.com/office/2006/metadata/properties" xmlns:ns2="ec9541f1-3b43-482c-a8de-1b403dece07c" xmlns:ns3="bf4a096b-ecb1-4e85-a1e0-80c521e034ab" xmlns:ns4="18bc3f94-dfc0-4b96-9f8a-0e5bbfb16367" targetNamespace="http://schemas.microsoft.com/office/2006/metadata/properties" ma:root="true" ma:fieldsID="2601f3e163460f17f5f873e606375361" ns2:_="" ns3:_="" ns4:_="">
    <xsd:import namespace="ec9541f1-3b43-482c-a8de-1b403dece07c"/>
    <xsd:import namespace="bf4a096b-ecb1-4e85-a1e0-80c521e034ab"/>
    <xsd:import namespace="18bc3f94-dfc0-4b96-9f8a-0e5bbfb1636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9541f1-3b43-482c-a8de-1b403dece07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4a096b-ecb1-4e85-a1e0-80c521e034ab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int-hash delen" ma:internalName="SharingHintHash" ma:readOnly="true">
      <xsd:simpleType>
        <xsd:restriction base="dms:Text"/>
      </xsd:simpleType>
    </xsd:element>
    <xsd:element name="SharedWithDetails" ma:index="10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atst gedeeld, per gebruik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atst gedeeld, per tijdstip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bc3f94-dfc0-4b96-9f8a-0e5bbfb163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736526F-571D-4EE9-9EF3-4953A5C4CD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25D74FF-767E-4D45-B7BF-7CCD53FA02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9541f1-3b43-482c-a8de-1b403dece07c"/>
    <ds:schemaRef ds:uri="bf4a096b-ecb1-4e85-a1e0-80c521e034ab"/>
    <ds:schemaRef ds:uri="18bc3f94-dfc0-4b96-9f8a-0e5bbfb163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D2B9087-C986-4256-8064-F44C40FE1871}">
  <ds:schemaRefs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ec9541f1-3b43-482c-a8de-1b403dece07c"/>
    <ds:schemaRef ds:uri="18bc3f94-dfc0-4b96-9f8a-0e5bbfb16367"/>
    <ds:schemaRef ds:uri="http://purl.org/dc/elements/1.1/"/>
    <ds:schemaRef ds:uri="bf4a096b-ecb1-4e85-a1e0-80c521e034ab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ZN: agenda voor de geboortezorg  </vt:lpstr>
      <vt:lpstr>Gezamenlijk beleid vs Organisatiebeleid </vt:lpstr>
      <vt:lpstr>Doelstelling zorgverzekeraars 2019; meer regio’s naar overeenkomst integrale geboortezorg!</vt:lpstr>
      <vt:lpstr>Wat betekent dit voor u? </vt:lpstr>
      <vt:lpstr>Geleerde lessen uit 2017</vt:lpstr>
      <vt:lpstr>Cliënt centraal </vt:lpstr>
      <vt:lpstr>Aanleiding om met elkaar in gesprek te gaan?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ZN: agenda voor de geboortezorg</dc:title>
  <dc:creator>Anneke Wiggers</dc:creator>
  <cp:lastModifiedBy>Sandra Winterswijk</cp:lastModifiedBy>
  <cp:revision>2</cp:revision>
  <dcterms:created xsi:type="dcterms:W3CDTF">2018-02-19T12:42:39Z</dcterms:created>
  <dcterms:modified xsi:type="dcterms:W3CDTF">2018-02-20T14:02:17Z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0x010100DB7187F271E6764BA7C3A6A48E0CBADB</vt:lpwstr>
  </property>
</Properties>
</file>