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5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1613B-47E9-454F-8FC7-B5733CC06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EB1D00D-DAC0-4787-B641-E476ADCF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1342-831C-49BF-B8A4-D30DE5895FF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0F79E6D-BD59-4C2C-AC01-4767EE01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06E6C58-ED58-4ED4-BD88-45E276BD2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23FA-A906-44AE-981A-5D8BF34D30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26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C4D5256-5BA8-4432-8AE6-BF0F50F5A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71A6DCE-C25B-4EDC-996C-2FEF9E542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79DB75-3660-488A-ACCF-BFB4AC3F6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1342-831C-49BF-B8A4-D30DE5895FF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0272B1-2B8E-4D51-A133-2A7E14DE09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C730C6-F2E1-42CA-B627-76E6FCB00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623FA-A906-44AE-981A-5D8BF34D30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99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5D57D434-2EE0-4213-AEC7-3C0A2BDD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/>
              <a:t>ZN: agenda voor de geboortezorg  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5075A46-E3C0-4A5B-A7EC-C848BB5504B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8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4DA9978E-DEC6-4797-8530-5D4EAB740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Gezamenlijk beleid vs Organisatiebeleid 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9860AAB-C4C5-4267-8367-411553DC2C8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086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D5EAC12A-21F6-42E3-95C3-A3C6DDE6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Doelstelling zorgverzekeraars 2019; meer regio’s naar overeenkomst integrale geboortezorg!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D77F234-D794-40AD-8BE5-175F43F207E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39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D9604EAC-A674-459C-AFFA-39C237509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betekent dit voor u? 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0AD2B7AA-0D34-4CE6-9A96-A39F9A9A4C9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84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9A40BD8B-A12E-4452-BA99-37E39884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Geleerde lessen uit 2017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CF9D8BE-045F-4FCB-993C-10202013BFA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58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48F464C1-5C17-4989-8BF9-0BD421629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Cliënt centraal</a:t>
            </a:r>
            <a:br>
              <a:rPr lang="nl-NL"/>
            </a:b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76B9B15-C6A7-4838-BA3A-2E3A3056A9E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8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64C63EA8-0AB3-45F4-A0F7-1636FFB17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/>
              <a:t>Aanleiding om met elkaar in gesprek te gaan?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0AC635A-E6A5-4A72-AAA9-2717F82486E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1818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24" ma:contentTypeDescription="Een nieuw document maken." ma:contentTypeScope="" ma:versionID="58729f679c47cf17afba653ae4f68142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2601f3e163460f17f5f873e606375361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36526F-571D-4EE9-9EF3-4953A5C4CD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5D74FF-767E-4D45-B7BF-7CCD53FA0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541f1-3b43-482c-a8de-1b403dece07c"/>
    <ds:schemaRef ds:uri="bf4a096b-ecb1-4e85-a1e0-80c521e034ab"/>
    <ds:schemaRef ds:uri="18bc3f94-dfc0-4b96-9f8a-0e5bbfb16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2B9087-C986-4256-8064-F44C40FE1871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ec9541f1-3b43-482c-a8de-1b403dece07c"/>
    <ds:schemaRef ds:uri="18bc3f94-dfc0-4b96-9f8a-0e5bbfb16367"/>
    <ds:schemaRef ds:uri="http://purl.org/dc/elements/1.1/"/>
    <ds:schemaRef ds:uri="bf4a096b-ecb1-4e85-a1e0-80c521e034ab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ZN: agenda voor de geboortezorg  </vt:lpstr>
      <vt:lpstr>Gezamenlijk beleid vs Organisatiebeleid </vt:lpstr>
      <vt:lpstr>Doelstelling zorgverzekeraars 2019; meer regio’s naar overeenkomst integrale geboortezorg!</vt:lpstr>
      <vt:lpstr>Wat betekent dit voor u? </vt:lpstr>
      <vt:lpstr>Geleerde lessen uit 2017</vt:lpstr>
      <vt:lpstr>Cliënt centraal </vt:lpstr>
      <vt:lpstr>Aanleiding om met elkaar in gesprek te gaan?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ZN: agenda voor de geboortezorg</dc:title>
  <dc:creator>Anneke Wiggers</dc:creator>
  <cp:lastModifiedBy>Sandra Winterswijk</cp:lastModifiedBy>
  <cp:revision>2</cp:revision>
  <dcterms:created xsi:type="dcterms:W3CDTF">2018-02-19T12:42:39Z</dcterms:created>
  <dcterms:modified xsi:type="dcterms:W3CDTF">2018-02-20T14:02:17Z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0x010100DB7187F271E6764BA7C3A6A48E0CBADB</vt:lpwstr>
  </property>
</Properties>
</file>