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555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ED18E0-BC74-4432-BF34-265608734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6AD408D-7509-48C2-9B4E-E0D9ED8D7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9E403-74C0-416A-A858-951967E9111A}" type="datetimeFigureOut">
              <a:rPr lang="nl-NL" smtClean="0"/>
              <a:t>20-2-2018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E1B8BD2-5036-41AD-8097-F18FFC01B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6796DFC-F888-40FE-9F52-419608270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7F7DC-5380-4290-AE93-43B5EE6E07A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4644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840D370-7915-40DC-8977-B82A941FC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01E267A-4996-4355-B6C4-A16198A21C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C67DAB1-9F45-4EB8-8D5D-C2BD4CD190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9E403-74C0-416A-A858-951967E9111A}" type="datetimeFigureOut">
              <a:rPr lang="nl-NL" smtClean="0"/>
              <a:t>20-2-2018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391C3E4-537E-43D4-90D4-7E9C71AE0A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CF23B94-7FB4-4492-A94B-369CB1FE44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7F7DC-5380-4290-AE93-43B5EE6E07A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9506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1988E02-406C-4467-959F-80B7134F9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/>
              <a:t>Monitor invoering Integrale Bekostiging van de geboortezorg</a:t>
            </a:r>
            <a:br>
              <a:rPr lang="nl-NL" sz="2400"/>
            </a:br>
            <a:br>
              <a:rPr lang="nl-NL" sz="2400"/>
            </a:br>
            <a:br>
              <a:rPr lang="nl-NL" sz="2400"/>
            </a:br>
            <a:endParaRPr lang="en-US" sz="16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5D38817-C11D-4ABE-8AEB-99DF18E8C3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140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B0A7FED-D01B-4D48-B53B-507CFAC15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RIVM evaluatie</a:t>
            </a: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CE15B9D-37C4-431F-B33A-4574B5B58D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25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0EF8499-5E71-4620-8F35-A0A0898A5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(sub)vraagstellingen:</a:t>
            </a: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463ECDE-003B-4DD7-A8AF-AB59374B3C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748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BEBF1C9-780A-4F40-AD6B-4D48BB59D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53F5748-8257-4720-BC2A-203128E2DD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234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C981F1D-3798-42C3-850D-0388F8AA7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Dataverzameling rapport 2018</a:t>
            </a:r>
            <a:endParaRPr lang="en-US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B3578F3-0EAA-455E-8171-A84ADCCE74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52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C5D0B39-5056-445E-A94B-4DA42E2D1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Dataverzameling rapport 2018 (kwantitatief)</a:t>
            </a:r>
            <a:endParaRPr lang="en-US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827FA1F-D8E6-43E6-A206-92217B03DE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731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7075A1D-326A-4004-B4EC-B60D2F43E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Dataverzameling rapport 2018 (kwantitatief)</a:t>
            </a:r>
            <a:endParaRPr lang="en-US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83CBF1F-B136-4899-8F73-B61389D847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83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38A7812-C4E7-4FCE-9C04-253F16A47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Dataverzameling, dataflow en koppeling</a:t>
            </a:r>
            <a:endParaRPr lang="en-US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93387B3-7491-41C7-9E49-8C91B45A67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698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8D5D14B-41B4-48D4-BF4A-43267B68F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Data	</a:t>
            </a:r>
            <a:endParaRPr lang="en-US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2FE0462-A705-4B8F-BCDA-105A04AD05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99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801DAD7-603C-43C2-BBE9-BC4A43C2C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Data	</a:t>
            </a:r>
            <a:endParaRPr lang="en-US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A5CE06B-8637-421F-BEC4-39EB69326C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023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9BA091A-C975-4351-AA9D-C667A01DD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Overlap in 2015	data tussen bronnen</a:t>
            </a:r>
            <a:endParaRPr lang="en-US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7741460-964F-4F49-AA9E-6B5E95152B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19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72A877A-79A8-40A9-A0B0-43F316690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9E7B0D2-BED7-4C87-9FBF-D59C78E79B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834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FA44B20-1AD1-4679-9C58-76C1EC54A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Difference-in-difference design: pre-intervention</a:t>
            </a:r>
            <a:endParaRPr lang="en-US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5E78FED-E3A9-4CB4-8798-56E616D721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2585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0F6652D-45D4-428C-B0A9-C86552EA5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1113B2F-09F0-4774-9A9E-F55F861791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672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BEC843F-2145-44BC-9D97-9153529C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F4AF233-024A-4D6E-99D3-9EE32B7429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477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3F7565D-2FA2-479E-A620-1B5566DFC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0FBA431-BE09-470F-9755-73A5F697C7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387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9B1D738-8DF0-4B2D-9B4A-2C81DB6AB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1AD5A4C-A7A0-4335-AA78-8A6BB1BADA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439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6CE66C5-35F5-46AE-93D6-BEB4F00FC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846B3A5-886E-4EC1-A4B4-B5F16B8BB7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78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35E3AAB-D8E9-4AC1-8C1F-B27248D02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05DE694-776E-4556-8C44-252ABAD6D5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826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EADC92A-FF7F-40E3-A20C-27A260019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CF0680E-6E49-456A-8A76-85BCFCBE57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368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1DAA980-CFC4-439D-B14C-59BCE3734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Tot nu toe</a:t>
            </a:r>
            <a:r>
              <a:rPr lang="is-IS"/>
              <a:t>…</a:t>
            </a:r>
            <a:endParaRPr lang="en-US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C0E7E96-C3B8-4546-831C-E995F28484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414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6E2FE1A-C050-4A0D-AEC4-BBDCABC08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Plan van aanpak</a:t>
            </a:r>
            <a:endParaRPr lang="en-US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0AF14C8-14FC-4785-9F11-F917FA6E12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33020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7187F271E6764BA7C3A6A48E0CBADB" ma:contentTypeVersion="24" ma:contentTypeDescription="Een nieuw document maken." ma:contentTypeScope="" ma:versionID="58729f679c47cf17afba653ae4f68142">
  <xsd:schema xmlns:xsd="http://www.w3.org/2001/XMLSchema" xmlns:xs="http://www.w3.org/2001/XMLSchema" xmlns:p="http://schemas.microsoft.com/office/2006/metadata/properties" xmlns:ns2="ec9541f1-3b43-482c-a8de-1b403dece07c" xmlns:ns3="bf4a096b-ecb1-4e85-a1e0-80c521e034ab" xmlns:ns4="18bc3f94-dfc0-4b96-9f8a-0e5bbfb16367" targetNamespace="http://schemas.microsoft.com/office/2006/metadata/properties" ma:root="true" ma:fieldsID="2601f3e163460f17f5f873e606375361" ns2:_="" ns3:_="" ns4:_="">
    <xsd:import namespace="ec9541f1-3b43-482c-a8de-1b403dece07c"/>
    <xsd:import namespace="bf4a096b-ecb1-4e85-a1e0-80c521e034ab"/>
    <xsd:import namespace="18bc3f94-dfc0-4b96-9f8a-0e5bbfb1636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ingHintHash" minOccurs="0"/>
                <xsd:element ref="ns3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9541f1-3b43-482c-a8de-1b403dece07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4a096b-ecb1-4e85-a1e0-80c521e034ab" elementFormDefault="qualified">
    <xsd:import namespace="http://schemas.microsoft.com/office/2006/documentManagement/types"/>
    <xsd:import namespace="http://schemas.microsoft.com/office/infopath/2007/PartnerControls"/>
    <xsd:element name="SharingHintHash" ma:index="9" nillable="true" ma:displayName="Hint-hash delen" ma:internalName="SharingHintHash" ma:readOnly="true">
      <xsd:simpleType>
        <xsd:restriction base="dms:Text"/>
      </xsd:simpleType>
    </xsd:element>
    <xsd:element name="SharedWithDetails" ma:index="10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atst gedeeld, per gebruik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atst gedeeld, per tijdstip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bc3f94-dfc0-4b96-9f8a-0e5bbfb163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664202-0A75-4792-B64A-E3996851B9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9541f1-3b43-482c-a8de-1b403dece07c"/>
    <ds:schemaRef ds:uri="bf4a096b-ecb1-4e85-a1e0-80c521e034ab"/>
    <ds:schemaRef ds:uri="18bc3f94-dfc0-4b96-9f8a-0e5bbfb163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2745B96-125B-4497-80C9-F13AB6DC8139}">
  <ds:schemaRefs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ec9541f1-3b43-482c-a8de-1b403dece07c"/>
    <ds:schemaRef ds:uri="http://purl.org/dc/terms/"/>
    <ds:schemaRef ds:uri="http://schemas.microsoft.com/office/infopath/2007/PartnerControls"/>
    <ds:schemaRef ds:uri="http://schemas.microsoft.com/office/2006/documentManagement/types"/>
    <ds:schemaRef ds:uri="18bc3f94-dfc0-4b96-9f8a-0e5bbfb16367"/>
    <ds:schemaRef ds:uri="bf4a096b-ecb1-4e85-a1e0-80c521e034ab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A40532C-5715-426E-8C4D-A807823F1B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</Words>
  <Application>Microsoft Office PowerPoint</Application>
  <PresentationFormat>On-screen Show (4:3)</PresentationFormat>
  <Paragraphs>13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Kantoorthema</vt:lpstr>
      <vt:lpstr>Monitor invoering Integrale Bekostiging van de geboortezorg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Tot nu toe…</vt:lpstr>
      <vt:lpstr>Plan van aanpak</vt:lpstr>
      <vt:lpstr>RIVM evaluatie</vt:lpstr>
      <vt:lpstr>(sub)vraagstellingen:</vt:lpstr>
      <vt:lpstr>PowerPoint Presentation</vt:lpstr>
      <vt:lpstr>Dataverzameling rapport 2018</vt:lpstr>
      <vt:lpstr>Dataverzameling rapport 2018 (kwantitatief)</vt:lpstr>
      <vt:lpstr>Dataverzameling rapport 2018 (kwantitatief)</vt:lpstr>
      <vt:lpstr>Dataverzameling, dataflow en koppeling</vt:lpstr>
      <vt:lpstr>Data </vt:lpstr>
      <vt:lpstr>Data </vt:lpstr>
      <vt:lpstr>Overlap in 2015 data tussen bronnen</vt:lpstr>
      <vt:lpstr>Difference-in-difference design: pre-intervention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 invoering Integrale Bekostiging van de geboortezorg</dc:title>
  <dc:creator>Anneke Wiggers</dc:creator>
  <cp:lastModifiedBy>Sandra Winterswijk</cp:lastModifiedBy>
  <cp:revision>2</cp:revision>
  <dcterms:created xsi:type="dcterms:W3CDTF">2018-02-19T12:38:05Z</dcterms:created>
  <dcterms:modified xsi:type="dcterms:W3CDTF">2018-02-20T14:05:10Z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0x010100DB7187F271E6764BA7C3A6A48E0CBADB</vt:lpwstr>
  </property>
</Properties>
</file>