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</p:sldIdLst>
  <p:sldSz cx="9144000" cy="6858000" type="screen4x3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99" d="100"/>
          <a:sy n="99" d="100"/>
        </p:scale>
        <p:origin x="555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microsoft.com/office/2015/10/relationships/revisionInfo" Target="revisionInfo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3EA40E9-206D-468D-BE6A-0456B5719E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datum 2">
            <a:extLst>
              <a:ext uri="{FF2B5EF4-FFF2-40B4-BE49-F238E27FC236}">
                <a16:creationId xmlns:a16="http://schemas.microsoft.com/office/drawing/2014/main" id="{3D6E4CE8-4676-42F8-9F8B-A2E66722F3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39237C-2545-4798-B064-23CB69D4CB9B}" type="datetimeFigureOut">
              <a:rPr lang="nl-NL" smtClean="0"/>
              <a:t>20-2-2018</a:t>
            </a:fld>
            <a:endParaRPr lang="nl-NL"/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1D5ED91D-EE5A-4DFD-AFC1-F37287CEEB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DDC8F313-184C-4060-B47A-5FDBF98852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BD757F-83C3-4B70-94D4-8F0F1C41943F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6435488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>
            <a:extLst>
              <a:ext uri="{FF2B5EF4-FFF2-40B4-BE49-F238E27FC236}">
                <a16:creationId xmlns:a16="http://schemas.microsoft.com/office/drawing/2014/main" id="{E9DBC79A-8976-4DF1-B9A4-691D62158A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EAACD65F-1A15-4BA4-8FEA-16E14AC425E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32CF130F-994E-419D-ADD9-49E029BCF46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39237C-2545-4798-B064-23CB69D4CB9B}" type="datetimeFigureOut">
              <a:rPr lang="nl-NL" smtClean="0"/>
              <a:t>20-2-2018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FC71701C-91FB-4632-BDF8-61CDB3177EB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52B663B9-6FF7-4106-931B-BC3729D2C30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BD757F-83C3-4B70-94D4-8F0F1C41943F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0324065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 hidden="1">
            <a:extLst>
              <a:ext uri="{FF2B5EF4-FFF2-40B4-BE49-F238E27FC236}">
                <a16:creationId xmlns:a16="http://schemas.microsoft.com/office/drawing/2014/main" id="{1694F33C-236A-4E7F-A3FD-8F6975E135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z="3600" b="1" i="1"/>
              <a:t>Perined </a:t>
            </a:r>
            <a:br>
              <a:rPr lang="nl-NL" sz="3600" b="1" i="1"/>
            </a:br>
            <a:r>
              <a:rPr lang="nl-NL" sz="3600" b="1" i="1"/>
              <a:t>voor VSV’s en hun bestuurders</a:t>
            </a:r>
            <a:endParaRPr lang="nl-NL" sz="3600" b="1" dirty="0"/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603AD785-60EA-45CF-93DE-711040775572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811698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 hidden="1">
            <a:extLst>
              <a:ext uri="{FF2B5EF4-FFF2-40B4-BE49-F238E27FC236}">
                <a16:creationId xmlns:a16="http://schemas.microsoft.com/office/drawing/2014/main" id="{0EA1AC56-9BA5-403B-8A9A-4FC5FDD35E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nl-NL" sz="3200" b="1" i="1"/>
              <a:t>Perined</a:t>
            </a:r>
            <a:r>
              <a:rPr lang="nl-NL" sz="3200" i="1"/>
              <a:t> voor </a:t>
            </a:r>
            <a:r>
              <a:rPr lang="nl-NL" sz="3200" b="1" i="1"/>
              <a:t>VSV’s </a:t>
            </a:r>
            <a:r>
              <a:rPr lang="nl-NL" sz="3200" i="1"/>
              <a:t>en hun </a:t>
            </a:r>
            <a:r>
              <a:rPr lang="nl-NL" sz="3200" b="1" i="1"/>
              <a:t>bestuurders</a:t>
            </a:r>
            <a:endParaRPr lang="en-US" sz="3200" b="1" i="1" dirty="0"/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35EE5C42-9468-498E-AAFC-1750FE9F086F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433908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 hidden="1">
            <a:extLst>
              <a:ext uri="{FF2B5EF4-FFF2-40B4-BE49-F238E27FC236}">
                <a16:creationId xmlns:a16="http://schemas.microsoft.com/office/drawing/2014/main" id="{1317C286-AC30-4570-8A6B-A7B39BEE15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nl-NL" sz="3200" b="1" i="1"/>
              <a:t>Perined</a:t>
            </a:r>
            <a:r>
              <a:rPr lang="nl-NL" sz="3200" i="1"/>
              <a:t> voor </a:t>
            </a:r>
            <a:r>
              <a:rPr lang="nl-NL" sz="3200" b="1" i="1"/>
              <a:t>VSV’s </a:t>
            </a:r>
            <a:r>
              <a:rPr lang="nl-NL" sz="3200" i="1"/>
              <a:t>en hun </a:t>
            </a:r>
            <a:r>
              <a:rPr lang="nl-NL" sz="3200" b="1" i="1"/>
              <a:t>bestuurders</a:t>
            </a:r>
            <a:endParaRPr lang="en-US" sz="3200" b="1" i="1" dirty="0"/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43E2D47A-0A89-447C-97F5-E587F24F6BE3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921536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 hidden="1">
            <a:extLst>
              <a:ext uri="{FF2B5EF4-FFF2-40B4-BE49-F238E27FC236}">
                <a16:creationId xmlns:a16="http://schemas.microsoft.com/office/drawing/2014/main" id="{70722760-7B75-4F6F-8D5A-CAA476DC25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nl-NL" sz="3200" b="1" i="1"/>
              <a:t>Perined</a:t>
            </a:r>
            <a:r>
              <a:rPr lang="nl-NL" sz="3200" i="1"/>
              <a:t> voor </a:t>
            </a:r>
            <a:r>
              <a:rPr lang="nl-NL" sz="3200" b="1" i="1"/>
              <a:t>VSV’s </a:t>
            </a:r>
            <a:r>
              <a:rPr lang="nl-NL" sz="3200" i="1"/>
              <a:t>en hun </a:t>
            </a:r>
            <a:r>
              <a:rPr lang="nl-NL" sz="3200" b="1" i="1"/>
              <a:t>bestuurders</a:t>
            </a:r>
            <a:endParaRPr lang="en-US" sz="3200" b="1" i="1" dirty="0"/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16099B0A-9B53-4798-A91D-9EF4BFEE7601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357959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 hidden="1">
            <a:extLst>
              <a:ext uri="{FF2B5EF4-FFF2-40B4-BE49-F238E27FC236}">
                <a16:creationId xmlns:a16="http://schemas.microsoft.com/office/drawing/2014/main" id="{126F1871-458F-4975-8A94-F0D016EB1C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nl-NL" sz="3200" b="1" i="1"/>
              <a:t>Perined</a:t>
            </a:r>
            <a:r>
              <a:rPr lang="nl-NL" sz="3200" i="1"/>
              <a:t> voor </a:t>
            </a:r>
            <a:r>
              <a:rPr lang="nl-NL" sz="3200" b="1" i="1"/>
              <a:t>VSV’s </a:t>
            </a:r>
            <a:r>
              <a:rPr lang="nl-NL" sz="3200" i="1"/>
              <a:t>en hun </a:t>
            </a:r>
            <a:r>
              <a:rPr lang="nl-NL" sz="3200" b="1" i="1"/>
              <a:t>bestuurders</a:t>
            </a:r>
            <a:endParaRPr lang="en-US" sz="3200" b="1" i="1" dirty="0"/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DE208E23-FF6C-4DD4-AF98-AF164C147CB4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063202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 hidden="1">
            <a:extLst>
              <a:ext uri="{FF2B5EF4-FFF2-40B4-BE49-F238E27FC236}">
                <a16:creationId xmlns:a16="http://schemas.microsoft.com/office/drawing/2014/main" id="{30DFE055-98EB-4CFF-8F4F-691A389512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09B867C7-49D8-4032-AC45-C7CBA5A72CA5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025410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 hidden="1">
            <a:extLst>
              <a:ext uri="{FF2B5EF4-FFF2-40B4-BE49-F238E27FC236}">
                <a16:creationId xmlns:a16="http://schemas.microsoft.com/office/drawing/2014/main" id="{31B60891-13FF-4264-98B8-B2715523A1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nl-NL" sz="3200" b="1" i="1"/>
              <a:t>Perined</a:t>
            </a:r>
            <a:r>
              <a:rPr lang="nl-NL" sz="3200" i="1"/>
              <a:t> voor </a:t>
            </a:r>
            <a:r>
              <a:rPr lang="nl-NL" sz="3200" b="1" i="1"/>
              <a:t>VSV’s </a:t>
            </a:r>
            <a:r>
              <a:rPr lang="nl-NL" sz="3200" i="1"/>
              <a:t>en hun </a:t>
            </a:r>
            <a:r>
              <a:rPr lang="nl-NL" sz="3200" b="1" i="1"/>
              <a:t>bestuurders</a:t>
            </a:r>
            <a:endParaRPr lang="en-US" sz="3200" b="1" i="1" dirty="0"/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66A14693-8F41-4D50-A65B-66948EB718CE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189804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 hidden="1">
            <a:extLst>
              <a:ext uri="{FF2B5EF4-FFF2-40B4-BE49-F238E27FC236}">
                <a16:creationId xmlns:a16="http://schemas.microsoft.com/office/drawing/2014/main" id="{23BA8D5F-15B1-4C87-B483-36209DDCC2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nl-NL" sz="3200" b="1" i="1"/>
              <a:t>Perined</a:t>
            </a:r>
            <a:r>
              <a:rPr lang="nl-NL" sz="3200" i="1"/>
              <a:t> voor </a:t>
            </a:r>
            <a:r>
              <a:rPr lang="nl-NL" sz="3200" b="1" i="1"/>
              <a:t>VSV’s </a:t>
            </a:r>
            <a:r>
              <a:rPr lang="nl-NL" sz="3200" i="1"/>
              <a:t>en hun </a:t>
            </a:r>
            <a:r>
              <a:rPr lang="nl-NL" sz="3200" b="1" i="1"/>
              <a:t>bestuurders</a:t>
            </a:r>
            <a:endParaRPr lang="en-US" sz="3200" b="1" i="1" dirty="0"/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BD0F6F61-D201-4359-A5B7-01BCB4DCD17C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437774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 hidden="1">
            <a:extLst>
              <a:ext uri="{FF2B5EF4-FFF2-40B4-BE49-F238E27FC236}">
                <a16:creationId xmlns:a16="http://schemas.microsoft.com/office/drawing/2014/main" id="{962AEBE3-5382-42E8-A117-39679A55BF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nl-NL" sz="2800" b="1" i="1"/>
              <a:t>Perined</a:t>
            </a:r>
            <a:r>
              <a:rPr lang="nl-NL" sz="2800" i="1"/>
              <a:t> voor </a:t>
            </a:r>
            <a:r>
              <a:rPr lang="nl-NL" sz="2800" b="1" i="1"/>
              <a:t>VSV’s </a:t>
            </a:r>
            <a:r>
              <a:rPr lang="nl-NL" sz="2800" i="1"/>
              <a:t>en hun </a:t>
            </a:r>
            <a:r>
              <a:rPr lang="nl-NL" sz="2800" b="1" i="1"/>
              <a:t>bestuurders</a:t>
            </a:r>
            <a:endParaRPr lang="nl-NL" sz="2800" b="1" dirty="0"/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D06A5A2A-1F9D-4864-BA58-995180714160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454578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 hidden="1">
            <a:extLst>
              <a:ext uri="{FF2B5EF4-FFF2-40B4-BE49-F238E27FC236}">
                <a16:creationId xmlns:a16="http://schemas.microsoft.com/office/drawing/2014/main" id="{D97C0424-2679-47F2-9507-938411150B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DCC78EF4-BA0B-4B9E-91F0-5D7B1FE7585C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247836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 hidden="1">
            <a:extLst>
              <a:ext uri="{FF2B5EF4-FFF2-40B4-BE49-F238E27FC236}">
                <a16:creationId xmlns:a16="http://schemas.microsoft.com/office/drawing/2014/main" id="{81499427-A4F9-4D21-A560-77447BC489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nl-NL" sz="3200" b="1" i="1"/>
              <a:t>Perined</a:t>
            </a:r>
            <a:r>
              <a:rPr lang="nl-NL" sz="3200" i="1"/>
              <a:t> voor </a:t>
            </a:r>
            <a:r>
              <a:rPr lang="nl-NL" sz="3200" b="1" i="1"/>
              <a:t>VSV’s </a:t>
            </a:r>
            <a:r>
              <a:rPr lang="nl-NL" sz="3200" i="1"/>
              <a:t>en hun </a:t>
            </a:r>
            <a:r>
              <a:rPr lang="nl-NL" sz="3200" b="1" i="1"/>
              <a:t>bestuurders</a:t>
            </a:r>
            <a:endParaRPr lang="en-US" sz="3200" b="1" i="1" dirty="0"/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8BE4B7F9-29B7-4FC4-B9DE-1990144264CC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921215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 hidden="1">
            <a:extLst>
              <a:ext uri="{FF2B5EF4-FFF2-40B4-BE49-F238E27FC236}">
                <a16:creationId xmlns:a16="http://schemas.microsoft.com/office/drawing/2014/main" id="{DF73D0D3-CB0A-4F68-9513-F6388B4437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nl-NL" sz="3000" b="1" i="1"/>
              <a:t>Perined</a:t>
            </a:r>
            <a:r>
              <a:rPr lang="nl-NL" sz="3000" i="1"/>
              <a:t> voor </a:t>
            </a:r>
            <a:r>
              <a:rPr lang="nl-NL" sz="3000" b="1" i="1"/>
              <a:t>VSV’s </a:t>
            </a:r>
            <a:r>
              <a:rPr lang="nl-NL" sz="3000" i="1"/>
              <a:t>en hun </a:t>
            </a:r>
            <a:r>
              <a:rPr lang="nl-NL" sz="3000" b="1" i="1"/>
              <a:t>bestuurders</a:t>
            </a:r>
            <a:br>
              <a:rPr lang="nl-NL" sz="3000" b="1" i="1"/>
            </a:br>
            <a:br>
              <a:rPr lang="nl-NL" sz="900" b="1" i="1"/>
            </a:br>
            <a:r>
              <a:rPr lang="en-US" sz="2800" b="1" i="1">
                <a:solidFill>
                  <a:schemeClr val="accent3"/>
                </a:solidFill>
              </a:rPr>
              <a:t>ondersteuning met </a:t>
            </a:r>
            <a:r>
              <a:rPr lang="en-US" sz="2800" b="1">
                <a:solidFill>
                  <a:schemeClr val="accent3"/>
                </a:solidFill>
              </a:rPr>
              <a:t>informatie (&amp; gegevensverwerking)</a:t>
            </a:r>
            <a:br>
              <a:rPr lang="en-US" sz="2800" b="1">
                <a:solidFill>
                  <a:schemeClr val="accent3"/>
                </a:solidFill>
              </a:rPr>
            </a:br>
            <a:endParaRPr lang="nl-NL" sz="3000" dirty="0">
              <a:solidFill>
                <a:srgbClr val="000099"/>
              </a:solidFill>
            </a:endParaRPr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82D2996B-BC4F-4053-BB39-B7700100B37E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6297177"/>
      </p:ext>
    </p:extLst>
  </p:cSld>
  <p:clrMapOvr>
    <a:masterClrMapping/>
  </p:clrMapOvr>
</p:sld>
</file>

<file path=ppt/theme/theme1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DB7187F271E6764BA7C3A6A48E0CBADB" ma:contentTypeVersion="24" ma:contentTypeDescription="Een nieuw document maken." ma:contentTypeScope="" ma:versionID="58729f679c47cf17afba653ae4f68142">
  <xsd:schema xmlns:xsd="http://www.w3.org/2001/XMLSchema" xmlns:xs="http://www.w3.org/2001/XMLSchema" xmlns:p="http://schemas.microsoft.com/office/2006/metadata/properties" xmlns:ns2="ec9541f1-3b43-482c-a8de-1b403dece07c" xmlns:ns3="bf4a096b-ecb1-4e85-a1e0-80c521e034ab" xmlns:ns4="18bc3f94-dfc0-4b96-9f8a-0e5bbfb16367" targetNamespace="http://schemas.microsoft.com/office/2006/metadata/properties" ma:root="true" ma:fieldsID="2601f3e163460f17f5f873e606375361" ns2:_="" ns3:_="" ns4:_="">
    <xsd:import namespace="ec9541f1-3b43-482c-a8de-1b403dece07c"/>
    <xsd:import namespace="bf4a096b-ecb1-4e85-a1e0-80c521e034ab"/>
    <xsd:import namespace="18bc3f94-dfc0-4b96-9f8a-0e5bbfb16367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3:SharingHintHash" minOccurs="0"/>
                <xsd:element ref="ns3:SharedWithDetails" minOccurs="0"/>
                <xsd:element ref="ns3:LastSharedByUser" minOccurs="0"/>
                <xsd:element ref="ns3:LastSharedByTime" minOccurs="0"/>
                <xsd:element ref="ns4:MediaServiceMetadata" minOccurs="0"/>
                <xsd:element ref="ns4:MediaServiceFastMetadata" minOccurs="0"/>
                <xsd:element ref="ns4:MediaServiceDateTaken" minOccurs="0"/>
                <xsd:element ref="ns4:MediaServiceAutoTags" minOccurs="0"/>
                <xsd:element ref="ns4:MediaServiceOCR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c9541f1-3b43-482c-a8de-1b403dece07c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Gedeeld met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f4a096b-ecb1-4e85-a1e0-80c521e034ab" elementFormDefault="qualified">
    <xsd:import namespace="http://schemas.microsoft.com/office/2006/documentManagement/types"/>
    <xsd:import namespace="http://schemas.microsoft.com/office/infopath/2007/PartnerControls"/>
    <xsd:element name="SharingHintHash" ma:index="9" nillable="true" ma:displayName="Hint-hash delen" ma:internalName="SharingHintHash" ma:readOnly="true">
      <xsd:simpleType>
        <xsd:restriction base="dms:Text"/>
      </xsd:simpleType>
    </xsd:element>
    <xsd:element name="SharedWithDetails" ma:index="10" nillable="true" ma:displayName="Gedeeld met details" ma:description="" ma:internalName="SharedWithDetails" ma:readOnly="true">
      <xsd:simpleType>
        <xsd:restriction base="dms:Note">
          <xsd:maxLength value="255"/>
        </xsd:restriction>
      </xsd:simpleType>
    </xsd:element>
    <xsd:element name="LastSharedByUser" ma:index="11" nillable="true" ma:displayName="Laatst gedeeld, per gebruiker" ma:description="" ma:internalName="LastSharedByUser" ma:readOnly="true">
      <xsd:simpleType>
        <xsd:restriction base="dms:Note">
          <xsd:maxLength value="255"/>
        </xsd:restriction>
      </xsd:simpleType>
    </xsd:element>
    <xsd:element name="LastSharedByTime" ma:index="12" nillable="true" ma:displayName="Laatst gedeeld, per tijdstip" ma:description="" ma:internalName="LastSharedByTime" ma:readOnly="true">
      <xsd:simpleType>
        <xsd:restriction base="dms:DateTim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8bc3f94-dfc0-4b96-9f8a-0e5bbfb16367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3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14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DateTaken" ma:index="15" nillable="true" ma:displayName="MediaServiceDateTaken" ma:description="" ma:hidden="true" ma:internalName="MediaServiceDateTaken" ma:readOnly="true">
      <xsd:simpleType>
        <xsd:restriction base="dms:Text"/>
      </xsd:simpleType>
    </xsd:element>
    <xsd:element name="MediaServiceAutoTags" ma:index="16" nillable="true" ma:displayName="MediaServiceAutoTags" ma:description="" ma:internalName="MediaServiceAutoTags" ma:readOnly="true">
      <xsd:simpleType>
        <xsd:restriction base="dms:Text"/>
      </xsd:simpleType>
    </xsd:element>
    <xsd:element name="MediaServiceOCR" ma:index="17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oudstyp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E46EF1B1-CE78-48C9-AA1D-3954D6083EE7}">
  <ds:schemaRefs>
    <ds:schemaRef ds:uri="http://purl.org/dc/terms/"/>
    <ds:schemaRef ds:uri="http://schemas.openxmlformats.org/package/2006/metadata/core-properties"/>
    <ds:schemaRef ds:uri="ec9541f1-3b43-482c-a8de-1b403dece07c"/>
    <ds:schemaRef ds:uri="http://schemas.microsoft.com/office/2006/documentManagement/types"/>
    <ds:schemaRef ds:uri="http://schemas.microsoft.com/office/infopath/2007/PartnerControls"/>
    <ds:schemaRef ds:uri="http://purl.org/dc/elements/1.1/"/>
    <ds:schemaRef ds:uri="http://schemas.microsoft.com/office/2006/metadata/properties"/>
    <ds:schemaRef ds:uri="18bc3f94-dfc0-4b96-9f8a-0e5bbfb16367"/>
    <ds:schemaRef ds:uri="bf4a096b-ecb1-4e85-a1e0-80c521e034ab"/>
    <ds:schemaRef ds:uri="http://www.w3.org/XML/1998/namespace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E0A72ABF-0752-4E82-B64F-471F7DCCC67E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1F8F445F-E4EF-4428-A19B-77E2229BA780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ec9541f1-3b43-482c-a8de-1b403dece07c"/>
    <ds:schemaRef ds:uri="bf4a096b-ecb1-4e85-a1e0-80c521e034ab"/>
    <ds:schemaRef ds:uri="18bc3f94-dfc0-4b96-9f8a-0e5bbfb1636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55</Words>
  <Application>Microsoft Office PowerPoint</Application>
  <PresentationFormat>On-screen Show (4:3)</PresentationFormat>
  <Paragraphs>10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6" baseType="lpstr">
      <vt:lpstr>Arial</vt:lpstr>
      <vt:lpstr>Calibri</vt:lpstr>
      <vt:lpstr>Calibri Light</vt:lpstr>
      <vt:lpstr>Kantoorthema</vt:lpstr>
      <vt:lpstr>Perined  voor VSV’s en hun bestuurders</vt:lpstr>
      <vt:lpstr>Perined voor VSV’s en hun bestuurders</vt:lpstr>
      <vt:lpstr>PowerPoint Presentation</vt:lpstr>
      <vt:lpstr>Perined voor VSV’s en hun bestuurders</vt:lpstr>
      <vt:lpstr>Perined voor VSV’s en hun bestuurders</vt:lpstr>
      <vt:lpstr>Perined voor VSV’s en hun bestuurders</vt:lpstr>
      <vt:lpstr>PowerPoint Presentation</vt:lpstr>
      <vt:lpstr>Perined voor VSV’s en hun bestuurders</vt:lpstr>
      <vt:lpstr>Perined voor VSV’s en hun bestuurders  ondersteuning met informatie (&amp; gegevensverwerking) </vt:lpstr>
      <vt:lpstr>Perined voor VSV’s en hun bestuurders</vt:lpstr>
      <vt:lpstr>Perined voor VSV’s en hun bestuurders</vt:lpstr>
      <vt:lpstr>Perined voor VSV’s en hun bestuurders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Perined  voor VSV’s en hun bestuurders</dc:title>
  <dc:creator>Anneke Wiggers</dc:creator>
  <cp:lastModifiedBy>Sandra Winterswijk</cp:lastModifiedBy>
  <cp:revision>1</cp:revision>
  <dcterms:created xsi:type="dcterms:W3CDTF">2018-02-19T12:37:03Z</dcterms:created>
  <dcterms:modified xsi:type="dcterms:W3CDTF">2018-02-20T13:56:33Z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0x010100DB7187F271E6764BA7C3A6A48E0CBADB</vt:lpwstr>
  </property>
</Properties>
</file>