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EE7D1-9B2A-4F2B-9188-67F05AAB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0B7B96-CECE-48B0-967E-9EF7069F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1338-C2E2-4B31-8406-1AA50D4CE16F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FD4A50-AFBA-439C-9A38-8891821C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B8DDBD-9214-4EB9-A0D2-6E185ED1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593-5ECA-40FC-91C3-43AE2D62AC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5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DE4431-0A6A-4ACB-8F4B-E2FCF20C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D788C1-4907-44A0-81D6-66F4510E0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21F753-51D2-497A-A51B-0351DA428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81338-C2E2-4B31-8406-1AA50D4CE16F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B6FBF6-1155-446E-9D3B-2DABF100D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20DC4-DB83-447D-99FA-3BC60C0A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B593-5ECA-40FC-91C3-43AE2D62AC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5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696E05-41E0-4975-9393-88D95D8E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4D6BE9-B34C-4FD4-88CD-8706CC3CF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23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25C9AB-860F-47CF-8D78-08588D06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72F01B-3974-4530-8394-2A4AFF256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327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801A2D-9355-4075-A041-19980EC7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3C7614-672C-41F1-ADE1-BE14B3740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87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F334FE-C993-4208-8723-A89DA3D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Strategische agenda NZa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B245DC-A45D-4599-A3A6-41A89DD63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484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4BF40E-E89C-4036-BD3F-DC9BE977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Regelgeving 2019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C36FF3-4D73-46BD-9038-34E346250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17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02BFB8-F675-41C8-BCE5-84EF0761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Evaluatie en monitoring integrale bekostiging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0AC4DB-DFD8-44EE-B781-A1B5B863B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15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A1C3DC-6896-43E8-BB1B-DF91BE2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Onderzoeksvragen evaluatie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676168-2149-4218-AF18-34E862B67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38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912CC2-7F6E-439D-B122-F6225497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pakken wij op vanuit NZa?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A21B68-DDE4-41C1-986F-B1CE0C9CF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5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DC3B23-8067-46D1-BC14-39AADC1A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Analyse contracten en keuzevrijheid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70E7F7-5562-40B2-B2F1-2042D7F317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0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5C9E9E-5982-4DE5-B660-6E2D8A5A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288C66-D4A5-40DF-AF9F-28C18AE60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1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05F28-842A-4BD4-84CF-32467D8841B7}">
  <ds:schemaRefs>
    <ds:schemaRef ds:uri="http://schemas.openxmlformats.org/package/2006/metadata/core-properties"/>
    <ds:schemaRef ds:uri="ec9541f1-3b43-482c-a8de-1b403dece07c"/>
    <ds:schemaRef ds:uri="18bc3f94-dfc0-4b96-9f8a-0e5bbfb16367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bf4a096b-ecb1-4e85-a1e0-80c521e034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A48009-9E42-444D-A56B-02FEFFEFF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1AB92F-6EAA-4C8F-A322-8FD7F2D80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 Presentation</vt:lpstr>
      <vt:lpstr>Inhoud</vt:lpstr>
      <vt:lpstr>Strategische agenda NZa</vt:lpstr>
      <vt:lpstr>Regelgeving 2019</vt:lpstr>
      <vt:lpstr>Evaluatie en monitoring integrale bekostiging</vt:lpstr>
      <vt:lpstr>Onderzoeksvragen evaluatie</vt:lpstr>
      <vt:lpstr>Wat pakken wij op vanuit NZa?</vt:lpstr>
      <vt:lpstr>Analyse contracten en keuzevrijheid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Sandra Winterswijk</cp:lastModifiedBy>
  <cp:revision>1</cp:revision>
  <dcterms:created xsi:type="dcterms:W3CDTF">2018-02-19T12:35:14Z</dcterms:created>
  <dcterms:modified xsi:type="dcterms:W3CDTF">2018-02-20T13:56:50Z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