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555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D51D00-C6F1-4410-A376-0353CAC99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2174306-D2FD-4BCA-9922-7AC05C927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2482E-7AA5-4BFD-AA6D-31524DBF5808}" type="datetimeFigureOut">
              <a:rPr lang="nl-NL" smtClean="0"/>
              <a:t>20-2-2018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091E7C4-C302-4311-9153-B438F7774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80FF6E2-0644-4BCC-8931-2ADBB03FD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E7A2-8D15-42FB-AD7A-14D72AC9FCD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1129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630FA71-FAE2-4FC3-A4D3-A0059BD2D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C308E82-FB5B-493F-BD7A-E42F07D259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188E1AB-AC51-4AA9-B91A-BC4A513253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2482E-7AA5-4BFD-AA6D-31524DBF5808}" type="datetimeFigureOut">
              <a:rPr lang="nl-NL" smtClean="0"/>
              <a:t>20-2-2018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9985E67-4ABF-4EB4-999A-D8E2941500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7DBDDB3-15C4-44DF-8046-69B23CEFE2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5E7A2-8D15-42FB-AD7A-14D72AC9FCD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1592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1250781-4175-4C96-9295-187DDF817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Wat verwacht IGJ van de VSV’s?</a:t>
            </a: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1FB932E-FE1D-4384-9F85-83ADD24FC9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172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F23E362-D634-4E89-98FC-F749ABE6C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/>
              <a:t>Wet kwaliteit klachten en geschillen zorg (Wkkgz)</a:t>
            </a: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90B29FF-695B-4624-A176-0DFEC4A859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829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B54770E-A068-49DA-AE6C-DEFD27359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/>
              <a:t>Wet kwaliteit klachten en geschillen zorg (Wkkgz)</a:t>
            </a: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7CBFB65-9D4F-4615-8BE1-2C7928A1EB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287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504D6B6-547F-4458-A338-7566373F5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30F5C25-6D20-4735-9B3C-A0A9A752FD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059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A899ACA-E2FB-47E1-9165-23B4F508B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Speerpunten voor IGJ uit de Zorgstandaard</a:t>
            </a: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A97AA94-5E52-445D-877E-1771589BD4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349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2CA3AE8-8862-445B-B4CA-38523417D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F53888F-9C1A-4EAD-B7BF-DBEAD1193A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32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EB6A4D5-6AD8-4424-8487-8F8259007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Plannen IGJ in 2018</a:t>
            </a: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A4BC8F9-8305-4CAF-BB6F-0C4A7557E3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734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2518E5A-C553-423C-B6E1-12E235AFA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2ECFF95-8C98-442B-B527-16263C04E2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25108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7187F271E6764BA7C3A6A48E0CBADB" ma:contentTypeVersion="24" ma:contentTypeDescription="Een nieuw document maken." ma:contentTypeScope="" ma:versionID="58729f679c47cf17afba653ae4f68142">
  <xsd:schema xmlns:xsd="http://www.w3.org/2001/XMLSchema" xmlns:xs="http://www.w3.org/2001/XMLSchema" xmlns:p="http://schemas.microsoft.com/office/2006/metadata/properties" xmlns:ns2="ec9541f1-3b43-482c-a8de-1b403dece07c" xmlns:ns3="bf4a096b-ecb1-4e85-a1e0-80c521e034ab" xmlns:ns4="18bc3f94-dfc0-4b96-9f8a-0e5bbfb16367" targetNamespace="http://schemas.microsoft.com/office/2006/metadata/properties" ma:root="true" ma:fieldsID="2601f3e163460f17f5f873e606375361" ns2:_="" ns3:_="" ns4:_="">
    <xsd:import namespace="ec9541f1-3b43-482c-a8de-1b403dece07c"/>
    <xsd:import namespace="bf4a096b-ecb1-4e85-a1e0-80c521e034ab"/>
    <xsd:import namespace="18bc3f94-dfc0-4b96-9f8a-0e5bbfb1636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SharingHintHash" minOccurs="0"/>
                <xsd:element ref="ns3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9541f1-3b43-482c-a8de-1b403dece07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4a096b-ecb1-4e85-a1e0-80c521e034ab" elementFormDefault="qualified">
    <xsd:import namespace="http://schemas.microsoft.com/office/2006/documentManagement/types"/>
    <xsd:import namespace="http://schemas.microsoft.com/office/infopath/2007/PartnerControls"/>
    <xsd:element name="SharingHintHash" ma:index="9" nillable="true" ma:displayName="Hint-hash delen" ma:internalName="SharingHintHash" ma:readOnly="true">
      <xsd:simpleType>
        <xsd:restriction base="dms:Text"/>
      </xsd:simpleType>
    </xsd:element>
    <xsd:element name="SharedWithDetails" ma:index="10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atst gedeeld, per gebruik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atst gedeeld, per tijdstip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bc3f94-dfc0-4b96-9f8a-0e5bbfb163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2C7F41B-F3E5-40FA-B977-4926744755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FC242FC-9FEF-4ACE-95B1-C3C97DBD3D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9541f1-3b43-482c-a8de-1b403dece07c"/>
    <ds:schemaRef ds:uri="bf4a096b-ecb1-4e85-a1e0-80c521e034ab"/>
    <ds:schemaRef ds:uri="18bc3f94-dfc0-4b96-9f8a-0e5bbfb163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28A7991-FC4F-4AE0-91E7-1E8F9F49A524}">
  <ds:schemaRefs>
    <ds:schemaRef ds:uri="http://purl.org/dc/dcmitype/"/>
    <ds:schemaRef ds:uri="http://schemas.openxmlformats.org/package/2006/metadata/core-properties"/>
    <ds:schemaRef ds:uri="ec9541f1-3b43-482c-a8de-1b403dece07c"/>
    <ds:schemaRef ds:uri="18bc3f94-dfc0-4b96-9f8a-0e5bbfb16367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bf4a096b-ecb1-4e85-a1e0-80c521e034ab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</Words>
  <Application>Microsoft Office PowerPoint</Application>
  <PresentationFormat>On-screen Show (4:3)</PresentationFormat>
  <Paragraphs>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Kantoorthema</vt:lpstr>
      <vt:lpstr>Wat verwacht IGJ van de VSV’s?</vt:lpstr>
      <vt:lpstr>Wet kwaliteit klachten en geschillen zorg (Wkkgz)</vt:lpstr>
      <vt:lpstr>Wet kwaliteit klachten en geschillen zorg (Wkkgz)</vt:lpstr>
      <vt:lpstr>PowerPoint Presentation</vt:lpstr>
      <vt:lpstr>Speerpunten voor IGJ uit de Zorgstandaard</vt:lpstr>
      <vt:lpstr>PowerPoint Presentation</vt:lpstr>
      <vt:lpstr>Plannen IGJ in 2018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 verwacht IGJ van de VSV’s?</dc:title>
  <dc:creator>Anneke Wiggers</dc:creator>
  <cp:lastModifiedBy>Sandra Winterswijk</cp:lastModifiedBy>
  <cp:revision>1</cp:revision>
  <dcterms:created xsi:type="dcterms:W3CDTF">2018-02-19T12:33:47Z</dcterms:created>
  <dcterms:modified xsi:type="dcterms:W3CDTF">2018-02-20T13:55:02Z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0x010100DB7187F271E6764BA7C3A6A48E0CBADB</vt:lpwstr>
  </property>
</Properties>
</file>