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F925E-2F5B-4059-A31C-13102AE2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5E1597-C1A4-4FB8-9E63-C00B22DD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E1DE-90DB-4507-9C0B-B8119ADB97BE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508DEB-4954-44B0-9685-E07A2807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A6738-1588-4381-84BF-948A8CBE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26B-5C07-42D2-B6A3-E5917AB608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65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D25354-14A6-4918-9EB2-2BD1A7C0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7253DF-B9F4-43A9-8158-E0DCED3C7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EBCFF2-84C5-4F80-80BD-D3E7ECCA3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E1DE-90DB-4507-9C0B-B8119ADB97BE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B41BAD-A95B-424C-9ED2-2464BD2AC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44C05C-6E47-4AF2-945E-A4B7F5D0A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F26B-5C07-42D2-B6A3-E5917AB608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BA06E8-173F-469C-AAD9-3153C119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AE049F-DF62-4D63-8304-5DE9150FF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C8E92D-9C9B-4104-B52F-ACA3ED9B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5F7F44-5827-4A6B-BCBD-C311D6958C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2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E59602-F432-423D-9504-481DFD9E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D4CE59-C8F9-4A25-B5C5-A76BEE155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E79757-AC30-4504-88A3-207D4FE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Trend in foetale, neonatale en perinatale sterfte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90A8DD-E067-4277-B613-96195E193E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36DB1C-4A87-4774-A249-50DF8684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Goed nieuws!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A3451A-B1AA-4BB0-B87B-3A0E8D538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36321E-EC52-4CE5-84A9-C5D19DE1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A2C6A8-9F5F-4731-BA08-6A5B7AE30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A252D0-8A4F-4AA3-90FE-59DE3BF6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3154AE-F232-462F-A816-553F08A1A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E9577E-3F4B-475F-A587-6820C653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D0C989-A2BE-4D75-8F8D-DEB6DE34C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7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F758FB-BDF5-4958-B022-EE4D3D65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DD504C-F055-4331-8078-DD1B9F980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1D9A0A-AA5A-420D-9F14-78883B22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F00A6C-2CE4-400A-A38B-68F7D13D6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110A52-5B0D-4150-8B61-6AE91A39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BAA711-FB91-4CA8-A33F-37560B577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AEED51-08C3-407C-A493-219B18CF6F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D0151-0F81-4056-9FE2-40A4A0258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90AC1C-6175-49C0-95DD-E578C82C39E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c9541f1-3b43-482c-a8de-1b403dece07c"/>
    <ds:schemaRef ds:uri="18bc3f94-dfc0-4b96-9f8a-0e5bbfb16367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bf4a096b-ecb1-4e85-a1e0-80c521e034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 Presentation</vt:lpstr>
      <vt:lpstr>Trend in foetale, neonatale en perinatale sterfte</vt:lpstr>
      <vt:lpstr>Goed nieuws!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Wiggers</dc:creator>
  <cp:lastModifiedBy>Sandra Winterswijk</cp:lastModifiedBy>
  <cp:revision>1</cp:revision>
  <dcterms:created xsi:type="dcterms:W3CDTF">2018-02-19T12:30:09Z</dcterms:created>
  <dcterms:modified xsi:type="dcterms:W3CDTF">2018-02-20T13:54:16Z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