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x="9144000" cy="5143500" type="screen16x9"/>
  <p:notesSz cx="6888163" cy="10018713"/>
  <p:defaultTextStyle>
    <a:defPPr>
      <a:defRPr lang="nl-NL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16" d="100"/>
          <a:sy n="116" d="100"/>
        </p:scale>
        <p:origin x="75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BF1664-38D0-4D59-BC64-B84A00964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D6054D05-FC51-4ACF-9B5E-E21701A7D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C9E04-EF94-4AC7-876D-204A46F9CC07}" type="datetimeFigureOut">
              <a:rPr lang="nl-NL" smtClean="0"/>
              <a:t>20-2-2018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EA8E4895-9C48-4A78-A455-D8B38C95B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A58D428-2B87-43AD-B8E2-BD83F4A3E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85F29-474F-481E-9768-A03A8E5022A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40924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1484B1FA-49C3-46E8-B4A3-38B4BC27E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80FB91A-0A97-4763-89FD-09A7A92FFD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1EC94FB-34CF-4EDC-956C-D3FAA3046B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2C9E04-EF94-4AC7-876D-204A46F9CC07}" type="datetimeFigureOut">
              <a:rPr lang="nl-NL" smtClean="0"/>
              <a:t>20-2-2018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F8FA906-9F39-4D46-BBD1-B1E557C0C1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BEBDA34-39D9-454A-95AB-21A6E5E960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B85F29-474F-481E-9768-A03A8E5022A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63948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1EB34605-03C2-4F41-875C-086F949B5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D4A3AA24-CE9A-444C-B95B-2D877CA986C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3418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2E95EF8C-1A39-42C2-8E42-EFFC91B79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Tijdspad</a:t>
            </a:r>
            <a:endParaRPr lang="en-US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E42E36D5-00EC-46DE-B849-C12D72FD29F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7161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D9B3B2FC-39D7-447D-90B8-BF305A011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Tijdspad</a:t>
            </a:r>
            <a:endParaRPr lang="en-US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187DD551-891A-407B-9409-EA5BEC53AC6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3746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6079FAE5-4554-4613-A39E-CF6244E9A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lnSpc>
                <a:spcPct val="100000"/>
              </a:lnSpc>
              <a:defRPr/>
            </a:pPr>
            <a:r>
              <a:rPr lang="nl-NL"/>
              <a:t>Hiërarchie van eindgebruikers</a:t>
            </a:r>
            <a:endParaRPr lang="en-US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1B676C15-BDA2-4078-A6A3-5104B4722CE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5853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38329BA0-CE4B-4B81-ACBD-6DBE1735B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sz="13000">
                <a:latin typeface="Gabriola" panose="04040605051002020D02" pitchFamily="82" charset="0"/>
                <a:ea typeface="Tahoma" panose="020B0604030504040204" pitchFamily="34" charset="0"/>
                <a:cs typeface="Tahoma" panose="020B0604030504040204" pitchFamily="34" charset="0"/>
              </a:rPr>
              <a:t>‘DIGI-BABE’</a:t>
            </a:r>
            <a:endParaRPr lang="en-US" sz="13000" dirty="0">
              <a:latin typeface="Gabriola" panose="04040605051002020D02" pitchFamily="8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D9EFA7CD-F4F4-4332-A17B-047161C1773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2811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2D9E3ED2-63EE-4E22-894F-0035F0058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7CD6A8FA-56F4-4ACA-82D6-2EC5695B52B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906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A065BB89-1DF6-4237-B0D9-CF37F7FC8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lnSpc>
                <a:spcPct val="100000"/>
              </a:lnSpc>
              <a:defRPr/>
            </a:pPr>
            <a:r>
              <a:rPr lang="nl-NL"/>
              <a:t>Hiërarchie van eindgebruikers</a:t>
            </a:r>
            <a:endParaRPr lang="en-US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DEBAC5DE-4F22-4BBC-8A12-EE8F2A2FC33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917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8994EF78-F69C-415D-AB01-825D4ACEE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66BA527E-D634-4FBA-AEF3-A59A89F1E12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3977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2557C21C-896D-4498-B5A5-E2019A1042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E8A620ED-8AA7-464A-8724-6DD7A0CC8C0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2440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485A8E9C-72F0-458C-84DB-AEB3CE76D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OUTCOMEDOELEN Informatieberaad Zorg</a:t>
            </a:r>
            <a:endParaRPr lang="en-US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267AB241-4937-49E1-B6B9-04C7F68E110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8157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663BD17C-6B54-46B7-838C-939F69D70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Recente Ontwikkelingen</a:t>
            </a:r>
            <a:endParaRPr lang="en-US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FCE1B954-5706-444B-981A-7B3FEE7DBCD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7187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395F7648-82BF-4E27-91AF-34EFDE434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1FB4F796-D1BB-4B00-8818-B49B45ED351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9982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A444E81B-8EE8-4E07-9B26-C1973FEC26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PILOTS (VSV’s/IGO’s):</a:t>
            </a:r>
            <a:b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- Amsterdam Oost-Centrum</a:t>
            </a:r>
            <a:br>
              <a:rPr lang="en-US" sz="2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- Amsterdam West</a:t>
            </a:r>
            <a:br>
              <a:rPr lang="en-US" sz="2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- Hoorn (West-Friesland)</a:t>
            </a:r>
            <a:br>
              <a:rPr lang="en-US" sz="2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- Midden Kennemerland</a:t>
            </a:r>
            <a:endParaRPr lang="en-US" sz="20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1952A873-4742-4B59-AC67-AF126BA11B5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325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D7752C83-5BC9-42B2-B113-E41ECB3CA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80518049-FF61-41C5-A494-5C1CDC3F146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22399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B7187F271E6764BA7C3A6A48E0CBADB" ma:contentTypeVersion="24" ma:contentTypeDescription="Een nieuw document maken." ma:contentTypeScope="" ma:versionID="58729f679c47cf17afba653ae4f68142">
  <xsd:schema xmlns:xsd="http://www.w3.org/2001/XMLSchema" xmlns:xs="http://www.w3.org/2001/XMLSchema" xmlns:p="http://schemas.microsoft.com/office/2006/metadata/properties" xmlns:ns2="ec9541f1-3b43-482c-a8de-1b403dece07c" xmlns:ns3="bf4a096b-ecb1-4e85-a1e0-80c521e034ab" xmlns:ns4="18bc3f94-dfc0-4b96-9f8a-0e5bbfb16367" targetNamespace="http://schemas.microsoft.com/office/2006/metadata/properties" ma:root="true" ma:fieldsID="2601f3e163460f17f5f873e606375361" ns2:_="" ns3:_="" ns4:_="">
    <xsd:import namespace="ec9541f1-3b43-482c-a8de-1b403dece07c"/>
    <xsd:import namespace="bf4a096b-ecb1-4e85-a1e0-80c521e034ab"/>
    <xsd:import namespace="18bc3f94-dfc0-4b96-9f8a-0e5bbfb1636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3:SharingHintHash" minOccurs="0"/>
                <xsd:element ref="ns3:SharedWithDetails" minOccurs="0"/>
                <xsd:element ref="ns3:LastSharedByUser" minOccurs="0"/>
                <xsd:element ref="ns3:LastSharedByTime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9541f1-3b43-482c-a8de-1b403dece07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4a096b-ecb1-4e85-a1e0-80c521e034ab" elementFormDefault="qualified">
    <xsd:import namespace="http://schemas.microsoft.com/office/2006/documentManagement/types"/>
    <xsd:import namespace="http://schemas.microsoft.com/office/infopath/2007/PartnerControls"/>
    <xsd:element name="SharingHintHash" ma:index="9" nillable="true" ma:displayName="Hint-hash delen" ma:internalName="SharingHintHash" ma:readOnly="true">
      <xsd:simpleType>
        <xsd:restriction base="dms:Text"/>
      </xsd:simpleType>
    </xsd:element>
    <xsd:element name="SharedWithDetails" ma:index="10" nillable="true" ma:displayName="Gedeeld met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1" nillable="true" ma:displayName="Laatst gedeeld, per gebruik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Laatst gedeeld, per tijdstip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bc3f94-dfc0-4b96-9f8a-0e5bbfb1636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6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85CE339-B10A-46DF-B2BC-4829304A6A3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7F45A4E-26EB-4F9A-9091-A118BA7AFAF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c9541f1-3b43-482c-a8de-1b403dece07c"/>
    <ds:schemaRef ds:uri="bf4a096b-ecb1-4e85-a1e0-80c521e034ab"/>
    <ds:schemaRef ds:uri="18bc3f94-dfc0-4b96-9f8a-0e5bbfb1636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09F0375-F9CE-4009-85E7-691284484CAF}">
  <ds:schemaRefs>
    <ds:schemaRef ds:uri="http://schemas.microsoft.com/office/2006/documentManagement/types"/>
    <ds:schemaRef ds:uri="http://purl.org/dc/terms/"/>
    <ds:schemaRef ds:uri="http://purl.org/dc/dcmitype/"/>
    <ds:schemaRef ds:uri="http://schemas.openxmlformats.org/package/2006/metadata/core-properties"/>
    <ds:schemaRef ds:uri="ec9541f1-3b43-482c-a8de-1b403dece07c"/>
    <ds:schemaRef ds:uri="18bc3f94-dfc0-4b96-9f8a-0e5bbfb16367"/>
    <ds:schemaRef ds:uri="http://purl.org/dc/elements/1.1/"/>
    <ds:schemaRef ds:uri="http://schemas.microsoft.com/office/2006/metadata/properties"/>
    <ds:schemaRef ds:uri="http://schemas.microsoft.com/office/infopath/2007/PartnerControls"/>
    <ds:schemaRef ds:uri="bf4a096b-ecb1-4e85-a1e0-80c521e034ab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</Words>
  <Application>Microsoft Office PowerPoint</Application>
  <PresentationFormat>On-screen Show (16:9)</PresentationFormat>
  <Paragraphs>8</Paragraphs>
  <Slides>14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Gabriola</vt:lpstr>
      <vt:lpstr>Tahoma</vt:lpstr>
      <vt:lpstr>Kantoorthema</vt:lpstr>
      <vt:lpstr>PowerPoint Presentation</vt:lpstr>
      <vt:lpstr>Hiërarchie van eindgebruikers</vt:lpstr>
      <vt:lpstr>PowerPoint Presentation</vt:lpstr>
      <vt:lpstr>PowerPoint Presentation</vt:lpstr>
      <vt:lpstr>OUTCOMEDOELEN Informatieberaad Zorg</vt:lpstr>
      <vt:lpstr>Recente Ontwikkelingen</vt:lpstr>
      <vt:lpstr>PowerPoint Presentation</vt:lpstr>
      <vt:lpstr>PILOTS (VSV’s/IGO’s): - Amsterdam Oost-Centrum - Amsterdam West - Hoorn (West-Friesland) - Midden Kennemerland</vt:lpstr>
      <vt:lpstr>PowerPoint Presentation</vt:lpstr>
      <vt:lpstr>Tijdspad</vt:lpstr>
      <vt:lpstr>Tijdspad</vt:lpstr>
      <vt:lpstr>Hiërarchie van eindgebruikers</vt:lpstr>
      <vt:lpstr>‘DIGI-BABE’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Anneke Wiggers</dc:creator>
  <cp:lastModifiedBy>Sandra Winterswijk</cp:lastModifiedBy>
  <cp:revision>2</cp:revision>
  <dcterms:created xsi:type="dcterms:W3CDTF">2018-02-19T12:32:31Z</dcterms:created>
  <dcterms:modified xsi:type="dcterms:W3CDTF">2018-02-20T13:51:08Z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0x010100DB7187F271E6764BA7C3A6A48E0CBADB</vt:lpwstr>
  </property>
</Properties>
</file>