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 id="2147483699" r:id="rId6"/>
    <p:sldMasterId id="2147483711" r:id="rId7"/>
    <p:sldMasterId id="2147483723" r:id="rId8"/>
    <p:sldMasterId id="2147483735" r:id="rId9"/>
    <p:sldMasterId id="2147483746" r:id="rId10"/>
    <p:sldMasterId id="2147483758" r:id="rId11"/>
    <p:sldMasterId id="2147483770" r:id="rId12"/>
  </p:sldMasterIdLst>
  <p:notesMasterIdLst>
    <p:notesMasterId r:id="rId58"/>
  </p:notesMasterIdLst>
  <p:handoutMasterIdLst>
    <p:handoutMasterId r:id="rId59"/>
  </p:handoutMasterIdLst>
  <p:sldIdLst>
    <p:sldId id="260" r:id="rId13"/>
    <p:sldId id="289" r:id="rId14"/>
    <p:sldId id="290" r:id="rId15"/>
    <p:sldId id="324" r:id="rId16"/>
    <p:sldId id="331" r:id="rId17"/>
    <p:sldId id="332" r:id="rId18"/>
    <p:sldId id="333" r:id="rId19"/>
    <p:sldId id="334" r:id="rId20"/>
    <p:sldId id="335" r:id="rId21"/>
    <p:sldId id="330" r:id="rId22"/>
    <p:sldId id="325" r:id="rId23"/>
    <p:sldId id="326" r:id="rId24"/>
    <p:sldId id="327" r:id="rId25"/>
    <p:sldId id="328" r:id="rId26"/>
    <p:sldId id="329"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286" r:id="rId55"/>
    <p:sldId id="291" r:id="rId56"/>
    <p:sldId id="264" r:id="rId57"/>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eke Moerman" initials="DM" lastIdx="1" clrIdx="0">
    <p:extLst>
      <p:ext uri="{19B8F6BF-5375-455C-9EA6-DF929625EA0E}">
        <p15:presenceInfo xmlns:p15="http://schemas.microsoft.com/office/powerpoint/2012/main" userId="Dineke Mo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5165" autoAdjust="0"/>
  </p:normalViewPr>
  <p:slideViewPr>
    <p:cSldViewPr>
      <p:cViewPr varScale="1">
        <p:scale>
          <a:sx n="82" d="100"/>
          <a:sy n="82" d="100"/>
        </p:scale>
        <p:origin x="1458" y="60"/>
      </p:cViewPr>
      <p:guideLst>
        <p:guide orient="horz" pos="2160"/>
        <p:guide pos="3840"/>
        <p:guide pos="370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825D2-8B74-4FA9-B814-22312F3C2BCF}"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nl-NL"/>
        </a:p>
      </dgm:t>
    </dgm:pt>
    <dgm:pt modelId="{9989C880-C1BC-431B-8000-02F2577A3455}">
      <dgm:prSet phldrT="[Tekst]" custT="1"/>
      <dgm:spPr>
        <a:xfrm>
          <a:off x="22950" y="48011"/>
          <a:ext cx="2120061" cy="1909772"/>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NL" sz="2000" dirty="0">
              <a:solidFill>
                <a:sysClr val="window" lastClr="FFFFFF"/>
              </a:solidFill>
              <a:latin typeface="Calibri"/>
              <a:ea typeface="+mn-ea"/>
              <a:cs typeface="+mn-cs"/>
            </a:rPr>
            <a:t>Stroomdiagram</a:t>
          </a:r>
        </a:p>
      </dgm:t>
    </dgm:pt>
    <dgm:pt modelId="{5473CCEB-78FA-4E2F-A1DE-86077F5899FD}" type="parTrans" cxnId="{DD25A93A-35FE-48B7-8770-048707C588EA}">
      <dgm:prSet/>
      <dgm:spPr/>
      <dgm:t>
        <a:bodyPr/>
        <a:lstStyle/>
        <a:p>
          <a:endParaRPr lang="nl-NL"/>
        </a:p>
      </dgm:t>
    </dgm:pt>
    <dgm:pt modelId="{266029E7-152F-4E5A-B308-627A89B558B1}" type="sibTrans" cxnId="{DD25A93A-35FE-48B7-8770-048707C588EA}">
      <dgm:prSet/>
      <dgm:spPr>
        <a:xfrm rot="21585751">
          <a:off x="2404296" y="444562"/>
          <a:ext cx="553931" cy="466828"/>
        </a:xfrm>
        <a:prstGeom prst="rightArrow">
          <a:avLst>
            <a:gd name="adj1" fmla="val 60000"/>
            <a:gd name="adj2" fmla="val 50000"/>
          </a:avLst>
        </a:prstGeom>
        <a:solidFill>
          <a:srgbClr val="1F497D">
            <a:alpha val="40000"/>
          </a:srgbClr>
        </a:solidFill>
        <a:ln>
          <a:noFill/>
        </a:ln>
        <a:effectLst/>
      </dgm:spPr>
      <dgm:t>
        <a:bodyPr/>
        <a:lstStyle/>
        <a:p>
          <a:endParaRPr lang="nl-NL">
            <a:solidFill>
              <a:sysClr val="window" lastClr="FFFFFF"/>
            </a:solidFill>
            <a:latin typeface="Calibri"/>
            <a:ea typeface="+mn-ea"/>
            <a:cs typeface="+mn-cs"/>
          </a:endParaRPr>
        </a:p>
      </dgm:t>
    </dgm:pt>
    <dgm:pt modelId="{DA2D9649-A308-402E-9168-37403630329B}">
      <dgm:prSet phldrT="[Tekst]" custT="1"/>
      <dgm:spPr>
        <a:xfrm>
          <a:off x="379852" y="1107833"/>
          <a:ext cx="1890351" cy="1826269"/>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sz="1400" dirty="0">
              <a:solidFill>
                <a:sysClr val="windowText" lastClr="000000">
                  <a:hueOff val="0"/>
                  <a:satOff val="0"/>
                  <a:lumOff val="0"/>
                  <a:alphaOff val="0"/>
                </a:sysClr>
              </a:solidFill>
              <a:latin typeface="Calibri"/>
              <a:ea typeface="+mn-ea"/>
              <a:cs typeface="+mn-cs"/>
            </a:rPr>
            <a:t> Samenvatting  (</a:t>
          </a:r>
          <a:r>
            <a:rPr lang="nl-NL" sz="1400" dirty="0" err="1">
              <a:solidFill>
                <a:sysClr val="windowText" lastClr="000000">
                  <a:hueOff val="0"/>
                  <a:satOff val="0"/>
                  <a:lumOff val="0"/>
                  <a:alphaOff val="0"/>
                </a:sysClr>
              </a:solidFill>
              <a:latin typeface="Calibri"/>
              <a:ea typeface="+mn-ea"/>
              <a:cs typeface="+mn-cs"/>
            </a:rPr>
            <a:t>inter</a:t>
          </a:r>
          <a:r>
            <a:rPr lang="nl-NL" sz="1400" dirty="0">
              <a:solidFill>
                <a:sysClr val="windowText" lastClr="000000">
                  <a:hueOff val="0"/>
                  <a:satOff val="0"/>
                  <a:lumOff val="0"/>
                  <a:alphaOff val="0"/>
                </a:sysClr>
              </a:solidFill>
              <a:latin typeface="Calibri"/>
              <a:ea typeface="+mn-ea"/>
              <a:cs typeface="+mn-cs"/>
            </a:rPr>
            <a:t>)nationale richtlijnen</a:t>
          </a:r>
        </a:p>
      </dgm:t>
    </dgm:pt>
    <dgm:pt modelId="{CFC95536-DE49-4F07-887E-36A8FA362241}" type="parTrans" cxnId="{950EBB94-9799-41E6-899B-895FB6C36757}">
      <dgm:prSet/>
      <dgm:spPr/>
      <dgm:t>
        <a:bodyPr/>
        <a:lstStyle/>
        <a:p>
          <a:endParaRPr lang="nl-NL"/>
        </a:p>
      </dgm:t>
    </dgm:pt>
    <dgm:pt modelId="{2C99D14E-B5F9-4059-90C3-4C6C31F3740A}" type="sibTrans" cxnId="{950EBB94-9799-41E6-899B-895FB6C36757}">
      <dgm:prSet/>
      <dgm:spPr/>
      <dgm:t>
        <a:bodyPr/>
        <a:lstStyle/>
        <a:p>
          <a:endParaRPr lang="nl-NL"/>
        </a:p>
      </dgm:t>
    </dgm:pt>
    <dgm:pt modelId="{6823C2EF-728E-4B20-9752-8601BB31F44A}">
      <dgm:prSet phldrT="[Tekst]" custT="1"/>
      <dgm:spPr>
        <a:xfrm>
          <a:off x="3188156" y="28281"/>
          <a:ext cx="2150137" cy="1929415"/>
        </a:xfrm>
        <a:prstGeom prst="roundRect">
          <a:avLst>
            <a:gd name="adj" fmla="val 10000"/>
          </a:avLst>
        </a:prstGeom>
        <a:solidFill>
          <a:srgbClr val="1F497D">
            <a:alpha val="40000"/>
          </a:srgbClr>
        </a:solidFill>
        <a:ln w="25400" cap="flat" cmpd="sng" algn="ctr">
          <a:solidFill>
            <a:sysClr val="window" lastClr="FFFFFF">
              <a:hueOff val="0"/>
              <a:satOff val="0"/>
              <a:lumOff val="0"/>
              <a:alphaOff val="0"/>
            </a:sysClr>
          </a:solidFill>
          <a:prstDash val="solid"/>
        </a:ln>
        <a:effectLst/>
      </dgm:spPr>
      <dgm:t>
        <a:bodyPr/>
        <a:lstStyle/>
        <a:p>
          <a:r>
            <a:rPr lang="nl-NL" sz="2000" dirty="0">
              <a:solidFill>
                <a:sysClr val="window" lastClr="FFFFFF"/>
              </a:solidFill>
              <a:latin typeface="Calibri"/>
              <a:ea typeface="+mn-ea"/>
              <a:cs typeface="+mn-cs"/>
            </a:rPr>
            <a:t>Online vragenlijst</a:t>
          </a:r>
        </a:p>
      </dgm:t>
    </dgm:pt>
    <dgm:pt modelId="{EBA15646-DC22-4C0D-B37A-C255DEEBF693}" type="parTrans" cxnId="{90D521C3-4E66-4C83-BBDE-8979E719C71E}">
      <dgm:prSet/>
      <dgm:spPr/>
      <dgm:t>
        <a:bodyPr/>
        <a:lstStyle/>
        <a:p>
          <a:endParaRPr lang="nl-NL"/>
        </a:p>
      </dgm:t>
    </dgm:pt>
    <dgm:pt modelId="{47ADA59F-D098-4A09-BA5B-AF403534110B}" type="sibTrans" cxnId="{90D521C3-4E66-4C83-BBDE-8979E719C71E}">
      <dgm:prSet/>
      <dgm:spPr>
        <a:xfrm rot="21579825">
          <a:off x="5575514" y="428828"/>
          <a:ext cx="502924" cy="466828"/>
        </a:xfrm>
        <a:prstGeom prst="rightArrow">
          <a:avLst>
            <a:gd name="adj1" fmla="val 60000"/>
            <a:gd name="adj2" fmla="val 50000"/>
          </a:avLst>
        </a:prstGeom>
        <a:solidFill>
          <a:srgbClr val="8064A2">
            <a:hueOff val="-4464770"/>
            <a:satOff val="26899"/>
            <a:lumOff val="2156"/>
            <a:alpha val="40000"/>
          </a:srgbClr>
        </a:solidFill>
        <a:ln>
          <a:noFill/>
        </a:ln>
        <a:effectLst/>
      </dgm:spPr>
      <dgm:t>
        <a:bodyPr/>
        <a:lstStyle/>
        <a:p>
          <a:endParaRPr lang="nl-NL">
            <a:solidFill>
              <a:sysClr val="window" lastClr="FFFFFF"/>
            </a:solidFill>
            <a:latin typeface="Calibri"/>
            <a:ea typeface="+mn-ea"/>
            <a:cs typeface="+mn-cs"/>
          </a:endParaRPr>
        </a:p>
      </dgm:t>
    </dgm:pt>
    <dgm:pt modelId="{CF916807-6DCF-4AFC-BC5B-3C22C0A21722}">
      <dgm:prSet phldrT="[Tekst]" custT="1"/>
      <dgm:spPr>
        <a:xfrm>
          <a:off x="6287192" y="9531"/>
          <a:ext cx="2159456" cy="1931022"/>
        </a:xfrm>
        <a:prstGeom prst="roundRect">
          <a:avLst>
            <a:gd name="adj" fmla="val 10000"/>
          </a:avLst>
        </a:prstGeom>
        <a:solidFill>
          <a:srgbClr val="8064A2">
            <a:hueOff val="-4464770"/>
            <a:satOff val="26899"/>
            <a:lumOff val="2156"/>
            <a:alpha val="40000"/>
          </a:srgbClr>
        </a:solidFill>
        <a:ln w="25400" cap="flat" cmpd="sng" algn="ctr">
          <a:solidFill>
            <a:sysClr val="window" lastClr="FFFFFF">
              <a:hueOff val="0"/>
              <a:satOff val="0"/>
              <a:lumOff val="0"/>
              <a:alphaOff val="0"/>
            </a:sysClr>
          </a:solidFill>
          <a:prstDash val="solid"/>
        </a:ln>
        <a:effectLst/>
      </dgm:spPr>
      <dgm:t>
        <a:bodyPr/>
        <a:lstStyle/>
        <a:p>
          <a:r>
            <a:rPr lang="nl-NL" sz="2000" dirty="0">
              <a:solidFill>
                <a:sysClr val="window" lastClr="FFFFFF"/>
              </a:solidFill>
              <a:latin typeface="Calibri"/>
              <a:ea typeface="+mn-ea"/>
              <a:cs typeface="+mn-cs"/>
            </a:rPr>
            <a:t>Werkgroep-bijeenkomst</a:t>
          </a:r>
        </a:p>
      </dgm:t>
    </dgm:pt>
    <dgm:pt modelId="{5EFEA24B-B9BB-4D27-B491-12DBD605EFF5}" type="parTrans" cxnId="{0BA1E9EC-4BB7-492E-8209-F2CB4436D26C}">
      <dgm:prSet/>
      <dgm:spPr/>
      <dgm:t>
        <a:bodyPr/>
        <a:lstStyle/>
        <a:p>
          <a:endParaRPr lang="nl-NL"/>
        </a:p>
      </dgm:t>
    </dgm:pt>
    <dgm:pt modelId="{FE7F9041-0D87-4C37-960A-1E47D47F1DFF}" type="sibTrans" cxnId="{0BA1E9EC-4BB7-492E-8209-F2CB4436D26C}">
      <dgm:prSet/>
      <dgm:spPr/>
      <dgm:t>
        <a:bodyPr/>
        <a:lstStyle/>
        <a:p>
          <a:endParaRPr lang="nl-NL"/>
        </a:p>
      </dgm:t>
    </dgm:pt>
    <dgm:pt modelId="{E1FED285-A427-4652-9587-463AC9FAF328}">
      <dgm:prSet phldrT="[Tekst]" custT="1"/>
      <dgm:spPr>
        <a:xfrm>
          <a:off x="6757064" y="1106673"/>
          <a:ext cx="1875032" cy="1828208"/>
        </a:xfrm>
        <a:prstGeom prst="roundRect">
          <a:avLst>
            <a:gd name="adj" fmla="val 10000"/>
          </a:avLst>
        </a:prstGeom>
        <a:solidFill>
          <a:sysClr val="window" lastClr="FFFFFF">
            <a:hueOff val="0"/>
            <a:satOff val="0"/>
            <a:lumOff val="0"/>
            <a:alpha val="40000"/>
          </a:sysClr>
        </a:solidFill>
        <a:ln w="25400" cap="flat" cmpd="sng" algn="ctr">
          <a:solidFill>
            <a:srgbClr val="8064A2">
              <a:hueOff val="-4464770"/>
              <a:satOff val="26899"/>
              <a:lumOff val="2156"/>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sz="1400" dirty="0">
              <a:solidFill>
                <a:schemeClr val="bg1">
                  <a:lumMod val="50000"/>
                </a:schemeClr>
              </a:solidFill>
              <a:latin typeface="Calibri"/>
              <a:ea typeface="+mn-ea"/>
              <a:cs typeface="+mn-cs"/>
            </a:rPr>
            <a:t> Besluitvorming</a:t>
          </a:r>
        </a:p>
      </dgm:t>
    </dgm:pt>
    <dgm:pt modelId="{6E99A656-7F4E-4F57-9D40-974DC25DF570}" type="parTrans" cxnId="{EA2AFBA5-DA03-4FFD-98F5-12EA5B257A17}">
      <dgm:prSet/>
      <dgm:spPr/>
      <dgm:t>
        <a:bodyPr/>
        <a:lstStyle/>
        <a:p>
          <a:endParaRPr lang="nl-NL"/>
        </a:p>
      </dgm:t>
    </dgm:pt>
    <dgm:pt modelId="{F14C2D4D-4DFA-46B6-8E22-B606E97418AB}" type="sibTrans" cxnId="{EA2AFBA5-DA03-4FFD-98F5-12EA5B257A17}">
      <dgm:prSet/>
      <dgm:spPr/>
      <dgm:t>
        <a:bodyPr/>
        <a:lstStyle/>
        <a:p>
          <a:endParaRPr lang="nl-NL"/>
        </a:p>
      </dgm:t>
    </dgm:pt>
    <dgm:pt modelId="{D625345F-8DE5-4270-91A6-0F2385E789CD}">
      <dgm:prSet phldrT="[Tekst]" custT="1"/>
      <dgm:spPr>
        <a:xfrm>
          <a:off x="3578227" y="1107616"/>
          <a:ext cx="1884163" cy="1867345"/>
        </a:xfrm>
        <a:prstGeom prst="roundRect">
          <a:avLst>
            <a:gd name="adj" fmla="val 10000"/>
          </a:avLst>
        </a:prstGeom>
        <a:solidFill>
          <a:schemeClr val="bg1">
            <a:alpha val="40000"/>
          </a:schemeClr>
        </a:solidFill>
        <a:ln w="25400" cap="flat" cmpd="sng" algn="ctr">
          <a:solidFill>
            <a:srgbClr val="8064A2">
              <a:hueOff val="-2232385"/>
              <a:satOff val="13449"/>
              <a:lumOff val="1078"/>
              <a:alphaOff val="0"/>
            </a:srgbClr>
          </a:solidFill>
          <a:prstDash val="solid"/>
        </a:ln>
        <a:effectLst/>
      </dgm:spPr>
      <dgm:t>
        <a:bodyPr bIns="100800"/>
        <a:lstStyle/>
        <a:p>
          <a:pPr marL="114300" indent="0" defTabSz="622300">
            <a:lnSpc>
              <a:spcPct val="90000"/>
            </a:lnSpc>
            <a:spcBef>
              <a:spcPct val="0"/>
            </a:spcBef>
            <a:spcAft>
              <a:spcPct val="15000"/>
            </a:spcAft>
            <a:buNone/>
          </a:pPr>
          <a:r>
            <a:rPr lang="nl-NL" sz="1400" baseline="0" dirty="0">
              <a:solidFill>
                <a:schemeClr val="bg1">
                  <a:lumMod val="50000"/>
                </a:schemeClr>
              </a:solidFill>
              <a:latin typeface="+mn-lt"/>
              <a:ea typeface="+mn-ea"/>
              <a:cs typeface="+mn-cs"/>
            </a:rPr>
            <a:t> Stellingen</a:t>
          </a:r>
          <a:endParaRPr lang="nl-NL" sz="1400" baseline="0" dirty="0">
            <a:solidFill>
              <a:schemeClr val="bg1">
                <a:lumMod val="50000"/>
              </a:schemeClr>
            </a:solidFill>
            <a:latin typeface="Calibri"/>
            <a:ea typeface="+mn-ea"/>
            <a:cs typeface="+mn-cs"/>
          </a:endParaRPr>
        </a:p>
      </dgm:t>
    </dgm:pt>
    <dgm:pt modelId="{ACDE7E63-6472-4F8E-B1DC-25C3A9A6950A}" type="parTrans" cxnId="{F46457C3-EFD6-4256-B25B-905619759039}">
      <dgm:prSet/>
      <dgm:spPr/>
      <dgm:t>
        <a:bodyPr/>
        <a:lstStyle/>
        <a:p>
          <a:endParaRPr lang="en-GB"/>
        </a:p>
      </dgm:t>
    </dgm:pt>
    <dgm:pt modelId="{0F78165C-41BF-42F4-B94C-98FBB12B83D8}" type="sibTrans" cxnId="{F46457C3-EFD6-4256-B25B-905619759039}">
      <dgm:prSet/>
      <dgm:spPr/>
      <dgm:t>
        <a:bodyPr/>
        <a:lstStyle/>
        <a:p>
          <a:endParaRPr lang="en-GB"/>
        </a:p>
      </dgm:t>
    </dgm:pt>
    <dgm:pt modelId="{8BD6278F-89C4-49FF-BF04-813ABE10460A}">
      <dgm:prSet phldrT="[Tekst]"/>
      <dgm:spPr>
        <a:xfrm>
          <a:off x="6757064" y="1106673"/>
          <a:ext cx="1875032" cy="1828208"/>
        </a:xfrm>
        <a:prstGeom prst="roundRect">
          <a:avLst>
            <a:gd name="adj" fmla="val 10000"/>
          </a:avLst>
        </a:prstGeom>
        <a:solidFill>
          <a:sysClr val="window" lastClr="FFFFFF">
            <a:hueOff val="0"/>
            <a:satOff val="0"/>
            <a:lumOff val="0"/>
            <a:alpha val="40000"/>
          </a:sysClr>
        </a:solidFill>
        <a:ln w="25400" cap="flat" cmpd="sng" algn="ctr">
          <a:solidFill>
            <a:srgbClr val="8064A2">
              <a:hueOff val="-4464770"/>
              <a:satOff val="26899"/>
              <a:lumOff val="2156"/>
              <a:alphaOff val="0"/>
            </a:srgbClr>
          </a:solidFill>
          <a:prstDash val="solid"/>
        </a:ln>
        <a:effectLst/>
      </dgm:spPr>
      <dgm:t>
        <a:bodyPr/>
        <a:lstStyle/>
        <a:p>
          <a:pPr marL="114300" indent="0" defTabSz="622300">
            <a:lnSpc>
              <a:spcPct val="90000"/>
            </a:lnSpc>
            <a:spcBef>
              <a:spcPct val="0"/>
            </a:spcBef>
            <a:spcAft>
              <a:spcPct val="15000"/>
            </a:spcAft>
            <a:buNone/>
          </a:pPr>
          <a:endParaRPr lang="nl-NL" sz="500" dirty="0">
            <a:solidFill>
              <a:schemeClr val="bg1">
                <a:lumMod val="50000"/>
              </a:schemeClr>
            </a:solidFill>
            <a:latin typeface="Calibri"/>
            <a:ea typeface="+mn-ea"/>
            <a:cs typeface="+mn-cs"/>
          </a:endParaRPr>
        </a:p>
      </dgm:t>
    </dgm:pt>
    <dgm:pt modelId="{D4F35642-17C3-477D-9112-3739BF3FAB78}" type="parTrans" cxnId="{D1DB2D8F-EA63-4DFB-BBE0-D73FA00CC9AB}">
      <dgm:prSet/>
      <dgm:spPr/>
      <dgm:t>
        <a:bodyPr/>
        <a:lstStyle/>
        <a:p>
          <a:endParaRPr lang="en-GB"/>
        </a:p>
      </dgm:t>
    </dgm:pt>
    <dgm:pt modelId="{24F04D0D-1655-4622-9ECF-FB6A46F755FC}" type="sibTrans" cxnId="{D1DB2D8F-EA63-4DFB-BBE0-D73FA00CC9AB}">
      <dgm:prSet/>
      <dgm:spPr/>
      <dgm:t>
        <a:bodyPr/>
        <a:lstStyle/>
        <a:p>
          <a:endParaRPr lang="en-GB"/>
        </a:p>
      </dgm:t>
    </dgm:pt>
    <dgm:pt modelId="{BBF3A83A-73C4-407C-BF5D-589C6BFBCF55}">
      <dgm:prSet phldrT="[Tekst]"/>
      <dgm:spPr>
        <a:xfrm>
          <a:off x="6757064" y="1106673"/>
          <a:ext cx="1875032" cy="1828208"/>
        </a:xfrm>
        <a:prstGeom prst="roundRect">
          <a:avLst>
            <a:gd name="adj" fmla="val 10000"/>
          </a:avLst>
        </a:prstGeom>
        <a:solidFill>
          <a:sysClr val="window" lastClr="FFFFFF">
            <a:hueOff val="0"/>
            <a:satOff val="0"/>
            <a:lumOff val="0"/>
            <a:alpha val="40000"/>
          </a:sysClr>
        </a:solidFill>
        <a:ln w="25400" cap="flat" cmpd="sng" algn="ctr">
          <a:solidFill>
            <a:srgbClr val="8064A2">
              <a:hueOff val="-4464770"/>
              <a:satOff val="26899"/>
              <a:lumOff val="2156"/>
              <a:alphaOff val="0"/>
            </a:srgbClr>
          </a:solidFill>
          <a:prstDash val="solid"/>
        </a:ln>
        <a:effectLst/>
      </dgm:spPr>
      <dgm:t>
        <a:bodyPr/>
        <a:lstStyle/>
        <a:p>
          <a:pPr marL="114300" indent="0" defTabSz="622300">
            <a:lnSpc>
              <a:spcPct val="90000"/>
            </a:lnSpc>
            <a:spcBef>
              <a:spcPct val="0"/>
            </a:spcBef>
            <a:spcAft>
              <a:spcPct val="15000"/>
            </a:spcAft>
            <a:buNone/>
          </a:pPr>
          <a:endParaRPr lang="nl-NL" sz="500" dirty="0">
            <a:solidFill>
              <a:schemeClr val="bg1">
                <a:lumMod val="50000"/>
              </a:schemeClr>
            </a:solidFill>
            <a:latin typeface="Calibri"/>
            <a:ea typeface="+mn-ea"/>
            <a:cs typeface="+mn-cs"/>
          </a:endParaRPr>
        </a:p>
      </dgm:t>
    </dgm:pt>
    <dgm:pt modelId="{BEEEC942-5948-4DF9-AFE2-9742DB2B27C3}" type="parTrans" cxnId="{5BE27687-569E-4CA4-B87C-BD45209D99A5}">
      <dgm:prSet/>
      <dgm:spPr/>
      <dgm:t>
        <a:bodyPr/>
        <a:lstStyle/>
        <a:p>
          <a:endParaRPr lang="en-GB"/>
        </a:p>
      </dgm:t>
    </dgm:pt>
    <dgm:pt modelId="{A951FE8C-CBDE-431B-BCA9-07953CD0C76A}" type="sibTrans" cxnId="{5BE27687-569E-4CA4-B87C-BD45209D99A5}">
      <dgm:prSet/>
      <dgm:spPr/>
      <dgm:t>
        <a:bodyPr/>
        <a:lstStyle/>
        <a:p>
          <a:endParaRPr lang="en-GB"/>
        </a:p>
      </dgm:t>
    </dgm:pt>
    <dgm:pt modelId="{931F6D4A-1B14-4A37-B0C0-D37E4EE2AC6E}">
      <dgm:prSet phldrT="[Tekst]" custT="1"/>
      <dgm:spPr>
        <a:xfrm>
          <a:off x="6757064" y="1106673"/>
          <a:ext cx="1875032" cy="1828208"/>
        </a:xfrm>
        <a:prstGeom prst="roundRect">
          <a:avLst>
            <a:gd name="adj" fmla="val 10000"/>
          </a:avLst>
        </a:prstGeom>
        <a:solidFill>
          <a:sysClr val="window" lastClr="FFFFFF">
            <a:hueOff val="0"/>
            <a:satOff val="0"/>
            <a:lumOff val="0"/>
            <a:alpha val="40000"/>
          </a:sysClr>
        </a:solidFill>
        <a:ln w="25400" cap="flat" cmpd="sng" algn="ctr">
          <a:solidFill>
            <a:srgbClr val="8064A2">
              <a:hueOff val="-4464770"/>
              <a:satOff val="26899"/>
              <a:lumOff val="2156"/>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sz="1400" dirty="0">
              <a:solidFill>
                <a:schemeClr val="bg1">
                  <a:lumMod val="50000"/>
                </a:schemeClr>
              </a:solidFill>
              <a:latin typeface="Calibri"/>
              <a:ea typeface="+mn-ea"/>
              <a:cs typeface="+mn-cs"/>
            </a:rPr>
            <a:t> Gemandateerde vertegenwoordigers</a:t>
          </a:r>
        </a:p>
      </dgm:t>
    </dgm:pt>
    <dgm:pt modelId="{BFBD55BA-4871-4B26-9D81-D4DDBB4569A0}" type="parTrans" cxnId="{B14C7DEA-02F1-42AD-A9D8-B58CD2E82842}">
      <dgm:prSet/>
      <dgm:spPr/>
      <dgm:t>
        <a:bodyPr/>
        <a:lstStyle/>
        <a:p>
          <a:endParaRPr lang="en-GB"/>
        </a:p>
      </dgm:t>
    </dgm:pt>
    <dgm:pt modelId="{5B468A5E-98BD-4C88-A51E-51C98EBCCA2D}" type="sibTrans" cxnId="{B14C7DEA-02F1-42AD-A9D8-B58CD2E82842}">
      <dgm:prSet/>
      <dgm:spPr/>
      <dgm:t>
        <a:bodyPr/>
        <a:lstStyle/>
        <a:p>
          <a:endParaRPr lang="en-GB"/>
        </a:p>
      </dgm:t>
    </dgm:pt>
    <dgm:pt modelId="{EAC23787-44D9-4354-BF9D-FDECB553CE1F}">
      <dgm:prSet phldrT="[Tekst]" custT="1"/>
      <dgm:spPr>
        <a:xfrm>
          <a:off x="6757064" y="1106673"/>
          <a:ext cx="1875032" cy="1828208"/>
        </a:xfrm>
        <a:prstGeom prst="roundRect">
          <a:avLst>
            <a:gd name="adj" fmla="val 10000"/>
          </a:avLst>
        </a:prstGeom>
        <a:solidFill>
          <a:sysClr val="window" lastClr="FFFFFF">
            <a:hueOff val="0"/>
            <a:satOff val="0"/>
            <a:lumOff val="0"/>
            <a:alpha val="40000"/>
          </a:sysClr>
        </a:solidFill>
        <a:ln w="25400" cap="flat" cmpd="sng" algn="ctr">
          <a:solidFill>
            <a:srgbClr val="8064A2">
              <a:hueOff val="-4464770"/>
              <a:satOff val="26899"/>
              <a:lumOff val="2156"/>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nl-NL" sz="1400" dirty="0">
            <a:solidFill>
              <a:schemeClr val="bg1">
                <a:lumMod val="50000"/>
              </a:schemeClr>
            </a:solidFill>
            <a:latin typeface="Calibri"/>
            <a:ea typeface="+mn-ea"/>
            <a:cs typeface="+mn-cs"/>
          </a:endParaRPr>
        </a:p>
      </dgm:t>
    </dgm:pt>
    <dgm:pt modelId="{EE51E2B9-FD1A-41FE-8CD6-DC1A60088B65}" type="parTrans" cxnId="{AFF0FE4E-554C-4FE1-B306-0DF51DD780A9}">
      <dgm:prSet/>
      <dgm:spPr/>
      <dgm:t>
        <a:bodyPr/>
        <a:lstStyle/>
        <a:p>
          <a:endParaRPr lang="en-GB"/>
        </a:p>
      </dgm:t>
    </dgm:pt>
    <dgm:pt modelId="{FC5546B6-71D5-4334-9E9D-A99EE7B8FF80}" type="sibTrans" cxnId="{AFF0FE4E-554C-4FE1-B306-0DF51DD780A9}">
      <dgm:prSet/>
      <dgm:spPr/>
      <dgm:t>
        <a:bodyPr/>
        <a:lstStyle/>
        <a:p>
          <a:endParaRPr lang="en-GB"/>
        </a:p>
      </dgm:t>
    </dgm:pt>
    <dgm:pt modelId="{D9285AAA-0F3A-45B5-A426-F18E9F6EA677}">
      <dgm:prSet phldrT="[Tekst]" custT="1"/>
      <dgm:spPr>
        <a:xfrm>
          <a:off x="3578227" y="1107616"/>
          <a:ext cx="1884163" cy="1867345"/>
        </a:xfrm>
        <a:solidFill>
          <a:schemeClr val="bg1">
            <a:alpha val="40000"/>
          </a:schemeClr>
        </a:solidFill>
        <a:ln w="25400" cap="flat" cmpd="sng" algn="ctr">
          <a:solidFill>
            <a:srgbClr val="8064A2">
              <a:hueOff val="-2232385"/>
              <a:satOff val="13449"/>
              <a:lumOff val="1078"/>
              <a:alphaOff val="0"/>
            </a:srgbClr>
          </a:solidFill>
          <a:prstDash val="solid"/>
        </a:ln>
        <a:effectLst/>
      </dgm:spPr>
      <dgm:t>
        <a:bodyPr bIns="100800"/>
        <a:lstStyle/>
        <a:p>
          <a:pPr marL="114300" indent="0" defTabSz="622300">
            <a:lnSpc>
              <a:spcPct val="90000"/>
            </a:lnSpc>
            <a:spcBef>
              <a:spcPct val="0"/>
            </a:spcBef>
            <a:spcAft>
              <a:spcPct val="15000"/>
            </a:spcAft>
            <a:buNone/>
          </a:pPr>
          <a:r>
            <a:rPr lang="nl-NL" sz="1400" baseline="0" dirty="0">
              <a:solidFill>
                <a:schemeClr val="bg1">
                  <a:lumMod val="50000"/>
                </a:schemeClr>
              </a:solidFill>
              <a:latin typeface="Calibri"/>
              <a:ea typeface="+mn-ea"/>
              <a:cs typeface="+mn-cs"/>
            </a:rPr>
            <a:t> Bottom-up benadering</a:t>
          </a:r>
        </a:p>
      </dgm:t>
    </dgm:pt>
    <dgm:pt modelId="{A8821BAE-38F1-4408-84E3-737B57887CE0}" type="parTrans" cxnId="{57D438E3-8F9B-4EDF-A312-9C647579C72D}">
      <dgm:prSet/>
      <dgm:spPr/>
      <dgm:t>
        <a:bodyPr/>
        <a:lstStyle/>
        <a:p>
          <a:endParaRPr lang="nl-NL"/>
        </a:p>
      </dgm:t>
    </dgm:pt>
    <dgm:pt modelId="{5B95C962-55C7-47D0-A8CF-9515B1E5E542}" type="sibTrans" cxnId="{57D438E3-8F9B-4EDF-A312-9C647579C72D}">
      <dgm:prSet/>
      <dgm:spPr/>
      <dgm:t>
        <a:bodyPr/>
        <a:lstStyle/>
        <a:p>
          <a:endParaRPr lang="nl-NL"/>
        </a:p>
      </dgm:t>
    </dgm:pt>
    <dgm:pt modelId="{3AA49D56-D9C3-4F60-B7F1-BFF76DB660FC}">
      <dgm:prSet phldrT="[Tekst]" custT="1"/>
      <dgm:spPr>
        <a:xfrm>
          <a:off x="3578227" y="1107616"/>
          <a:ext cx="1884163" cy="1867345"/>
        </a:xfrm>
        <a:solidFill>
          <a:schemeClr val="bg1">
            <a:alpha val="40000"/>
          </a:schemeClr>
        </a:solidFill>
        <a:ln w="25400" cap="flat" cmpd="sng" algn="ctr">
          <a:solidFill>
            <a:srgbClr val="8064A2">
              <a:hueOff val="-2232385"/>
              <a:satOff val="13449"/>
              <a:lumOff val="1078"/>
              <a:alphaOff val="0"/>
            </a:srgbClr>
          </a:solidFill>
          <a:prstDash val="solid"/>
        </a:ln>
        <a:effectLst/>
      </dgm:spPr>
      <dgm:t>
        <a:bodyPr bIns="100800"/>
        <a:lstStyle/>
        <a:p>
          <a:pPr marL="114300" indent="0" defTabSz="622300">
            <a:lnSpc>
              <a:spcPct val="90000"/>
            </a:lnSpc>
            <a:spcBef>
              <a:spcPct val="0"/>
            </a:spcBef>
            <a:spcAft>
              <a:spcPct val="15000"/>
            </a:spcAft>
            <a:buNone/>
          </a:pPr>
          <a:r>
            <a:rPr lang="nl-NL" sz="1400" baseline="0" dirty="0">
              <a:solidFill>
                <a:schemeClr val="bg1">
                  <a:lumMod val="50000"/>
                </a:schemeClr>
              </a:solidFill>
              <a:latin typeface="Calibri"/>
              <a:ea typeface="+mn-ea"/>
              <a:cs typeface="+mn-cs"/>
            </a:rPr>
            <a:t> Multidisciplinair</a:t>
          </a:r>
        </a:p>
      </dgm:t>
    </dgm:pt>
    <dgm:pt modelId="{22417A7D-527C-4748-878F-0532D22AE90B}" type="parTrans" cxnId="{FD7211A0-0A4F-4D29-A772-409F8531A36F}">
      <dgm:prSet/>
      <dgm:spPr/>
      <dgm:t>
        <a:bodyPr/>
        <a:lstStyle/>
        <a:p>
          <a:endParaRPr lang="nl-NL"/>
        </a:p>
      </dgm:t>
    </dgm:pt>
    <dgm:pt modelId="{0F7FE443-9C47-450F-B7E4-ADC8AF3984CE}" type="sibTrans" cxnId="{FD7211A0-0A4F-4D29-A772-409F8531A36F}">
      <dgm:prSet/>
      <dgm:spPr/>
      <dgm:t>
        <a:bodyPr/>
        <a:lstStyle/>
        <a:p>
          <a:endParaRPr lang="nl-NL"/>
        </a:p>
      </dgm:t>
    </dgm:pt>
    <dgm:pt modelId="{7970D59E-9979-4854-9D69-F8EC803648F8}">
      <dgm:prSet phldrT="[Tekst]" custT="1"/>
      <dgm:spPr>
        <a:xfrm>
          <a:off x="3578227" y="1107616"/>
          <a:ext cx="1884163" cy="1867345"/>
        </a:xfrm>
        <a:solidFill>
          <a:schemeClr val="bg1">
            <a:alpha val="40000"/>
          </a:schemeClr>
        </a:solidFill>
        <a:ln w="25400" cap="flat" cmpd="sng" algn="ctr">
          <a:solidFill>
            <a:srgbClr val="8064A2">
              <a:hueOff val="-2232385"/>
              <a:satOff val="13449"/>
              <a:lumOff val="1078"/>
              <a:alphaOff val="0"/>
            </a:srgbClr>
          </a:solidFill>
          <a:prstDash val="solid"/>
        </a:ln>
        <a:effectLst/>
      </dgm:spPr>
      <dgm:t>
        <a:bodyPr bIns="100800"/>
        <a:lstStyle/>
        <a:p>
          <a:pPr marL="114300" indent="0" defTabSz="622300">
            <a:lnSpc>
              <a:spcPct val="90000"/>
            </a:lnSpc>
            <a:spcBef>
              <a:spcPct val="0"/>
            </a:spcBef>
            <a:spcAft>
              <a:spcPct val="15000"/>
            </a:spcAft>
            <a:buNone/>
          </a:pPr>
          <a:endParaRPr lang="nl-NL" sz="1400" baseline="0" dirty="0">
            <a:solidFill>
              <a:schemeClr val="bg1">
                <a:lumMod val="50000"/>
              </a:schemeClr>
            </a:solidFill>
            <a:latin typeface="Calibri"/>
            <a:ea typeface="+mn-ea"/>
            <a:cs typeface="+mn-cs"/>
          </a:endParaRPr>
        </a:p>
      </dgm:t>
    </dgm:pt>
    <dgm:pt modelId="{65A37B97-B4E6-447F-839A-F9B5771ED285}" type="parTrans" cxnId="{769760FE-62CB-42AC-ABC5-11CD81C0A20E}">
      <dgm:prSet/>
      <dgm:spPr/>
      <dgm:t>
        <a:bodyPr/>
        <a:lstStyle/>
        <a:p>
          <a:endParaRPr lang="nl-NL"/>
        </a:p>
      </dgm:t>
    </dgm:pt>
    <dgm:pt modelId="{820129DF-43C3-4BC1-BC52-681071277D13}" type="sibTrans" cxnId="{769760FE-62CB-42AC-ABC5-11CD81C0A20E}">
      <dgm:prSet/>
      <dgm:spPr/>
      <dgm:t>
        <a:bodyPr/>
        <a:lstStyle/>
        <a:p>
          <a:endParaRPr lang="nl-NL"/>
        </a:p>
      </dgm:t>
    </dgm:pt>
    <dgm:pt modelId="{6F6C0699-BDAC-46D2-9A0A-964580059285}">
      <dgm:prSet phldrT="[Tekst]" custT="1"/>
      <dgm:spPr>
        <a:xfrm>
          <a:off x="3578227" y="1107616"/>
          <a:ext cx="1884163" cy="1867345"/>
        </a:xfrm>
        <a:solidFill>
          <a:schemeClr val="bg1">
            <a:alpha val="40000"/>
          </a:schemeClr>
        </a:solidFill>
        <a:ln w="25400" cap="flat" cmpd="sng" algn="ctr">
          <a:solidFill>
            <a:srgbClr val="8064A2">
              <a:hueOff val="-2232385"/>
              <a:satOff val="13449"/>
              <a:lumOff val="1078"/>
              <a:alphaOff val="0"/>
            </a:srgbClr>
          </a:solidFill>
          <a:prstDash val="solid"/>
        </a:ln>
        <a:effectLst/>
      </dgm:spPr>
      <dgm:t>
        <a:bodyPr bIns="100800"/>
        <a:lstStyle/>
        <a:p>
          <a:pPr marL="114300" indent="0" defTabSz="622300">
            <a:lnSpc>
              <a:spcPct val="90000"/>
            </a:lnSpc>
            <a:spcBef>
              <a:spcPct val="0"/>
            </a:spcBef>
            <a:spcAft>
              <a:spcPct val="15000"/>
            </a:spcAft>
            <a:buNone/>
          </a:pPr>
          <a:endParaRPr lang="nl-NL" sz="1400" baseline="0" dirty="0">
            <a:solidFill>
              <a:schemeClr val="bg1">
                <a:lumMod val="50000"/>
              </a:schemeClr>
            </a:solidFill>
            <a:latin typeface="Calibri"/>
            <a:ea typeface="+mn-ea"/>
            <a:cs typeface="+mn-cs"/>
          </a:endParaRPr>
        </a:p>
      </dgm:t>
    </dgm:pt>
    <dgm:pt modelId="{5260BEF3-8BE5-4898-AA13-036630D37A83}" type="parTrans" cxnId="{82EECA6B-5F5C-4F82-A034-421ABF2C4C63}">
      <dgm:prSet/>
      <dgm:spPr/>
      <dgm:t>
        <a:bodyPr/>
        <a:lstStyle/>
        <a:p>
          <a:endParaRPr lang="nl-NL"/>
        </a:p>
      </dgm:t>
    </dgm:pt>
    <dgm:pt modelId="{2AFA5069-A35E-4248-8014-9430BB3C20D3}" type="sibTrans" cxnId="{82EECA6B-5F5C-4F82-A034-421ABF2C4C63}">
      <dgm:prSet/>
      <dgm:spPr/>
      <dgm:t>
        <a:bodyPr/>
        <a:lstStyle/>
        <a:p>
          <a:endParaRPr lang="nl-NL"/>
        </a:p>
      </dgm:t>
    </dgm:pt>
    <dgm:pt modelId="{374FE4E3-C948-4CDB-8D80-719240C0A49C}">
      <dgm:prSet phldrT="[Tekst]" custT="1"/>
      <dgm:spPr>
        <a:xfrm>
          <a:off x="379852" y="1107833"/>
          <a:ext cx="1890351" cy="1826269"/>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sz="1400" dirty="0">
              <a:solidFill>
                <a:sysClr val="windowText" lastClr="000000">
                  <a:hueOff val="0"/>
                  <a:satOff val="0"/>
                  <a:lumOff val="0"/>
                  <a:alphaOff val="0"/>
                </a:sysClr>
              </a:solidFill>
              <a:latin typeface="Calibri"/>
              <a:ea typeface="+mn-ea"/>
              <a:cs typeface="+mn-cs"/>
            </a:rPr>
            <a:t>Beslismomenten bepalen</a:t>
          </a:r>
        </a:p>
        <a:p>
          <a:pPr marL="0" marR="0" indent="0" defTabSz="914400" eaLnBrk="1" fontAlgn="auto" latinLnBrk="0" hangingPunct="1">
            <a:lnSpc>
              <a:spcPct val="100000"/>
            </a:lnSpc>
            <a:spcBef>
              <a:spcPts val="0"/>
            </a:spcBef>
            <a:spcAft>
              <a:spcPts val="0"/>
            </a:spcAft>
            <a:buClrTx/>
            <a:buSzTx/>
            <a:buFontTx/>
            <a:buNone/>
            <a:tabLst/>
            <a:defRPr/>
          </a:pPr>
          <a:endParaRPr lang="nl-NL" sz="1400" dirty="0">
            <a:solidFill>
              <a:sysClr val="windowText" lastClr="000000">
                <a:hueOff val="0"/>
                <a:satOff val="0"/>
                <a:lumOff val="0"/>
                <a:alphaOff val="0"/>
              </a:sysClr>
            </a:solidFill>
            <a:latin typeface="Calibri"/>
            <a:ea typeface="+mn-ea"/>
            <a:cs typeface="+mn-cs"/>
          </a:endParaRPr>
        </a:p>
      </dgm:t>
    </dgm:pt>
    <dgm:pt modelId="{D0704D56-5338-4DDA-BF6D-6CA24D7FBBB3}" type="parTrans" cxnId="{3821BA0F-B497-4891-B489-5D59CFFEE875}">
      <dgm:prSet/>
      <dgm:spPr/>
      <dgm:t>
        <a:bodyPr/>
        <a:lstStyle/>
        <a:p>
          <a:endParaRPr lang="nl-NL"/>
        </a:p>
      </dgm:t>
    </dgm:pt>
    <dgm:pt modelId="{339AE245-088C-4D31-B4A8-B4BB08BD8110}" type="sibTrans" cxnId="{3821BA0F-B497-4891-B489-5D59CFFEE875}">
      <dgm:prSet/>
      <dgm:spPr/>
      <dgm:t>
        <a:bodyPr/>
        <a:lstStyle/>
        <a:p>
          <a:endParaRPr lang="nl-NL"/>
        </a:p>
      </dgm:t>
    </dgm:pt>
    <dgm:pt modelId="{15E576DE-2F33-455E-AF57-2F9E178B4C6E}">
      <dgm:prSet phldrT="[Tekst]" custT="1"/>
      <dgm:spPr>
        <a:xfrm>
          <a:off x="379852" y="1107833"/>
          <a:ext cx="1890351" cy="1826269"/>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nl-NL" sz="1400" dirty="0">
            <a:solidFill>
              <a:sysClr val="windowText" lastClr="000000">
                <a:hueOff val="0"/>
                <a:satOff val="0"/>
                <a:lumOff val="0"/>
                <a:alphaOff val="0"/>
              </a:sysClr>
            </a:solidFill>
            <a:latin typeface="Calibri"/>
            <a:ea typeface="+mn-ea"/>
            <a:cs typeface="+mn-cs"/>
          </a:endParaRPr>
        </a:p>
      </dgm:t>
    </dgm:pt>
    <dgm:pt modelId="{BEACE4E0-3B8E-4579-B0D1-864A7409724D}" type="parTrans" cxnId="{57013E19-68E3-4EF6-9835-91B630B28F5F}">
      <dgm:prSet/>
      <dgm:spPr/>
      <dgm:t>
        <a:bodyPr/>
        <a:lstStyle/>
        <a:p>
          <a:endParaRPr lang="nl-NL"/>
        </a:p>
      </dgm:t>
    </dgm:pt>
    <dgm:pt modelId="{C94DD7E8-BE60-449C-95F8-65D39BDBCC86}" type="sibTrans" cxnId="{57013E19-68E3-4EF6-9835-91B630B28F5F}">
      <dgm:prSet/>
      <dgm:spPr/>
      <dgm:t>
        <a:bodyPr/>
        <a:lstStyle/>
        <a:p>
          <a:endParaRPr lang="nl-NL"/>
        </a:p>
      </dgm:t>
    </dgm:pt>
    <dgm:pt modelId="{8761CCED-A9C1-4075-83B9-4AEC11F1456E}" type="pres">
      <dgm:prSet presAssocID="{A78825D2-8B74-4FA9-B814-22312F3C2BCF}" presName="linearFlow" presStyleCnt="0">
        <dgm:presLayoutVars>
          <dgm:dir/>
          <dgm:animLvl val="lvl"/>
          <dgm:resizeHandles val="exact"/>
        </dgm:presLayoutVars>
      </dgm:prSet>
      <dgm:spPr/>
    </dgm:pt>
    <dgm:pt modelId="{73C8E339-0187-4728-8185-FB1CCECF7016}" type="pres">
      <dgm:prSet presAssocID="{9989C880-C1BC-431B-8000-02F2577A3455}" presName="composite" presStyleCnt="0"/>
      <dgm:spPr/>
    </dgm:pt>
    <dgm:pt modelId="{EA4A3267-3B16-4517-ABF4-1AEE2C936CE2}" type="pres">
      <dgm:prSet presAssocID="{9989C880-C1BC-431B-8000-02F2577A3455}" presName="parTx" presStyleLbl="node1" presStyleIdx="0" presStyleCnt="3">
        <dgm:presLayoutVars>
          <dgm:chMax val="0"/>
          <dgm:chPref val="0"/>
          <dgm:bulletEnabled val="1"/>
        </dgm:presLayoutVars>
      </dgm:prSet>
      <dgm:spPr/>
    </dgm:pt>
    <dgm:pt modelId="{093EA65B-C76C-4BC6-82D5-349C3F69C239}" type="pres">
      <dgm:prSet presAssocID="{9989C880-C1BC-431B-8000-02F2577A3455}" presName="parSh" presStyleLbl="node1" presStyleIdx="0" presStyleCnt="3" custScaleX="113068" custScaleY="210302" custLinFactNeighborX="815" custLinFactNeighborY="-1682"/>
      <dgm:spPr/>
    </dgm:pt>
    <dgm:pt modelId="{8781EB55-776A-4134-AC72-1F5BCB469E82}" type="pres">
      <dgm:prSet presAssocID="{9989C880-C1BC-431B-8000-02F2577A3455}" presName="desTx" presStyleLbl="fgAcc1" presStyleIdx="0" presStyleCnt="3" custScaleX="100817" custScaleY="96079" custLinFactNeighborX="-6758" custLinFactNeighborY="-5206">
        <dgm:presLayoutVars>
          <dgm:bulletEnabled val="1"/>
        </dgm:presLayoutVars>
      </dgm:prSet>
      <dgm:spPr>
        <a:prstGeom prst="roundRect">
          <a:avLst>
            <a:gd name="adj" fmla="val 10000"/>
          </a:avLst>
        </a:prstGeom>
      </dgm:spPr>
    </dgm:pt>
    <dgm:pt modelId="{9BEC6B1B-9765-47AB-A642-0EE496691D74}" type="pres">
      <dgm:prSet presAssocID="{266029E7-152F-4E5A-B308-627A89B558B1}" presName="sibTrans" presStyleLbl="sibTrans2D1" presStyleIdx="0" presStyleCnt="2"/>
      <dgm:spPr/>
    </dgm:pt>
    <dgm:pt modelId="{1354D40F-AA6B-420A-80C5-0FB214C8AB59}" type="pres">
      <dgm:prSet presAssocID="{266029E7-152F-4E5A-B308-627A89B558B1}" presName="connTx" presStyleLbl="sibTrans2D1" presStyleIdx="0" presStyleCnt="2"/>
      <dgm:spPr/>
    </dgm:pt>
    <dgm:pt modelId="{723DA716-4A15-4984-A0E2-654FA45A4C5C}" type="pres">
      <dgm:prSet presAssocID="{6823C2EF-728E-4B20-9752-8601BB31F44A}" presName="composite" presStyleCnt="0"/>
      <dgm:spPr/>
    </dgm:pt>
    <dgm:pt modelId="{B8AFF8E3-6E57-4B85-AC54-27A3A884826C}" type="pres">
      <dgm:prSet presAssocID="{6823C2EF-728E-4B20-9752-8601BB31F44A}" presName="parTx" presStyleLbl="node1" presStyleIdx="0" presStyleCnt="3">
        <dgm:presLayoutVars>
          <dgm:chMax val="0"/>
          <dgm:chPref val="0"/>
          <dgm:bulletEnabled val="1"/>
        </dgm:presLayoutVars>
      </dgm:prSet>
      <dgm:spPr/>
    </dgm:pt>
    <dgm:pt modelId="{5B53CA7B-3273-464D-A864-5794B3705B3F}" type="pres">
      <dgm:prSet presAssocID="{6823C2EF-728E-4B20-9752-8601BB31F44A}" presName="parSh" presStyleLbl="node1" presStyleIdx="1" presStyleCnt="3" custScaleX="114672" custScaleY="212465" custLinFactNeighborX="2042" custLinFactNeighborY="-2183"/>
      <dgm:spPr/>
    </dgm:pt>
    <dgm:pt modelId="{B52B61B3-CF5D-4F1B-AD70-6E2DFA3733A0}" type="pres">
      <dgm:prSet presAssocID="{6823C2EF-728E-4B20-9752-8601BB31F44A}" presName="desTx" presStyleLbl="fgAcc1" presStyleIdx="1" presStyleCnt="3" custScaleX="100487" custScaleY="105150" custLinFactNeighborX="-4729" custLinFactNeighborY="-3855">
        <dgm:presLayoutVars>
          <dgm:bulletEnabled val="1"/>
        </dgm:presLayoutVars>
      </dgm:prSet>
      <dgm:spPr>
        <a:prstGeom prst="roundRect">
          <a:avLst>
            <a:gd name="adj" fmla="val 10000"/>
          </a:avLst>
        </a:prstGeom>
      </dgm:spPr>
    </dgm:pt>
    <dgm:pt modelId="{EE7375B6-C11E-4C8A-936B-5BDAC6E72737}" type="pres">
      <dgm:prSet presAssocID="{47ADA59F-D098-4A09-BA5B-AF403534110B}" presName="sibTrans" presStyleLbl="sibTrans2D1" presStyleIdx="1" presStyleCnt="2"/>
      <dgm:spPr/>
    </dgm:pt>
    <dgm:pt modelId="{CC675398-F966-44FC-9205-06BC05C9FBFE}" type="pres">
      <dgm:prSet presAssocID="{47ADA59F-D098-4A09-BA5B-AF403534110B}" presName="connTx" presStyleLbl="sibTrans2D1" presStyleIdx="1" presStyleCnt="2"/>
      <dgm:spPr/>
    </dgm:pt>
    <dgm:pt modelId="{6DCB2683-9EBF-412E-8EFB-5C37BD9A8407}" type="pres">
      <dgm:prSet presAssocID="{CF916807-6DCF-4AFC-BC5B-3C22C0A21722}" presName="composite" presStyleCnt="0"/>
      <dgm:spPr/>
    </dgm:pt>
    <dgm:pt modelId="{20D50BA4-55A4-49C4-A72E-C1636732627B}" type="pres">
      <dgm:prSet presAssocID="{CF916807-6DCF-4AFC-BC5B-3C22C0A21722}" presName="parTx" presStyleLbl="node1" presStyleIdx="1" presStyleCnt="3">
        <dgm:presLayoutVars>
          <dgm:chMax val="0"/>
          <dgm:chPref val="0"/>
          <dgm:bulletEnabled val="1"/>
        </dgm:presLayoutVars>
      </dgm:prSet>
      <dgm:spPr/>
    </dgm:pt>
    <dgm:pt modelId="{0584B7E3-9217-48A0-8C55-EA54E4707132}" type="pres">
      <dgm:prSet presAssocID="{CF916807-6DCF-4AFC-BC5B-3C22C0A21722}" presName="parSh" presStyleLbl="node1" presStyleIdx="2" presStyleCnt="3" custScaleX="115169" custScaleY="212642" custLinFactNeighborX="-897" custLinFactNeighborY="-5281"/>
      <dgm:spPr/>
    </dgm:pt>
    <dgm:pt modelId="{EE384962-6047-494B-9D2B-DAC5EDE861EF}" type="pres">
      <dgm:prSet presAssocID="{CF916807-6DCF-4AFC-BC5B-3C22C0A21722}" presName="desTx" presStyleLbl="fgAcc1" presStyleIdx="2" presStyleCnt="3" custScaleY="96181" custLinFactNeighborX="-3176" custLinFactNeighborY="-3439">
        <dgm:presLayoutVars>
          <dgm:bulletEnabled val="1"/>
        </dgm:presLayoutVars>
      </dgm:prSet>
      <dgm:spPr/>
    </dgm:pt>
  </dgm:ptLst>
  <dgm:cxnLst>
    <dgm:cxn modelId="{14D0550C-17CD-4278-B002-33596A36BDE1}" type="presOf" srcId="{9989C880-C1BC-431B-8000-02F2577A3455}" destId="{EA4A3267-3B16-4517-ABF4-1AEE2C936CE2}" srcOrd="0" destOrd="0" presId="urn:microsoft.com/office/officeart/2005/8/layout/process3"/>
    <dgm:cxn modelId="{AC3C8B0F-9533-46D4-A431-618DAE97CD73}" type="presOf" srcId="{266029E7-152F-4E5A-B308-627A89B558B1}" destId="{9BEC6B1B-9765-47AB-A642-0EE496691D74}" srcOrd="0" destOrd="0" presId="urn:microsoft.com/office/officeart/2005/8/layout/process3"/>
    <dgm:cxn modelId="{3821BA0F-B497-4891-B489-5D59CFFEE875}" srcId="{9989C880-C1BC-431B-8000-02F2577A3455}" destId="{374FE4E3-C948-4CDB-8D80-719240C0A49C}" srcOrd="2" destOrd="0" parTransId="{D0704D56-5338-4DDA-BF6D-6CA24D7FBBB3}" sibTransId="{339AE245-088C-4D31-B4A8-B4BB08BD8110}"/>
    <dgm:cxn modelId="{A4939012-3965-4765-A83D-9550A6D0FE05}" type="presOf" srcId="{47ADA59F-D098-4A09-BA5B-AF403534110B}" destId="{EE7375B6-C11E-4C8A-936B-5BDAC6E72737}" srcOrd="0" destOrd="0" presId="urn:microsoft.com/office/officeart/2005/8/layout/process3"/>
    <dgm:cxn modelId="{57013E19-68E3-4EF6-9835-91B630B28F5F}" srcId="{9989C880-C1BC-431B-8000-02F2577A3455}" destId="{15E576DE-2F33-455E-AF57-2F9E178B4C6E}" srcOrd="1" destOrd="0" parTransId="{BEACE4E0-3B8E-4579-B0D1-864A7409724D}" sibTransId="{C94DD7E8-BE60-449C-95F8-65D39BDBCC86}"/>
    <dgm:cxn modelId="{DC7C6B1C-9E46-4E0C-9319-BAD776B8C51F}" type="presOf" srcId="{DA2D9649-A308-402E-9168-37403630329B}" destId="{8781EB55-776A-4134-AC72-1F5BCB469E82}" srcOrd="0" destOrd="0" presId="urn:microsoft.com/office/officeart/2005/8/layout/process3"/>
    <dgm:cxn modelId="{B4213A26-127B-48B5-A141-F22E2C9E262A}" type="presOf" srcId="{15E576DE-2F33-455E-AF57-2F9E178B4C6E}" destId="{8781EB55-776A-4134-AC72-1F5BCB469E82}" srcOrd="0" destOrd="1" presId="urn:microsoft.com/office/officeart/2005/8/layout/process3"/>
    <dgm:cxn modelId="{0756B527-85E4-4D2B-9507-A26E87D37930}" type="presOf" srcId="{D625345F-8DE5-4270-91A6-0F2385E789CD}" destId="{B52B61B3-CF5D-4F1B-AD70-6E2DFA3733A0}" srcOrd="0" destOrd="0" presId="urn:microsoft.com/office/officeart/2005/8/layout/process3"/>
    <dgm:cxn modelId="{01922C2C-049D-4F8B-93DC-844437BC4420}" type="presOf" srcId="{A78825D2-8B74-4FA9-B814-22312F3C2BCF}" destId="{8761CCED-A9C1-4075-83B9-4AEC11F1456E}" srcOrd="0" destOrd="0" presId="urn:microsoft.com/office/officeart/2005/8/layout/process3"/>
    <dgm:cxn modelId="{48897D2F-644C-455F-966E-2D397A707CBA}" type="presOf" srcId="{931F6D4A-1B14-4A37-B0C0-D37E4EE2AC6E}" destId="{EE384962-6047-494B-9D2B-DAC5EDE861EF}" srcOrd="0" destOrd="2" presId="urn:microsoft.com/office/officeart/2005/8/layout/process3"/>
    <dgm:cxn modelId="{DD25A93A-35FE-48B7-8770-048707C588EA}" srcId="{A78825D2-8B74-4FA9-B814-22312F3C2BCF}" destId="{9989C880-C1BC-431B-8000-02F2577A3455}" srcOrd="0" destOrd="0" parTransId="{5473CCEB-78FA-4E2F-A1DE-86077F5899FD}" sibTransId="{266029E7-152F-4E5A-B308-627A89B558B1}"/>
    <dgm:cxn modelId="{AF6FD367-0A17-4342-B490-063500EF3406}" type="presOf" srcId="{D9285AAA-0F3A-45B5-A426-F18E9F6EA677}" destId="{B52B61B3-CF5D-4F1B-AD70-6E2DFA3733A0}" srcOrd="0" destOrd="2" presId="urn:microsoft.com/office/officeart/2005/8/layout/process3"/>
    <dgm:cxn modelId="{5FC54248-F847-46A2-B100-90A01C2F0DC0}" type="presOf" srcId="{6F6C0699-BDAC-46D2-9A0A-964580059285}" destId="{B52B61B3-CF5D-4F1B-AD70-6E2DFA3733A0}" srcOrd="0" destOrd="3" presId="urn:microsoft.com/office/officeart/2005/8/layout/process3"/>
    <dgm:cxn modelId="{82EECA6B-5F5C-4F82-A034-421ABF2C4C63}" srcId="{6823C2EF-728E-4B20-9752-8601BB31F44A}" destId="{6F6C0699-BDAC-46D2-9A0A-964580059285}" srcOrd="3" destOrd="0" parTransId="{5260BEF3-8BE5-4898-AA13-036630D37A83}" sibTransId="{2AFA5069-A35E-4248-8014-9430BB3C20D3}"/>
    <dgm:cxn modelId="{FB2A5E4E-6516-4B80-A777-1B6C5BE7902D}" type="presOf" srcId="{47ADA59F-D098-4A09-BA5B-AF403534110B}" destId="{CC675398-F966-44FC-9205-06BC05C9FBFE}" srcOrd="1" destOrd="0" presId="urn:microsoft.com/office/officeart/2005/8/layout/process3"/>
    <dgm:cxn modelId="{AFF0FE4E-554C-4FE1-B306-0DF51DD780A9}" srcId="{CF916807-6DCF-4AFC-BC5B-3C22C0A21722}" destId="{EAC23787-44D9-4354-BF9D-FDECB553CE1F}" srcOrd="1" destOrd="0" parTransId="{EE51E2B9-FD1A-41FE-8CD6-DC1A60088B65}" sibTransId="{FC5546B6-71D5-4334-9E9D-A99EE7B8FF80}"/>
    <dgm:cxn modelId="{EBAF6772-2DCA-4BB4-9EDA-07BCCA86D79D}" type="presOf" srcId="{266029E7-152F-4E5A-B308-627A89B558B1}" destId="{1354D40F-AA6B-420A-80C5-0FB214C8AB59}" srcOrd="1" destOrd="0" presId="urn:microsoft.com/office/officeart/2005/8/layout/process3"/>
    <dgm:cxn modelId="{C602A478-A660-46C8-99C5-E5E92B829E21}" type="presOf" srcId="{CF916807-6DCF-4AFC-BC5B-3C22C0A21722}" destId="{20D50BA4-55A4-49C4-A72E-C1636732627B}" srcOrd="0" destOrd="0" presId="urn:microsoft.com/office/officeart/2005/8/layout/process3"/>
    <dgm:cxn modelId="{5BE27687-569E-4CA4-B87C-BD45209D99A5}" srcId="{CF916807-6DCF-4AFC-BC5B-3C22C0A21722}" destId="{BBF3A83A-73C4-407C-BF5D-589C6BFBCF55}" srcOrd="3" destOrd="0" parTransId="{BEEEC942-5948-4DF9-AFE2-9742DB2B27C3}" sibTransId="{A951FE8C-CBDE-431B-BCA9-07953CD0C76A}"/>
    <dgm:cxn modelId="{30837589-4412-4106-B754-3427F97A1B8D}" type="presOf" srcId="{BBF3A83A-73C4-407C-BF5D-589C6BFBCF55}" destId="{EE384962-6047-494B-9D2B-DAC5EDE861EF}" srcOrd="0" destOrd="3" presId="urn:microsoft.com/office/officeart/2005/8/layout/process3"/>
    <dgm:cxn modelId="{F68BC389-842E-4C0B-B2B1-0448F64403D2}" type="presOf" srcId="{6823C2EF-728E-4B20-9752-8601BB31F44A}" destId="{5B53CA7B-3273-464D-A864-5794B3705B3F}" srcOrd="1" destOrd="0" presId="urn:microsoft.com/office/officeart/2005/8/layout/process3"/>
    <dgm:cxn modelId="{D1DB2D8F-EA63-4DFB-BBE0-D73FA00CC9AB}" srcId="{CF916807-6DCF-4AFC-BC5B-3C22C0A21722}" destId="{8BD6278F-89C4-49FF-BF04-813ABE10460A}" srcOrd="4" destOrd="0" parTransId="{D4F35642-17C3-477D-9112-3739BF3FAB78}" sibTransId="{24F04D0D-1655-4622-9ECF-FB6A46F755FC}"/>
    <dgm:cxn modelId="{950EBB94-9799-41E6-899B-895FB6C36757}" srcId="{9989C880-C1BC-431B-8000-02F2577A3455}" destId="{DA2D9649-A308-402E-9168-37403630329B}" srcOrd="0" destOrd="0" parTransId="{CFC95536-DE49-4F07-887E-36A8FA362241}" sibTransId="{2C99D14E-B5F9-4059-90C3-4C6C31F3740A}"/>
    <dgm:cxn modelId="{4592FA97-29EB-4AC6-843F-8F2ADC7AF71C}" type="presOf" srcId="{3AA49D56-D9C3-4F60-B7F1-BFF76DB660FC}" destId="{B52B61B3-CF5D-4F1B-AD70-6E2DFA3733A0}" srcOrd="0" destOrd="4" presId="urn:microsoft.com/office/officeart/2005/8/layout/process3"/>
    <dgm:cxn modelId="{F3A5589C-8000-40A2-9C87-E185FDBEB6EA}" type="presOf" srcId="{6823C2EF-728E-4B20-9752-8601BB31F44A}" destId="{B8AFF8E3-6E57-4B85-AC54-27A3A884826C}" srcOrd="0" destOrd="0" presId="urn:microsoft.com/office/officeart/2005/8/layout/process3"/>
    <dgm:cxn modelId="{FD7211A0-0A4F-4D29-A772-409F8531A36F}" srcId="{6823C2EF-728E-4B20-9752-8601BB31F44A}" destId="{3AA49D56-D9C3-4F60-B7F1-BFF76DB660FC}" srcOrd="4" destOrd="0" parTransId="{22417A7D-527C-4748-878F-0532D22AE90B}" sibTransId="{0F7FE443-9C47-450F-B7E4-ADC8AF3984CE}"/>
    <dgm:cxn modelId="{EA2AFBA5-DA03-4FFD-98F5-12EA5B257A17}" srcId="{CF916807-6DCF-4AFC-BC5B-3C22C0A21722}" destId="{E1FED285-A427-4652-9587-463AC9FAF328}" srcOrd="0" destOrd="0" parTransId="{6E99A656-7F4E-4F57-9D40-974DC25DF570}" sibTransId="{F14C2D4D-4DFA-46B6-8E22-B606E97418AB}"/>
    <dgm:cxn modelId="{F9C729BA-49BC-436F-96CE-74779EFD4521}" type="presOf" srcId="{9989C880-C1BC-431B-8000-02F2577A3455}" destId="{093EA65B-C76C-4BC6-82D5-349C3F69C239}" srcOrd="1" destOrd="0" presId="urn:microsoft.com/office/officeart/2005/8/layout/process3"/>
    <dgm:cxn modelId="{90D521C3-4E66-4C83-BBDE-8979E719C71E}" srcId="{A78825D2-8B74-4FA9-B814-22312F3C2BCF}" destId="{6823C2EF-728E-4B20-9752-8601BB31F44A}" srcOrd="1" destOrd="0" parTransId="{EBA15646-DC22-4C0D-B37A-C255DEEBF693}" sibTransId="{47ADA59F-D098-4A09-BA5B-AF403534110B}"/>
    <dgm:cxn modelId="{F46457C3-EFD6-4256-B25B-905619759039}" srcId="{6823C2EF-728E-4B20-9752-8601BB31F44A}" destId="{D625345F-8DE5-4270-91A6-0F2385E789CD}" srcOrd="0" destOrd="0" parTransId="{ACDE7E63-6472-4F8E-B1DC-25C3A9A6950A}" sibTransId="{0F78165C-41BF-42F4-B94C-98FBB12B83D8}"/>
    <dgm:cxn modelId="{98FB86C9-AD30-4B7D-AD56-2F853B6319E6}" type="presOf" srcId="{EAC23787-44D9-4354-BF9D-FDECB553CE1F}" destId="{EE384962-6047-494B-9D2B-DAC5EDE861EF}" srcOrd="0" destOrd="1" presId="urn:microsoft.com/office/officeart/2005/8/layout/process3"/>
    <dgm:cxn modelId="{CB5E5EE1-F1DC-4BE0-8AA0-790CB9EFE230}" type="presOf" srcId="{7970D59E-9979-4854-9D69-F8EC803648F8}" destId="{B52B61B3-CF5D-4F1B-AD70-6E2DFA3733A0}" srcOrd="0" destOrd="1" presId="urn:microsoft.com/office/officeart/2005/8/layout/process3"/>
    <dgm:cxn modelId="{57D438E3-8F9B-4EDF-A312-9C647579C72D}" srcId="{6823C2EF-728E-4B20-9752-8601BB31F44A}" destId="{D9285AAA-0F3A-45B5-A426-F18E9F6EA677}" srcOrd="2" destOrd="0" parTransId="{A8821BAE-38F1-4408-84E3-737B57887CE0}" sibTransId="{5B95C962-55C7-47D0-A8CF-9515B1E5E542}"/>
    <dgm:cxn modelId="{920105E5-84CE-4551-ABA6-02C9BE0DED90}" type="presOf" srcId="{E1FED285-A427-4652-9587-463AC9FAF328}" destId="{EE384962-6047-494B-9D2B-DAC5EDE861EF}" srcOrd="0" destOrd="0" presId="urn:microsoft.com/office/officeart/2005/8/layout/process3"/>
    <dgm:cxn modelId="{B14C7DEA-02F1-42AD-A9D8-B58CD2E82842}" srcId="{CF916807-6DCF-4AFC-BC5B-3C22C0A21722}" destId="{931F6D4A-1B14-4A37-B0C0-D37E4EE2AC6E}" srcOrd="2" destOrd="0" parTransId="{BFBD55BA-4871-4B26-9D81-D4DDBB4569A0}" sibTransId="{5B468A5E-98BD-4C88-A51E-51C98EBCCA2D}"/>
    <dgm:cxn modelId="{0BA1E9EC-4BB7-492E-8209-F2CB4436D26C}" srcId="{A78825D2-8B74-4FA9-B814-22312F3C2BCF}" destId="{CF916807-6DCF-4AFC-BC5B-3C22C0A21722}" srcOrd="2" destOrd="0" parTransId="{5EFEA24B-B9BB-4D27-B491-12DBD605EFF5}" sibTransId="{FE7F9041-0D87-4C37-960A-1E47D47F1DFF}"/>
    <dgm:cxn modelId="{D507F2EC-789F-4003-A397-792A3D7D1703}" type="presOf" srcId="{8BD6278F-89C4-49FF-BF04-813ABE10460A}" destId="{EE384962-6047-494B-9D2B-DAC5EDE861EF}" srcOrd="0" destOrd="4" presId="urn:microsoft.com/office/officeart/2005/8/layout/process3"/>
    <dgm:cxn modelId="{1DDFEEED-5C49-47CB-A2F0-7580E8843346}" type="presOf" srcId="{CF916807-6DCF-4AFC-BC5B-3C22C0A21722}" destId="{0584B7E3-9217-48A0-8C55-EA54E4707132}" srcOrd="1" destOrd="0" presId="urn:microsoft.com/office/officeart/2005/8/layout/process3"/>
    <dgm:cxn modelId="{9F37F6EE-096B-4B6B-8A80-15514BBA76E3}" type="presOf" srcId="{374FE4E3-C948-4CDB-8D80-719240C0A49C}" destId="{8781EB55-776A-4134-AC72-1F5BCB469E82}" srcOrd="0" destOrd="2" presId="urn:microsoft.com/office/officeart/2005/8/layout/process3"/>
    <dgm:cxn modelId="{769760FE-62CB-42AC-ABC5-11CD81C0A20E}" srcId="{6823C2EF-728E-4B20-9752-8601BB31F44A}" destId="{7970D59E-9979-4854-9D69-F8EC803648F8}" srcOrd="1" destOrd="0" parTransId="{65A37B97-B4E6-447F-839A-F9B5771ED285}" sibTransId="{820129DF-43C3-4BC1-BC52-681071277D13}"/>
    <dgm:cxn modelId="{21D16F65-1527-4449-8167-AD2E44E9D3BB}" type="presParOf" srcId="{8761CCED-A9C1-4075-83B9-4AEC11F1456E}" destId="{73C8E339-0187-4728-8185-FB1CCECF7016}" srcOrd="0" destOrd="0" presId="urn:microsoft.com/office/officeart/2005/8/layout/process3"/>
    <dgm:cxn modelId="{095B7EBE-162D-4E49-ACC2-2C285C9E3770}" type="presParOf" srcId="{73C8E339-0187-4728-8185-FB1CCECF7016}" destId="{EA4A3267-3B16-4517-ABF4-1AEE2C936CE2}" srcOrd="0" destOrd="0" presId="urn:microsoft.com/office/officeart/2005/8/layout/process3"/>
    <dgm:cxn modelId="{B676118B-508E-41B2-BEA8-04EEA91D7997}" type="presParOf" srcId="{73C8E339-0187-4728-8185-FB1CCECF7016}" destId="{093EA65B-C76C-4BC6-82D5-349C3F69C239}" srcOrd="1" destOrd="0" presId="urn:microsoft.com/office/officeart/2005/8/layout/process3"/>
    <dgm:cxn modelId="{FB31D826-82B2-4F39-BD54-FF2161CFFAC9}" type="presParOf" srcId="{73C8E339-0187-4728-8185-FB1CCECF7016}" destId="{8781EB55-776A-4134-AC72-1F5BCB469E82}" srcOrd="2" destOrd="0" presId="urn:microsoft.com/office/officeart/2005/8/layout/process3"/>
    <dgm:cxn modelId="{8A846329-9243-423D-AF3F-E92993A2D1B4}" type="presParOf" srcId="{8761CCED-A9C1-4075-83B9-4AEC11F1456E}" destId="{9BEC6B1B-9765-47AB-A642-0EE496691D74}" srcOrd="1" destOrd="0" presId="urn:microsoft.com/office/officeart/2005/8/layout/process3"/>
    <dgm:cxn modelId="{BD8BAD9E-BB5E-4B16-9FDD-36BFBCFAA9B0}" type="presParOf" srcId="{9BEC6B1B-9765-47AB-A642-0EE496691D74}" destId="{1354D40F-AA6B-420A-80C5-0FB214C8AB59}" srcOrd="0" destOrd="0" presId="urn:microsoft.com/office/officeart/2005/8/layout/process3"/>
    <dgm:cxn modelId="{970EA147-52F8-404A-BFBA-CBEE6C33202B}" type="presParOf" srcId="{8761CCED-A9C1-4075-83B9-4AEC11F1456E}" destId="{723DA716-4A15-4984-A0E2-654FA45A4C5C}" srcOrd="2" destOrd="0" presId="urn:microsoft.com/office/officeart/2005/8/layout/process3"/>
    <dgm:cxn modelId="{0025C1CB-A338-4570-9BB9-A1306C9F6B04}" type="presParOf" srcId="{723DA716-4A15-4984-A0E2-654FA45A4C5C}" destId="{B8AFF8E3-6E57-4B85-AC54-27A3A884826C}" srcOrd="0" destOrd="0" presId="urn:microsoft.com/office/officeart/2005/8/layout/process3"/>
    <dgm:cxn modelId="{9128FA57-B806-41F3-93E6-F5A68B364796}" type="presParOf" srcId="{723DA716-4A15-4984-A0E2-654FA45A4C5C}" destId="{5B53CA7B-3273-464D-A864-5794B3705B3F}" srcOrd="1" destOrd="0" presId="urn:microsoft.com/office/officeart/2005/8/layout/process3"/>
    <dgm:cxn modelId="{7F8C184E-AE40-44D3-AF23-C4374301B062}" type="presParOf" srcId="{723DA716-4A15-4984-A0E2-654FA45A4C5C}" destId="{B52B61B3-CF5D-4F1B-AD70-6E2DFA3733A0}" srcOrd="2" destOrd="0" presId="urn:microsoft.com/office/officeart/2005/8/layout/process3"/>
    <dgm:cxn modelId="{2DDDADE6-118D-4C75-B922-CE3CCDE701CC}" type="presParOf" srcId="{8761CCED-A9C1-4075-83B9-4AEC11F1456E}" destId="{EE7375B6-C11E-4C8A-936B-5BDAC6E72737}" srcOrd="3" destOrd="0" presId="urn:microsoft.com/office/officeart/2005/8/layout/process3"/>
    <dgm:cxn modelId="{4CC8C9BB-70B6-4795-A176-588CD6B13052}" type="presParOf" srcId="{EE7375B6-C11E-4C8A-936B-5BDAC6E72737}" destId="{CC675398-F966-44FC-9205-06BC05C9FBFE}" srcOrd="0" destOrd="0" presId="urn:microsoft.com/office/officeart/2005/8/layout/process3"/>
    <dgm:cxn modelId="{BAEEB4B8-7EF7-408B-9EE5-851BC3B1186E}" type="presParOf" srcId="{8761CCED-A9C1-4075-83B9-4AEC11F1456E}" destId="{6DCB2683-9EBF-412E-8EFB-5C37BD9A8407}" srcOrd="4" destOrd="0" presId="urn:microsoft.com/office/officeart/2005/8/layout/process3"/>
    <dgm:cxn modelId="{51DD2A9F-3F23-4026-84E6-1B5A7E8B0E6D}" type="presParOf" srcId="{6DCB2683-9EBF-412E-8EFB-5C37BD9A8407}" destId="{20D50BA4-55A4-49C4-A72E-C1636732627B}" srcOrd="0" destOrd="0" presId="urn:microsoft.com/office/officeart/2005/8/layout/process3"/>
    <dgm:cxn modelId="{C156E132-FFFF-44A2-BEF5-AEA0E5CDE4EC}" type="presParOf" srcId="{6DCB2683-9EBF-412E-8EFB-5C37BD9A8407}" destId="{0584B7E3-9217-48A0-8C55-EA54E4707132}" srcOrd="1" destOrd="0" presId="urn:microsoft.com/office/officeart/2005/8/layout/process3"/>
    <dgm:cxn modelId="{66152C6A-3653-44DE-B088-F87A1FD08243}" type="presParOf" srcId="{6DCB2683-9EBF-412E-8EFB-5C37BD9A8407}" destId="{EE384962-6047-494B-9D2B-DAC5EDE861E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A65B-C76C-4BC6-82D5-349C3F69C239}">
      <dsp:nvSpPr>
        <dsp:cNvPr id="0" name=""/>
        <dsp:cNvSpPr/>
      </dsp:nvSpPr>
      <dsp:spPr>
        <a:xfrm>
          <a:off x="24906" y="-35091"/>
          <a:ext cx="2120061" cy="2675119"/>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ysClr val="window" lastClr="FFFFFF"/>
              </a:solidFill>
              <a:latin typeface="Calibri"/>
              <a:ea typeface="+mn-ea"/>
              <a:cs typeface="+mn-cs"/>
            </a:rPr>
            <a:t>Stroomdiagram</a:t>
          </a:r>
        </a:p>
      </dsp:txBody>
      <dsp:txXfrm>
        <a:off x="77140" y="17143"/>
        <a:ext cx="2015593" cy="1678944"/>
      </dsp:txXfrm>
    </dsp:sp>
    <dsp:sp modelId="{8781EB55-776A-4134-AC72-1F5BCB469E82}">
      <dsp:nvSpPr>
        <dsp:cNvPr id="0" name=""/>
        <dsp:cNvSpPr/>
      </dsp:nvSpPr>
      <dsp:spPr>
        <a:xfrm>
          <a:off x="380994" y="1460946"/>
          <a:ext cx="1890351" cy="1584626"/>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nl-NL" sz="1400" kern="1200" dirty="0">
              <a:solidFill>
                <a:sysClr val="windowText" lastClr="000000">
                  <a:hueOff val="0"/>
                  <a:satOff val="0"/>
                  <a:lumOff val="0"/>
                  <a:alphaOff val="0"/>
                </a:sysClr>
              </a:solidFill>
              <a:latin typeface="Calibri"/>
              <a:ea typeface="+mn-ea"/>
              <a:cs typeface="+mn-cs"/>
            </a:rPr>
            <a:t> Samenvatting  (</a:t>
          </a:r>
          <a:r>
            <a:rPr lang="nl-NL" sz="1400" kern="1200" dirty="0" err="1">
              <a:solidFill>
                <a:sysClr val="windowText" lastClr="000000">
                  <a:hueOff val="0"/>
                  <a:satOff val="0"/>
                  <a:lumOff val="0"/>
                  <a:alphaOff val="0"/>
                </a:sysClr>
              </a:solidFill>
              <a:latin typeface="Calibri"/>
              <a:ea typeface="+mn-ea"/>
              <a:cs typeface="+mn-cs"/>
            </a:rPr>
            <a:t>inter</a:t>
          </a:r>
          <a:r>
            <a:rPr lang="nl-NL" sz="1400" kern="1200" dirty="0">
              <a:solidFill>
                <a:sysClr val="windowText" lastClr="000000">
                  <a:hueOff val="0"/>
                  <a:satOff val="0"/>
                  <a:lumOff val="0"/>
                  <a:alphaOff val="0"/>
                </a:sysClr>
              </a:solidFill>
              <a:latin typeface="Calibri"/>
              <a:ea typeface="+mn-ea"/>
              <a:cs typeface="+mn-cs"/>
            </a:rPr>
            <a:t>)nationale richtlijnen</a:t>
          </a:r>
        </a:p>
        <a:p>
          <a:pPr marL="0" marR="0" lvl="1" indent="0" algn="l" defTabSz="914400" eaLnBrk="1" fontAlgn="auto" latinLnBrk="0" hangingPunct="1">
            <a:lnSpc>
              <a:spcPct val="100000"/>
            </a:lnSpc>
            <a:spcBef>
              <a:spcPct val="0"/>
            </a:spcBef>
            <a:spcAft>
              <a:spcPts val="0"/>
            </a:spcAft>
            <a:buClrTx/>
            <a:buSzTx/>
            <a:buFontTx/>
            <a:buNone/>
            <a:tabLst/>
            <a:defRPr/>
          </a:pPr>
          <a:endParaRPr lang="nl-NL" sz="1400" kern="1200" dirty="0">
            <a:solidFill>
              <a:sysClr val="windowText" lastClr="000000">
                <a:hueOff val="0"/>
                <a:satOff val="0"/>
                <a:lumOff val="0"/>
                <a:alphaOff val="0"/>
              </a:sysClr>
            </a:solidFill>
            <a:latin typeface="Calibri"/>
            <a:ea typeface="+mn-ea"/>
            <a:cs typeface="+mn-cs"/>
          </a:endParaRPr>
        </a:p>
        <a:p>
          <a:pPr marL="0" marR="0" lvl="1" indent="0" algn="l" defTabSz="914400" eaLnBrk="1" fontAlgn="auto" latinLnBrk="0" hangingPunct="1">
            <a:lnSpc>
              <a:spcPct val="100000"/>
            </a:lnSpc>
            <a:spcBef>
              <a:spcPct val="0"/>
            </a:spcBef>
            <a:spcAft>
              <a:spcPts val="0"/>
            </a:spcAft>
            <a:buClrTx/>
            <a:buSzTx/>
            <a:buFontTx/>
            <a:buNone/>
            <a:tabLst/>
            <a:defRPr/>
          </a:pPr>
          <a:r>
            <a:rPr lang="nl-NL" sz="1400" kern="1200" dirty="0">
              <a:solidFill>
                <a:sysClr val="windowText" lastClr="000000">
                  <a:hueOff val="0"/>
                  <a:satOff val="0"/>
                  <a:lumOff val="0"/>
                  <a:alphaOff val="0"/>
                </a:sysClr>
              </a:solidFill>
              <a:latin typeface="Calibri"/>
              <a:ea typeface="+mn-ea"/>
              <a:cs typeface="+mn-cs"/>
            </a:rPr>
            <a:t>Beslismomenten bepalen</a:t>
          </a:r>
        </a:p>
        <a:p>
          <a:pPr marL="0" marR="0" lvl="1" indent="0" algn="l" defTabSz="914400" eaLnBrk="1" fontAlgn="auto" latinLnBrk="0" hangingPunct="1">
            <a:lnSpc>
              <a:spcPct val="100000"/>
            </a:lnSpc>
            <a:spcBef>
              <a:spcPct val="0"/>
            </a:spcBef>
            <a:spcAft>
              <a:spcPts val="0"/>
            </a:spcAft>
            <a:buClrTx/>
            <a:buSzTx/>
            <a:buFontTx/>
            <a:buNone/>
            <a:tabLst/>
            <a:defRPr/>
          </a:pPr>
          <a:endParaRPr lang="nl-NL" sz="1400" kern="1200" dirty="0">
            <a:solidFill>
              <a:sysClr val="windowText" lastClr="000000">
                <a:hueOff val="0"/>
                <a:satOff val="0"/>
                <a:lumOff val="0"/>
                <a:alphaOff val="0"/>
              </a:sysClr>
            </a:solidFill>
            <a:latin typeface="Calibri"/>
            <a:ea typeface="+mn-ea"/>
            <a:cs typeface="+mn-cs"/>
          </a:endParaRPr>
        </a:p>
      </dsp:txBody>
      <dsp:txXfrm>
        <a:off x="427406" y="1507358"/>
        <a:ext cx="1797527" cy="1491802"/>
      </dsp:txXfrm>
    </dsp:sp>
    <dsp:sp modelId="{9BEC6B1B-9765-47AB-A642-0EE496691D74}">
      <dsp:nvSpPr>
        <dsp:cNvPr id="0" name=""/>
        <dsp:cNvSpPr/>
      </dsp:nvSpPr>
      <dsp:spPr>
        <a:xfrm rot="21563860">
          <a:off x="2405851" y="606634"/>
          <a:ext cx="553136" cy="466372"/>
        </a:xfrm>
        <a:prstGeom prst="rightArrow">
          <a:avLst>
            <a:gd name="adj1" fmla="val 60000"/>
            <a:gd name="adj2" fmla="val 50000"/>
          </a:avLst>
        </a:prstGeom>
        <a:solidFill>
          <a:srgbClr val="1F497D">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nl-NL" sz="400" kern="1200">
            <a:solidFill>
              <a:sysClr val="window" lastClr="FFFFFF"/>
            </a:solidFill>
            <a:latin typeface="Calibri"/>
            <a:ea typeface="+mn-ea"/>
            <a:cs typeface="+mn-cs"/>
          </a:endParaRPr>
        </a:p>
      </dsp:txBody>
      <dsp:txXfrm>
        <a:off x="2405855" y="700643"/>
        <a:ext cx="413224" cy="279824"/>
      </dsp:txXfrm>
    </dsp:sp>
    <dsp:sp modelId="{5B53CA7B-3273-464D-A864-5794B3705B3F}">
      <dsp:nvSpPr>
        <dsp:cNvPr id="0" name=""/>
        <dsp:cNvSpPr/>
      </dsp:nvSpPr>
      <dsp:spPr>
        <a:xfrm>
          <a:off x="3188563" y="-90460"/>
          <a:ext cx="2150137" cy="2740973"/>
        </a:xfrm>
        <a:prstGeom prst="roundRect">
          <a:avLst>
            <a:gd name="adj" fmla="val 10000"/>
          </a:avLst>
        </a:prstGeom>
        <a:solidFill>
          <a:srgbClr val="1F497D">
            <a:alpha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ysClr val="window" lastClr="FFFFFF"/>
              </a:solidFill>
              <a:latin typeface="Calibri"/>
              <a:ea typeface="+mn-ea"/>
              <a:cs typeface="+mn-cs"/>
            </a:rPr>
            <a:t>Online vragenlijst</a:t>
          </a:r>
        </a:p>
      </dsp:txBody>
      <dsp:txXfrm>
        <a:off x="3242083" y="-36940"/>
        <a:ext cx="2043097" cy="1720275"/>
      </dsp:txXfrm>
    </dsp:sp>
    <dsp:sp modelId="{B52B61B3-CF5D-4F1B-AD70-6E2DFA3733A0}">
      <dsp:nvSpPr>
        <dsp:cNvPr id="0" name=""/>
        <dsp:cNvSpPr/>
      </dsp:nvSpPr>
      <dsp:spPr>
        <a:xfrm>
          <a:off x="3577821" y="1388990"/>
          <a:ext cx="1884163" cy="1734234"/>
        </a:xfrm>
        <a:prstGeom prst="roundRect">
          <a:avLst>
            <a:gd name="adj" fmla="val 10000"/>
          </a:avLst>
        </a:prstGeom>
        <a:solidFill>
          <a:schemeClr val="bg1">
            <a:alpha val="40000"/>
          </a:scheme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100800" numCol="1" spcCol="1270" anchor="t" anchorCtr="0">
          <a:noAutofit/>
        </a:bodyPr>
        <a:lstStyle/>
        <a:p>
          <a:pPr marL="114300" lvl="1" indent="0" algn="l" defTabSz="622300">
            <a:lnSpc>
              <a:spcPct val="90000"/>
            </a:lnSpc>
            <a:spcBef>
              <a:spcPct val="0"/>
            </a:spcBef>
            <a:spcAft>
              <a:spcPct val="15000"/>
            </a:spcAft>
            <a:buNone/>
          </a:pPr>
          <a:r>
            <a:rPr lang="nl-NL" sz="1400" kern="1200" baseline="0" dirty="0">
              <a:solidFill>
                <a:schemeClr val="bg1">
                  <a:lumMod val="50000"/>
                </a:schemeClr>
              </a:solidFill>
              <a:latin typeface="+mn-lt"/>
              <a:ea typeface="+mn-ea"/>
              <a:cs typeface="+mn-cs"/>
            </a:rPr>
            <a:t> Stellingen</a:t>
          </a:r>
          <a:endParaRPr lang="nl-NL" sz="1400" kern="1200" baseline="0" dirty="0">
            <a:solidFill>
              <a:schemeClr val="bg1">
                <a:lumMod val="50000"/>
              </a:schemeClr>
            </a:solidFill>
            <a:latin typeface="Calibri"/>
            <a:ea typeface="+mn-ea"/>
            <a:cs typeface="+mn-cs"/>
          </a:endParaRPr>
        </a:p>
        <a:p>
          <a:pPr marL="114300" lvl="1" indent="0" algn="l" defTabSz="622300">
            <a:lnSpc>
              <a:spcPct val="90000"/>
            </a:lnSpc>
            <a:spcBef>
              <a:spcPct val="0"/>
            </a:spcBef>
            <a:spcAft>
              <a:spcPct val="15000"/>
            </a:spcAft>
            <a:buNone/>
          </a:pPr>
          <a:endParaRPr lang="nl-NL" sz="1400" kern="1200" baseline="0" dirty="0">
            <a:solidFill>
              <a:schemeClr val="bg1">
                <a:lumMod val="50000"/>
              </a:schemeClr>
            </a:solidFill>
            <a:latin typeface="Calibri"/>
            <a:ea typeface="+mn-ea"/>
            <a:cs typeface="+mn-cs"/>
          </a:endParaRPr>
        </a:p>
        <a:p>
          <a:pPr marL="114300" lvl="1" indent="0" algn="l" defTabSz="622300">
            <a:lnSpc>
              <a:spcPct val="90000"/>
            </a:lnSpc>
            <a:spcBef>
              <a:spcPct val="0"/>
            </a:spcBef>
            <a:spcAft>
              <a:spcPct val="15000"/>
            </a:spcAft>
            <a:buNone/>
          </a:pPr>
          <a:r>
            <a:rPr lang="nl-NL" sz="1400" kern="1200" baseline="0" dirty="0">
              <a:solidFill>
                <a:schemeClr val="bg1">
                  <a:lumMod val="50000"/>
                </a:schemeClr>
              </a:solidFill>
              <a:latin typeface="Calibri"/>
              <a:ea typeface="+mn-ea"/>
              <a:cs typeface="+mn-cs"/>
            </a:rPr>
            <a:t> Bottom-up benadering</a:t>
          </a:r>
        </a:p>
        <a:p>
          <a:pPr marL="114300" lvl="1" indent="0" algn="l" defTabSz="622300">
            <a:lnSpc>
              <a:spcPct val="90000"/>
            </a:lnSpc>
            <a:spcBef>
              <a:spcPct val="0"/>
            </a:spcBef>
            <a:spcAft>
              <a:spcPct val="15000"/>
            </a:spcAft>
            <a:buNone/>
          </a:pPr>
          <a:endParaRPr lang="nl-NL" sz="1400" kern="1200" baseline="0" dirty="0">
            <a:solidFill>
              <a:schemeClr val="bg1">
                <a:lumMod val="50000"/>
              </a:schemeClr>
            </a:solidFill>
            <a:latin typeface="Calibri"/>
            <a:ea typeface="+mn-ea"/>
            <a:cs typeface="+mn-cs"/>
          </a:endParaRPr>
        </a:p>
        <a:p>
          <a:pPr marL="114300" lvl="1" indent="0" algn="l" defTabSz="622300">
            <a:lnSpc>
              <a:spcPct val="90000"/>
            </a:lnSpc>
            <a:spcBef>
              <a:spcPct val="0"/>
            </a:spcBef>
            <a:spcAft>
              <a:spcPct val="15000"/>
            </a:spcAft>
            <a:buNone/>
          </a:pPr>
          <a:r>
            <a:rPr lang="nl-NL" sz="1400" kern="1200" baseline="0" dirty="0">
              <a:solidFill>
                <a:schemeClr val="bg1">
                  <a:lumMod val="50000"/>
                </a:schemeClr>
              </a:solidFill>
              <a:latin typeface="Calibri"/>
              <a:ea typeface="+mn-ea"/>
              <a:cs typeface="+mn-cs"/>
            </a:rPr>
            <a:t> Multidisciplinair</a:t>
          </a:r>
        </a:p>
      </dsp:txBody>
      <dsp:txXfrm>
        <a:off x="3628615" y="1439784"/>
        <a:ext cx="1782575" cy="1632646"/>
      </dsp:txXfrm>
    </dsp:sp>
    <dsp:sp modelId="{EE7375B6-C11E-4C8A-936B-5BDAC6E72737}">
      <dsp:nvSpPr>
        <dsp:cNvPr id="0" name=""/>
        <dsp:cNvSpPr/>
      </dsp:nvSpPr>
      <dsp:spPr>
        <a:xfrm rot="75996">
          <a:off x="5575476" y="624567"/>
          <a:ext cx="502218" cy="466372"/>
        </a:xfrm>
        <a:prstGeom prst="rightArrow">
          <a:avLst>
            <a:gd name="adj1" fmla="val 60000"/>
            <a:gd name="adj2" fmla="val 50000"/>
          </a:avLst>
        </a:prstGeom>
        <a:solidFill>
          <a:srgbClr val="8064A2">
            <a:hueOff val="-4464770"/>
            <a:satOff val="26899"/>
            <a:lumOff val="2156"/>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nl-NL" sz="400" kern="1200">
            <a:solidFill>
              <a:sysClr val="window" lastClr="FFFFFF"/>
            </a:solidFill>
            <a:latin typeface="Calibri"/>
            <a:ea typeface="+mn-ea"/>
            <a:cs typeface="+mn-cs"/>
          </a:endParaRPr>
        </a:p>
      </dsp:txBody>
      <dsp:txXfrm>
        <a:off x="5575493" y="716295"/>
        <a:ext cx="362306" cy="279824"/>
      </dsp:txXfrm>
    </dsp:sp>
    <dsp:sp modelId="{0584B7E3-9217-48A0-8C55-EA54E4707132}">
      <dsp:nvSpPr>
        <dsp:cNvPr id="0" name=""/>
        <dsp:cNvSpPr/>
      </dsp:nvSpPr>
      <dsp:spPr>
        <a:xfrm>
          <a:off x="6286050" y="-26596"/>
          <a:ext cx="2159456" cy="2755146"/>
        </a:xfrm>
        <a:prstGeom prst="roundRect">
          <a:avLst>
            <a:gd name="adj" fmla="val 10000"/>
          </a:avLst>
        </a:prstGeom>
        <a:solidFill>
          <a:srgbClr val="8064A2">
            <a:hueOff val="-4464770"/>
            <a:satOff val="26899"/>
            <a:lumOff val="2156"/>
            <a:alpha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nl-NL" sz="2000" kern="1200" dirty="0">
              <a:solidFill>
                <a:sysClr val="window" lastClr="FFFFFF"/>
              </a:solidFill>
              <a:latin typeface="Calibri"/>
              <a:ea typeface="+mn-ea"/>
              <a:cs typeface="+mn-cs"/>
            </a:rPr>
            <a:t>Werkgroep-bijeenkomst</a:t>
          </a:r>
        </a:p>
      </dsp:txBody>
      <dsp:txXfrm>
        <a:off x="6339847" y="27201"/>
        <a:ext cx="2051862" cy="1729170"/>
      </dsp:txXfrm>
    </dsp:sp>
    <dsp:sp modelId="{EE384962-6047-494B-9D2B-DAC5EDE861EF}">
      <dsp:nvSpPr>
        <dsp:cNvPr id="0" name=""/>
        <dsp:cNvSpPr/>
      </dsp:nvSpPr>
      <dsp:spPr>
        <a:xfrm>
          <a:off x="6768760" y="1542659"/>
          <a:ext cx="1875032" cy="1525727"/>
        </a:xfrm>
        <a:prstGeom prst="roundRect">
          <a:avLst>
            <a:gd name="adj" fmla="val 10000"/>
          </a:avLst>
        </a:prstGeom>
        <a:solidFill>
          <a:sysClr val="window" lastClr="FFFFFF">
            <a:hueOff val="0"/>
            <a:satOff val="0"/>
            <a:lumOff val="0"/>
            <a:alpha val="4000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nl-NL" sz="1400" kern="1200" dirty="0">
              <a:solidFill>
                <a:schemeClr val="bg1">
                  <a:lumMod val="50000"/>
                </a:schemeClr>
              </a:solidFill>
              <a:latin typeface="Calibri"/>
              <a:ea typeface="+mn-ea"/>
              <a:cs typeface="+mn-cs"/>
            </a:rPr>
            <a:t> Besluitvorming</a:t>
          </a:r>
        </a:p>
        <a:p>
          <a:pPr marL="0" marR="0" lvl="1" indent="0" algn="l" defTabSz="914400" eaLnBrk="1" fontAlgn="auto" latinLnBrk="0" hangingPunct="1">
            <a:lnSpc>
              <a:spcPct val="100000"/>
            </a:lnSpc>
            <a:spcBef>
              <a:spcPct val="0"/>
            </a:spcBef>
            <a:spcAft>
              <a:spcPts val="0"/>
            </a:spcAft>
            <a:buClrTx/>
            <a:buSzTx/>
            <a:buFontTx/>
            <a:buNone/>
            <a:tabLst/>
            <a:defRPr/>
          </a:pPr>
          <a:endParaRPr lang="nl-NL" sz="1400" kern="1200" dirty="0">
            <a:solidFill>
              <a:schemeClr val="bg1">
                <a:lumMod val="50000"/>
              </a:schemeClr>
            </a:solidFill>
            <a:latin typeface="Calibri"/>
            <a:ea typeface="+mn-ea"/>
            <a:cs typeface="+mn-cs"/>
          </a:endParaRPr>
        </a:p>
        <a:p>
          <a:pPr marL="0" marR="0" lvl="1" indent="0" algn="l" defTabSz="914400" eaLnBrk="1" fontAlgn="auto" latinLnBrk="0" hangingPunct="1">
            <a:lnSpc>
              <a:spcPct val="100000"/>
            </a:lnSpc>
            <a:spcBef>
              <a:spcPct val="0"/>
            </a:spcBef>
            <a:spcAft>
              <a:spcPts val="0"/>
            </a:spcAft>
            <a:buClrTx/>
            <a:buSzTx/>
            <a:buFontTx/>
            <a:buNone/>
            <a:tabLst/>
            <a:defRPr/>
          </a:pPr>
          <a:r>
            <a:rPr lang="nl-NL" sz="1400" kern="1200" dirty="0">
              <a:solidFill>
                <a:schemeClr val="bg1">
                  <a:lumMod val="50000"/>
                </a:schemeClr>
              </a:solidFill>
              <a:latin typeface="Calibri"/>
              <a:ea typeface="+mn-ea"/>
              <a:cs typeface="+mn-cs"/>
            </a:rPr>
            <a:t> Gemandateerde vertegenwoordigers</a:t>
          </a:r>
        </a:p>
        <a:p>
          <a:pPr marL="114300" lvl="1" indent="0" algn="l" defTabSz="622300">
            <a:lnSpc>
              <a:spcPct val="90000"/>
            </a:lnSpc>
            <a:spcBef>
              <a:spcPct val="0"/>
            </a:spcBef>
            <a:spcAft>
              <a:spcPct val="15000"/>
            </a:spcAft>
            <a:buNone/>
          </a:pPr>
          <a:endParaRPr lang="nl-NL" sz="500" kern="1200" dirty="0">
            <a:solidFill>
              <a:schemeClr val="bg1">
                <a:lumMod val="50000"/>
              </a:schemeClr>
            </a:solidFill>
            <a:latin typeface="Calibri"/>
            <a:ea typeface="+mn-ea"/>
            <a:cs typeface="+mn-cs"/>
          </a:endParaRPr>
        </a:p>
        <a:p>
          <a:pPr marL="114300" lvl="1" indent="0" algn="l" defTabSz="622300">
            <a:lnSpc>
              <a:spcPct val="90000"/>
            </a:lnSpc>
            <a:spcBef>
              <a:spcPct val="0"/>
            </a:spcBef>
            <a:spcAft>
              <a:spcPct val="15000"/>
            </a:spcAft>
            <a:buNone/>
          </a:pPr>
          <a:endParaRPr lang="nl-NL" sz="500" kern="1200" dirty="0">
            <a:solidFill>
              <a:schemeClr val="bg1">
                <a:lumMod val="50000"/>
              </a:schemeClr>
            </a:solidFill>
            <a:latin typeface="Calibri"/>
            <a:ea typeface="+mn-ea"/>
            <a:cs typeface="+mn-cs"/>
          </a:endParaRPr>
        </a:p>
      </dsp:txBody>
      <dsp:txXfrm>
        <a:off x="6813447" y="1587346"/>
        <a:ext cx="1785658" cy="14363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BA81379-6D92-4C02-B4D0-B07BFEA23288}" type="datetimeFigureOut">
              <a:rPr lang="nl-NL" smtClean="0"/>
              <a:t>9-11-2017</a:t>
            </a:fld>
            <a:endParaRPr lang="nl-NL"/>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C9C2CD9-F724-4C9F-BA60-9792AEF89361}" type="slidenum">
              <a:rPr lang="nl-NL" smtClean="0"/>
              <a:t>‹nr.›</a:t>
            </a:fld>
            <a:endParaRPr lang="nl-NL"/>
          </a:p>
        </p:txBody>
      </p:sp>
    </p:spTree>
    <p:extLst>
      <p:ext uri="{BB962C8B-B14F-4D97-AF65-F5344CB8AC3E}">
        <p14:creationId xmlns:p14="http://schemas.microsoft.com/office/powerpoint/2010/main" val="80349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7978535-83A1-8E4D-9416-34E3D35A0D6A}" type="datetimeFigureOut">
              <a:rPr lang="nl-NL" smtClean="0"/>
              <a:t>9-11-2017</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1E5661-C97C-214F-B80F-E906315A8964}" type="slidenum">
              <a:rPr lang="nl-NL" smtClean="0"/>
              <a:t>‹nr.›</a:t>
            </a:fld>
            <a:endParaRPr lang="nl-NL"/>
          </a:p>
        </p:txBody>
      </p:sp>
    </p:spTree>
    <p:extLst>
      <p:ext uri="{BB962C8B-B14F-4D97-AF65-F5344CB8AC3E}">
        <p14:creationId xmlns:p14="http://schemas.microsoft.com/office/powerpoint/2010/main" val="1529099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bij de workshop implementatie zorgstandaard. Het idee achter deze workshop is :</a:t>
            </a:r>
          </a:p>
          <a:p>
            <a:r>
              <a:rPr lang="nl-NL" dirty="0"/>
              <a:t>Inspiratie van het veld door het veld en ik ben dan ook heel blij dat een groot aantal professionals bereid is om jullie te inspireren hier vanmiddag. </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1</a:t>
            </a:fld>
            <a:endParaRPr lang="nl-NL"/>
          </a:p>
        </p:txBody>
      </p:sp>
    </p:spTree>
    <p:extLst>
      <p:ext uri="{BB962C8B-B14F-4D97-AF65-F5344CB8AC3E}">
        <p14:creationId xmlns:p14="http://schemas.microsoft.com/office/powerpoint/2010/main" val="235027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4FA6102-474E-4C37-ADC1-7494F05C5A7D}"/>
              </a:ext>
            </a:extLst>
          </p:cNvPr>
          <p:cNvSpPr>
            <a:spLocks noGrp="1" noChangeArrowheads="1"/>
          </p:cNvSpPr>
          <p:nvPr>
            <p:ph type="sldNum" sz="quarter" idx="5"/>
          </p:nvPr>
        </p:nvSpPr>
        <p:spPr>
          <a:noFill/>
        </p:spPr>
        <p:txBody>
          <a:bodyPr/>
          <a:lstStyle>
            <a:lvl1pPr defTabSz="942975">
              <a:defRPr>
                <a:solidFill>
                  <a:schemeClr val="tx1"/>
                </a:solidFill>
                <a:latin typeface="Gill Sans Extra Bold" pitchFamily="34" charset="0"/>
              </a:defRPr>
            </a:lvl1pPr>
            <a:lvl2pPr marL="742950" indent="-285750" defTabSz="942975">
              <a:defRPr>
                <a:solidFill>
                  <a:schemeClr val="tx1"/>
                </a:solidFill>
                <a:latin typeface="Gill Sans Extra Bold" pitchFamily="34" charset="0"/>
              </a:defRPr>
            </a:lvl2pPr>
            <a:lvl3pPr marL="1143000" indent="-228600" defTabSz="942975">
              <a:defRPr>
                <a:solidFill>
                  <a:schemeClr val="tx1"/>
                </a:solidFill>
                <a:latin typeface="Gill Sans Extra Bold" pitchFamily="34" charset="0"/>
              </a:defRPr>
            </a:lvl3pPr>
            <a:lvl4pPr marL="1600200" indent="-228600" defTabSz="942975">
              <a:defRPr>
                <a:solidFill>
                  <a:schemeClr val="tx1"/>
                </a:solidFill>
                <a:latin typeface="Gill Sans Extra Bold" pitchFamily="34" charset="0"/>
              </a:defRPr>
            </a:lvl4pPr>
            <a:lvl5pPr marL="2057400" indent="-228600" defTabSz="942975">
              <a:defRPr>
                <a:solidFill>
                  <a:schemeClr val="tx1"/>
                </a:solidFill>
                <a:latin typeface="Gill Sans Extra Bold" pitchFamily="34" charset="0"/>
              </a:defRPr>
            </a:lvl5pPr>
            <a:lvl6pPr marL="2514600" indent="-228600" defTabSz="942975" eaLnBrk="0" fontAlgn="base" hangingPunct="0">
              <a:spcBef>
                <a:spcPct val="0"/>
              </a:spcBef>
              <a:spcAft>
                <a:spcPct val="0"/>
              </a:spcAft>
              <a:defRPr>
                <a:solidFill>
                  <a:schemeClr val="tx1"/>
                </a:solidFill>
                <a:latin typeface="Gill Sans Extra Bold" pitchFamily="34" charset="0"/>
              </a:defRPr>
            </a:lvl6pPr>
            <a:lvl7pPr marL="2971800" indent="-228600" defTabSz="942975" eaLnBrk="0" fontAlgn="base" hangingPunct="0">
              <a:spcBef>
                <a:spcPct val="0"/>
              </a:spcBef>
              <a:spcAft>
                <a:spcPct val="0"/>
              </a:spcAft>
              <a:defRPr>
                <a:solidFill>
                  <a:schemeClr val="tx1"/>
                </a:solidFill>
                <a:latin typeface="Gill Sans Extra Bold" pitchFamily="34" charset="0"/>
              </a:defRPr>
            </a:lvl7pPr>
            <a:lvl8pPr marL="3429000" indent="-228600" defTabSz="942975" eaLnBrk="0" fontAlgn="base" hangingPunct="0">
              <a:spcBef>
                <a:spcPct val="0"/>
              </a:spcBef>
              <a:spcAft>
                <a:spcPct val="0"/>
              </a:spcAft>
              <a:defRPr>
                <a:solidFill>
                  <a:schemeClr val="tx1"/>
                </a:solidFill>
                <a:latin typeface="Gill Sans Extra Bold" pitchFamily="34" charset="0"/>
              </a:defRPr>
            </a:lvl8pPr>
            <a:lvl9pPr marL="3886200" indent="-228600" defTabSz="942975" eaLnBrk="0" fontAlgn="base" hangingPunct="0">
              <a:spcBef>
                <a:spcPct val="0"/>
              </a:spcBef>
              <a:spcAft>
                <a:spcPct val="0"/>
              </a:spcAft>
              <a:defRPr>
                <a:solidFill>
                  <a:schemeClr val="tx1"/>
                </a:solidFill>
                <a:latin typeface="Gill Sans Extra Bold" pitchFamily="34" charset="0"/>
              </a:defRPr>
            </a:lvl9pPr>
          </a:lstStyle>
          <a:p>
            <a:pPr marL="0" marR="0" lvl="0" indent="0" algn="r" defTabSz="942975" rtl="0" eaLnBrk="1" fontAlgn="base" latinLnBrk="0" hangingPunct="1">
              <a:lnSpc>
                <a:spcPct val="100000"/>
              </a:lnSpc>
              <a:spcBef>
                <a:spcPct val="0"/>
              </a:spcBef>
              <a:spcAft>
                <a:spcPct val="0"/>
              </a:spcAft>
              <a:buClrTx/>
              <a:buSzTx/>
              <a:buFontTx/>
              <a:buNone/>
              <a:tabLst/>
              <a:defRPr/>
            </a:pPr>
            <a:fld id="{A1BE8FB2-1BE6-48E6-828F-A0586D8F578C}"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40</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a:extLst>
              <a:ext uri="{FF2B5EF4-FFF2-40B4-BE49-F238E27FC236}">
                <a16:creationId xmlns:a16="http://schemas.microsoft.com/office/drawing/2014/main" id="{02510916-6F9B-41A7-8DAE-6C5FC621C4BD}"/>
              </a:ext>
            </a:extLst>
          </p:cNvPr>
          <p:cNvSpPr>
            <a:spLocks noChangeArrowheads="1" noTextEdit="1"/>
          </p:cNvSpPr>
          <p:nvPr>
            <p:ph type="sldImg"/>
          </p:nvPr>
        </p:nvSpPr>
        <p:spPr>
          <a:xfrm>
            <a:off x="917575" y="744538"/>
            <a:ext cx="4962525" cy="3722687"/>
          </a:xfrm>
          <a:ln/>
        </p:spPr>
      </p:sp>
      <p:sp>
        <p:nvSpPr>
          <p:cNvPr id="6148" name="Rectangle 3">
            <a:extLst>
              <a:ext uri="{FF2B5EF4-FFF2-40B4-BE49-F238E27FC236}">
                <a16:creationId xmlns:a16="http://schemas.microsoft.com/office/drawing/2014/main" id="{B9332060-0207-4EED-BD88-49A019B41877}"/>
              </a:ext>
            </a:extLst>
          </p:cNvPr>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4810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Hopelijk hebben jullie mooie dingen uit kunnen wisselen met elkaar. Nu zijn wij ook benieuwd naar waar jullie trots op zijn binnen je VSV maar ook wat voor jullie een lastig onderwerp is en waar je ondersteuning in zou wensen. Daarom deze korte vragen aan jullie. </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43</a:t>
            </a:fld>
            <a:endParaRPr lang="nl-NL"/>
          </a:p>
        </p:txBody>
      </p:sp>
    </p:spTree>
    <p:extLst>
      <p:ext uri="{BB962C8B-B14F-4D97-AF65-F5344CB8AC3E}">
        <p14:creationId xmlns:p14="http://schemas.microsoft.com/office/powerpoint/2010/main" val="374303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Dank aan sprekers en deelnemers voor interactieve deelname</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44</a:t>
            </a:fld>
            <a:endParaRPr lang="nl-NL"/>
          </a:p>
        </p:txBody>
      </p:sp>
    </p:spTree>
    <p:extLst>
      <p:ext uri="{BB962C8B-B14F-4D97-AF65-F5344CB8AC3E}">
        <p14:creationId xmlns:p14="http://schemas.microsoft.com/office/powerpoint/2010/main" val="92229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E5661-C97C-214F-B80F-E906315A8964}"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17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zorgstandaard hoort een implementatieplan met daarin de verschillende elementen die </a:t>
            </a:r>
            <a:r>
              <a:rPr lang="nl-NL" dirty="0" err="1"/>
              <a:t>geimplementeerd</a:t>
            </a:r>
            <a:r>
              <a:rPr lang="nl-NL" dirty="0"/>
              <a:t> moeten worden opgedeeld in fases met de deadlines erbij. Dit zijn de onderdelen die horen bij fase 0</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2</a:t>
            </a:fld>
            <a:endParaRPr lang="nl-NL"/>
          </a:p>
        </p:txBody>
      </p:sp>
    </p:spTree>
    <p:extLst>
      <p:ext uri="{BB962C8B-B14F-4D97-AF65-F5344CB8AC3E}">
        <p14:creationId xmlns:p14="http://schemas.microsoft.com/office/powerpoint/2010/main" val="368580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volgende prioriteit is fase 1. Van de meeste onderdelen uit deze fases hebben we sprekers gevonden die hun best </a:t>
            </a:r>
            <a:r>
              <a:rPr lang="nl-NL" dirty="0" err="1"/>
              <a:t>practice</a:t>
            </a:r>
            <a:r>
              <a:rPr lang="nl-NL" dirty="0"/>
              <a:t> met jullie willen delen vandaag. Opzet is als volgt. Iedere spreker </a:t>
            </a:r>
            <a:r>
              <a:rPr lang="nl-NL" dirty="0" err="1"/>
              <a:t>pitcht</a:t>
            </a:r>
            <a:r>
              <a:rPr lang="nl-NL" dirty="0"/>
              <a:t> in 2 minuten zijn of haar voorbeeld.. Daarna verspreiden zij zich over de zaal waar jullie rond kunnen lopen en vragen kunnen stellen en met de diverse sprekers in gesprek kunnen gaan. Dus </a:t>
            </a:r>
            <a:r>
              <a:rPr lang="nl-NL" dirty="0" err="1"/>
              <a:t>onthou</a:t>
            </a:r>
            <a:r>
              <a:rPr lang="nl-NL" dirty="0"/>
              <a:t> de vragen die je hebt zo! De laatste 5 minuten komen we weer even hier terug en sluiten we gezamenlijk af. </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3</a:t>
            </a:fld>
            <a:endParaRPr lang="nl-NL"/>
          </a:p>
        </p:txBody>
      </p:sp>
    </p:spTree>
    <p:extLst>
      <p:ext uri="{BB962C8B-B14F-4D97-AF65-F5344CB8AC3E}">
        <p14:creationId xmlns:p14="http://schemas.microsoft.com/office/powerpoint/2010/main" val="125879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D8A0E-FA58-4D42-BACA-CE2A67AA70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52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24 verloskundige praktijken</a:t>
            </a:r>
          </a:p>
          <a:p>
            <a:r>
              <a:rPr lang="nl-NL" dirty="0"/>
              <a:t>38 kraamzorgorganisaties</a:t>
            </a:r>
          </a:p>
          <a:p>
            <a:r>
              <a:rPr lang="nl-NL" dirty="0"/>
              <a:t>3 ziekenhuizen</a:t>
            </a:r>
          </a:p>
          <a:p>
            <a:r>
              <a:rPr lang="nl-NL" dirty="0"/>
              <a:t>3 </a:t>
            </a:r>
            <a:r>
              <a:rPr lang="nl-NL" dirty="0" err="1"/>
              <a:t>vsv</a:t>
            </a:r>
            <a:r>
              <a:rPr lang="nl-NL" dirty="0"/>
              <a:t>)s</a:t>
            </a:r>
          </a:p>
          <a:p>
            <a:r>
              <a:rPr lang="nl-NL" dirty="0"/>
              <a:t>Zeker een 20 tal organisaties met</a:t>
            </a:r>
            <a:r>
              <a:rPr lang="nl-NL" baseline="0" dirty="0"/>
              <a:t> die raken aan gezondheidszorg en taken uitvoeren bij </a:t>
            </a:r>
            <a:r>
              <a:rPr lang="nl-NL" baseline="0" dirty="0" err="1"/>
              <a:t>zwangeren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0C34C-FC36-4AE0-8464-00E142D6AC5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34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0EB5B9-54F1-49D8-9103-4662BDA84241}"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32330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B90391-19CB-470A-89A9-5AE3E3EF1EAD}"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nl-NL" dirty="0">
                <a:latin typeface="Arial" panose="020B0604020202020204" pitchFamily="34" charset="0"/>
              </a:rPr>
              <a:t>Intake: door </a:t>
            </a:r>
            <a:r>
              <a:rPr lang="en-US" altLang="nl-NL" dirty="0" err="1">
                <a:latin typeface="Arial" panose="020B0604020202020204" pitchFamily="34" charset="0"/>
              </a:rPr>
              <a:t>kraamverzorgende</a:t>
            </a:r>
            <a:r>
              <a:rPr lang="en-US" altLang="nl-NL" dirty="0">
                <a:latin typeface="Arial" panose="020B0604020202020204" pitchFamily="34" charset="0"/>
              </a:rPr>
              <a:t> </a:t>
            </a:r>
            <a:r>
              <a:rPr lang="en-US" altLang="nl-NL" dirty="0" err="1">
                <a:latin typeface="Arial" panose="020B0604020202020204" pitchFamily="34" charset="0"/>
              </a:rPr>
              <a:t>uit</a:t>
            </a:r>
            <a:r>
              <a:rPr lang="en-US" altLang="nl-NL" dirty="0">
                <a:latin typeface="Arial" panose="020B0604020202020204" pitchFamily="34" charset="0"/>
              </a:rPr>
              <a:t> </a:t>
            </a:r>
            <a:r>
              <a:rPr lang="en-US" altLang="nl-NL" dirty="0" err="1">
                <a:latin typeface="Arial" panose="020B0604020202020204" pitchFamily="34" charset="0"/>
              </a:rPr>
              <a:t>zelfstandig</a:t>
            </a:r>
            <a:r>
              <a:rPr lang="en-US" altLang="nl-NL" dirty="0">
                <a:latin typeface="Arial" panose="020B0604020202020204" pitchFamily="34" charset="0"/>
              </a:rPr>
              <a:t> team </a:t>
            </a:r>
          </a:p>
          <a:p>
            <a:pPr eaLnBrk="1" hangingPunct="1"/>
            <a:r>
              <a:rPr lang="en-US" altLang="nl-NL" dirty="0">
                <a:latin typeface="Arial" panose="020B0604020202020204" pitchFamily="34" charset="0"/>
              </a:rPr>
              <a:t>1e </a:t>
            </a:r>
            <a:r>
              <a:rPr lang="en-US" altLang="nl-NL" dirty="0" err="1">
                <a:latin typeface="Arial" panose="020B0604020202020204" pitchFamily="34" charset="0"/>
              </a:rPr>
              <a:t>kindje</a:t>
            </a:r>
            <a:r>
              <a:rPr lang="en-US" altLang="nl-NL" dirty="0">
                <a:latin typeface="Arial" panose="020B0604020202020204" pitchFamily="34" charset="0"/>
              </a:rPr>
              <a:t> </a:t>
            </a:r>
            <a:r>
              <a:rPr lang="en-US" altLang="nl-NL" dirty="0" err="1">
                <a:latin typeface="Arial" panose="020B0604020202020204" pitchFamily="34" charset="0"/>
              </a:rPr>
              <a:t>huisbezoek</a:t>
            </a:r>
            <a:r>
              <a:rPr lang="en-US" altLang="nl-NL" dirty="0">
                <a:latin typeface="Arial" panose="020B0604020202020204" pitchFamily="34" charset="0"/>
              </a:rPr>
              <a:t> </a:t>
            </a:r>
            <a:r>
              <a:rPr lang="en-US" altLang="nl-NL" dirty="0" err="1">
                <a:latin typeface="Arial" panose="020B0604020202020204" pitchFamily="34" charset="0"/>
              </a:rPr>
              <a:t>standaard</a:t>
            </a:r>
            <a:r>
              <a:rPr lang="en-US" altLang="nl-NL" dirty="0">
                <a:latin typeface="Arial" panose="020B0604020202020204" pitchFamily="34" charset="0"/>
              </a:rPr>
              <a:t> en </a:t>
            </a:r>
            <a:r>
              <a:rPr lang="en-US" altLang="nl-NL" dirty="0" err="1">
                <a:latin typeface="Arial" panose="020B0604020202020204" pitchFamily="34" charset="0"/>
              </a:rPr>
              <a:t>vergoed</a:t>
            </a:r>
            <a:r>
              <a:rPr lang="en-US" altLang="nl-NL" dirty="0">
                <a:latin typeface="Arial" panose="020B0604020202020204" pitchFamily="34" charset="0"/>
              </a:rPr>
              <a:t> door </a:t>
            </a:r>
            <a:r>
              <a:rPr lang="en-US" altLang="nl-NL" dirty="0" err="1">
                <a:latin typeface="Arial" panose="020B0604020202020204" pitchFamily="34" charset="0"/>
              </a:rPr>
              <a:t>Zorgverzekeraar</a:t>
            </a:r>
            <a:r>
              <a:rPr lang="en-US" altLang="nl-NL" dirty="0">
                <a:latin typeface="Arial" panose="020B0604020202020204" pitchFamily="34" charset="0"/>
              </a:rPr>
              <a:t>, 2e </a:t>
            </a:r>
            <a:r>
              <a:rPr lang="en-US" altLang="nl-NL" dirty="0" err="1">
                <a:latin typeface="Arial" panose="020B0604020202020204" pitchFamily="34" charset="0"/>
              </a:rPr>
              <a:t>kindje</a:t>
            </a:r>
            <a:r>
              <a:rPr lang="en-US" altLang="nl-NL" dirty="0">
                <a:latin typeface="Arial" panose="020B0604020202020204" pitchFamily="34" charset="0"/>
              </a:rPr>
              <a:t> in </a:t>
            </a:r>
            <a:r>
              <a:rPr lang="en-US" altLang="nl-NL" dirty="0" err="1">
                <a:latin typeface="Arial" panose="020B0604020202020204" pitchFamily="34" charset="0"/>
              </a:rPr>
              <a:t>principe</a:t>
            </a:r>
            <a:r>
              <a:rPr lang="en-US" altLang="nl-NL" dirty="0">
                <a:latin typeface="Arial" panose="020B0604020202020204" pitchFamily="34" charset="0"/>
              </a:rPr>
              <a:t> </a:t>
            </a:r>
            <a:r>
              <a:rPr lang="en-US" altLang="nl-NL" dirty="0" err="1">
                <a:latin typeface="Arial" panose="020B0604020202020204" pitchFamily="34" charset="0"/>
              </a:rPr>
              <a:t>telefonisch</a:t>
            </a:r>
            <a:r>
              <a:rPr lang="en-US" altLang="nl-NL" dirty="0">
                <a:latin typeface="Arial" panose="020B0604020202020204" pitchFamily="34" charset="0"/>
              </a:rPr>
              <a:t>, </a:t>
            </a:r>
            <a:r>
              <a:rPr lang="en-US" altLang="nl-NL" dirty="0" err="1">
                <a:latin typeface="Arial" panose="020B0604020202020204" pitchFamily="34" charset="0"/>
              </a:rPr>
              <a:t>huisbezoek</a:t>
            </a:r>
            <a:r>
              <a:rPr lang="en-US" altLang="nl-NL" dirty="0">
                <a:latin typeface="Arial" panose="020B0604020202020204" pitchFamily="34" charset="0"/>
              </a:rPr>
              <a:t> </a:t>
            </a:r>
            <a:r>
              <a:rPr lang="en-US" altLang="nl-NL" dirty="0" err="1">
                <a:latin typeface="Arial" panose="020B0604020202020204" pitchFamily="34" charset="0"/>
              </a:rPr>
              <a:t>mogelijk</a:t>
            </a:r>
            <a:r>
              <a:rPr lang="en-US" altLang="nl-NL" dirty="0">
                <a:latin typeface="Arial" panose="020B0604020202020204" pitchFamily="34" charset="0"/>
              </a:rPr>
              <a:t>, maar </a:t>
            </a:r>
            <a:r>
              <a:rPr lang="en-US" altLang="nl-NL" dirty="0" err="1">
                <a:latin typeface="Arial" panose="020B0604020202020204" pitchFamily="34" charset="0"/>
              </a:rPr>
              <a:t>wordt</a:t>
            </a:r>
            <a:r>
              <a:rPr lang="en-US" altLang="nl-NL" dirty="0">
                <a:latin typeface="Arial" panose="020B0604020202020204" pitchFamily="34" charset="0"/>
              </a:rPr>
              <a:t> </a:t>
            </a:r>
            <a:r>
              <a:rPr lang="en-US" altLang="nl-NL" dirty="0" err="1">
                <a:latin typeface="Arial" panose="020B0604020202020204" pitchFamily="34" charset="0"/>
              </a:rPr>
              <a:t>niet</a:t>
            </a:r>
            <a:r>
              <a:rPr lang="en-US" altLang="nl-NL" dirty="0">
                <a:latin typeface="Arial" panose="020B0604020202020204" pitchFamily="34" charset="0"/>
              </a:rPr>
              <a:t> door </a:t>
            </a:r>
            <a:r>
              <a:rPr lang="en-US" altLang="nl-NL" dirty="0" err="1">
                <a:latin typeface="Arial" panose="020B0604020202020204" pitchFamily="34" charset="0"/>
              </a:rPr>
              <a:t>elke</a:t>
            </a:r>
            <a:r>
              <a:rPr lang="en-US" altLang="nl-NL" dirty="0">
                <a:latin typeface="Arial" panose="020B0604020202020204" pitchFamily="34" charset="0"/>
              </a:rPr>
              <a:t> </a:t>
            </a:r>
            <a:r>
              <a:rPr lang="en-US" altLang="nl-NL" dirty="0" err="1">
                <a:latin typeface="Arial" panose="020B0604020202020204" pitchFamily="34" charset="0"/>
              </a:rPr>
              <a:t>Zorgverzekeraar</a:t>
            </a:r>
            <a:r>
              <a:rPr lang="en-US" altLang="nl-NL" dirty="0">
                <a:latin typeface="Arial" panose="020B0604020202020204" pitchFamily="34" charset="0"/>
              </a:rPr>
              <a:t> </a:t>
            </a:r>
            <a:r>
              <a:rPr lang="en-US" altLang="nl-NL" dirty="0" err="1">
                <a:latin typeface="Arial" panose="020B0604020202020204" pitchFamily="34" charset="0"/>
              </a:rPr>
              <a:t>vergoed</a:t>
            </a:r>
            <a:r>
              <a:rPr lang="en-US" altLang="nl-NL" dirty="0">
                <a:latin typeface="Arial" panose="020B0604020202020204" pitchFamily="34" charset="0"/>
              </a:rPr>
              <a:t>. </a:t>
            </a:r>
          </a:p>
          <a:p>
            <a:pPr eaLnBrk="1" hangingPunct="1"/>
            <a:r>
              <a:rPr lang="en-US" altLang="nl-NL" dirty="0" err="1">
                <a:latin typeface="Arial" panose="020B0604020202020204" pitchFamily="34" charset="0"/>
              </a:rPr>
              <a:t>Basiszorg</a:t>
            </a:r>
            <a:r>
              <a:rPr lang="en-US" altLang="nl-NL" dirty="0">
                <a:latin typeface="Arial" panose="020B0604020202020204" pitchFamily="34" charset="0"/>
              </a:rPr>
              <a:t> 45/49 </a:t>
            </a:r>
            <a:r>
              <a:rPr lang="en-US" altLang="nl-NL" dirty="0" err="1">
                <a:latin typeface="Arial" panose="020B0604020202020204" pitchFamily="34" charset="0"/>
              </a:rPr>
              <a:t>uur</a:t>
            </a:r>
            <a:r>
              <a:rPr lang="en-US" altLang="nl-NL" dirty="0">
                <a:latin typeface="Arial" panose="020B0604020202020204" pitchFamily="34" charset="0"/>
              </a:rPr>
              <a:t> door </a:t>
            </a:r>
            <a:r>
              <a:rPr lang="en-US" altLang="nl-NL" dirty="0" err="1">
                <a:latin typeface="Arial" panose="020B0604020202020204" pitchFamily="34" charset="0"/>
              </a:rPr>
              <a:t>keuze</a:t>
            </a:r>
            <a:r>
              <a:rPr lang="en-US" altLang="nl-NL" dirty="0">
                <a:latin typeface="Arial" panose="020B0604020202020204" pitchFamily="34" charset="0"/>
              </a:rPr>
              <a:t> </a:t>
            </a:r>
            <a:r>
              <a:rPr lang="en-US" altLang="nl-NL" dirty="0" err="1">
                <a:latin typeface="Arial" panose="020B0604020202020204" pitchFamily="34" charset="0"/>
              </a:rPr>
              <a:t>borst</a:t>
            </a:r>
            <a:r>
              <a:rPr lang="en-US" altLang="nl-NL" dirty="0">
                <a:latin typeface="Arial" panose="020B0604020202020204" pitchFamily="34" charset="0"/>
              </a:rPr>
              <a:t> of </a:t>
            </a:r>
            <a:r>
              <a:rPr lang="en-US" altLang="nl-NL" dirty="0" err="1">
                <a:latin typeface="Arial" panose="020B0604020202020204" pitchFamily="34" charset="0"/>
              </a:rPr>
              <a:t>flesvoeding</a:t>
            </a:r>
            <a:endParaRPr lang="en-US" altLang="nl-NL" dirty="0">
              <a:latin typeface="Arial" panose="020B0604020202020204" pitchFamily="34" charset="0"/>
            </a:endParaRPr>
          </a:p>
          <a:p>
            <a:pPr eaLnBrk="1" hangingPunct="1"/>
            <a:r>
              <a:rPr lang="en-US" altLang="nl-NL" dirty="0">
                <a:latin typeface="Arial" panose="020B0604020202020204" pitchFamily="34" charset="0"/>
              </a:rPr>
              <a:t>Meer of minder </a:t>
            </a:r>
            <a:r>
              <a:rPr lang="en-US" altLang="nl-NL" dirty="0" err="1">
                <a:latin typeface="Arial" panose="020B0604020202020204" pitchFamily="34" charset="0"/>
              </a:rPr>
              <a:t>zorg</a:t>
            </a:r>
            <a:r>
              <a:rPr lang="en-US" altLang="nl-NL" dirty="0">
                <a:latin typeface="Arial" panose="020B0604020202020204" pitchFamily="34" charset="0"/>
              </a:rPr>
              <a:t> </a:t>
            </a:r>
            <a:r>
              <a:rPr lang="en-US" altLang="nl-NL" dirty="0" err="1">
                <a:latin typeface="Arial" panose="020B0604020202020204" pitchFamily="34" charset="0"/>
              </a:rPr>
              <a:t>afhankelijk</a:t>
            </a:r>
            <a:r>
              <a:rPr lang="en-US" altLang="nl-NL" dirty="0">
                <a:latin typeface="Arial" panose="020B0604020202020204" pitchFamily="34" charset="0"/>
              </a:rPr>
              <a:t> van de </a:t>
            </a:r>
            <a:r>
              <a:rPr lang="en-US" altLang="nl-NL" dirty="0" err="1">
                <a:latin typeface="Arial" panose="020B0604020202020204" pitchFamily="34" charset="0"/>
              </a:rPr>
              <a:t>situatie</a:t>
            </a:r>
            <a:r>
              <a:rPr lang="en-US" altLang="nl-NL" dirty="0">
                <a:latin typeface="Arial" panose="020B0604020202020204" pitchFamily="34" charset="0"/>
              </a:rPr>
              <a:t> en in </a:t>
            </a:r>
            <a:r>
              <a:rPr lang="en-US" altLang="nl-NL" dirty="0" err="1">
                <a:latin typeface="Arial" panose="020B0604020202020204" pitchFamily="34" charset="0"/>
              </a:rPr>
              <a:t>overleg</a:t>
            </a:r>
            <a:r>
              <a:rPr lang="en-US" altLang="nl-NL" dirty="0">
                <a:latin typeface="Arial" panose="020B0604020202020204" pitchFamily="34" charset="0"/>
              </a:rPr>
              <a:t> met </a:t>
            </a:r>
            <a:r>
              <a:rPr lang="en-US" altLang="nl-NL" dirty="0" err="1">
                <a:latin typeface="Arial" panose="020B0604020202020204" pitchFamily="34" charset="0"/>
              </a:rPr>
              <a:t>verloskundige</a:t>
            </a:r>
            <a:endParaRPr lang="en-US" altLang="nl-NL" dirty="0">
              <a:latin typeface="Arial" panose="020B0604020202020204" pitchFamily="34" charset="0"/>
            </a:endParaRPr>
          </a:p>
          <a:p>
            <a:pPr eaLnBrk="1" hangingPunct="1"/>
            <a:r>
              <a:rPr lang="en-US" altLang="nl-NL" dirty="0" err="1">
                <a:latin typeface="Arial" panose="020B0604020202020204" pitchFamily="34" charset="0"/>
              </a:rPr>
              <a:t>Minimale</a:t>
            </a:r>
            <a:r>
              <a:rPr lang="en-US" altLang="nl-NL" dirty="0">
                <a:latin typeface="Arial" panose="020B0604020202020204" pitchFamily="34" charset="0"/>
              </a:rPr>
              <a:t> </a:t>
            </a:r>
            <a:r>
              <a:rPr lang="en-US" altLang="nl-NL" dirty="0" err="1">
                <a:latin typeface="Arial" panose="020B0604020202020204" pitchFamily="34" charset="0"/>
              </a:rPr>
              <a:t>zorg</a:t>
            </a:r>
            <a:r>
              <a:rPr lang="en-US" altLang="nl-NL" dirty="0">
                <a:latin typeface="Arial" panose="020B0604020202020204" pitchFamily="34" charset="0"/>
              </a:rPr>
              <a:t> 3 </a:t>
            </a:r>
            <a:r>
              <a:rPr lang="en-US" altLang="nl-NL" dirty="0" err="1">
                <a:latin typeface="Arial" panose="020B0604020202020204" pitchFamily="34" charset="0"/>
              </a:rPr>
              <a:t>uur</a:t>
            </a:r>
            <a:r>
              <a:rPr lang="en-US" altLang="nl-NL" dirty="0">
                <a:latin typeface="Arial" panose="020B0604020202020204" pitchFamily="34" charset="0"/>
              </a:rPr>
              <a:t> (</a:t>
            </a:r>
            <a:r>
              <a:rPr lang="en-US" altLang="nl-NL" dirty="0" err="1">
                <a:latin typeface="Arial" panose="020B0604020202020204" pitchFamily="34" charset="0"/>
              </a:rPr>
              <a:t>wettelijk</a:t>
            </a:r>
            <a:r>
              <a:rPr lang="en-US" altLang="nl-NL" dirty="0">
                <a:latin typeface="Arial" panose="020B0604020202020204" pitchFamily="34" charset="0"/>
              </a:rPr>
              <a:t> en </a:t>
            </a:r>
            <a:r>
              <a:rPr lang="en-US" altLang="nl-NL" dirty="0" err="1">
                <a:latin typeface="Arial" panose="020B0604020202020204" pitchFamily="34" charset="0"/>
              </a:rPr>
              <a:t>Kraazmorg</a:t>
            </a:r>
            <a:r>
              <a:rPr lang="en-US" altLang="nl-NL" dirty="0">
                <a:latin typeface="Arial" panose="020B0604020202020204" pitchFamily="34" charset="0"/>
              </a:rPr>
              <a:t> het Groene Kruis </a:t>
            </a:r>
            <a:r>
              <a:rPr lang="en-US" altLang="nl-NL" dirty="0" err="1">
                <a:latin typeface="Arial" panose="020B0604020202020204" pitchFamily="34" charset="0"/>
              </a:rPr>
              <a:t>garandeert</a:t>
            </a:r>
            <a:r>
              <a:rPr lang="en-US" altLang="nl-NL" dirty="0">
                <a:latin typeface="Arial" panose="020B0604020202020204" pitchFamily="34" charset="0"/>
              </a:rPr>
              <a:t> </a:t>
            </a:r>
            <a:r>
              <a:rPr lang="en-US" altLang="nl-NL" dirty="0" err="1">
                <a:latin typeface="Arial" panose="020B0604020202020204" pitchFamily="34" charset="0"/>
              </a:rPr>
              <a:t>kwalitatief</a:t>
            </a:r>
            <a:r>
              <a:rPr lang="en-US" altLang="nl-NL" dirty="0">
                <a:latin typeface="Arial" panose="020B0604020202020204" pitchFamily="34" charset="0"/>
              </a:rPr>
              <a:t> </a:t>
            </a:r>
            <a:r>
              <a:rPr lang="en-US" altLang="nl-NL" dirty="0" err="1">
                <a:latin typeface="Arial" panose="020B0604020202020204" pitchFamily="34" charset="0"/>
              </a:rPr>
              <a:t>goede</a:t>
            </a:r>
            <a:r>
              <a:rPr lang="en-US" altLang="nl-NL" dirty="0">
                <a:latin typeface="Arial" panose="020B0604020202020204" pitchFamily="34" charset="0"/>
              </a:rPr>
              <a:t> </a:t>
            </a:r>
            <a:r>
              <a:rPr lang="en-US" altLang="nl-NL" dirty="0" err="1">
                <a:latin typeface="Arial" panose="020B0604020202020204" pitchFamily="34" charset="0"/>
              </a:rPr>
              <a:t>zorg</a:t>
            </a:r>
            <a:r>
              <a:rPr lang="en-US" altLang="nl-NL" dirty="0">
                <a:latin typeface="Arial" panose="020B0604020202020204" pitchFamily="34" charset="0"/>
              </a:rPr>
              <a:t> en </a:t>
            </a:r>
            <a:r>
              <a:rPr lang="en-US" altLang="nl-NL" dirty="0" err="1">
                <a:latin typeface="Arial" panose="020B0604020202020204" pitchFamily="34" charset="0"/>
              </a:rPr>
              <a:t>hiervoor</a:t>
            </a:r>
            <a:r>
              <a:rPr lang="en-US" altLang="nl-NL" dirty="0">
                <a:latin typeface="Arial" panose="020B0604020202020204" pitchFamily="34" charset="0"/>
              </a:rPr>
              <a:t> is </a:t>
            </a:r>
            <a:r>
              <a:rPr lang="en-US" altLang="nl-NL" dirty="0" err="1">
                <a:latin typeface="Arial" panose="020B0604020202020204" pitchFamily="34" charset="0"/>
              </a:rPr>
              <a:t>minimaal</a:t>
            </a:r>
            <a:r>
              <a:rPr lang="en-US" altLang="nl-NL" dirty="0">
                <a:latin typeface="Arial" panose="020B0604020202020204" pitchFamily="34" charset="0"/>
              </a:rPr>
              <a:t> 3 </a:t>
            </a:r>
            <a:r>
              <a:rPr lang="en-US" altLang="nl-NL" dirty="0" err="1">
                <a:latin typeface="Arial" panose="020B0604020202020204" pitchFamily="34" charset="0"/>
              </a:rPr>
              <a:t>uur</a:t>
            </a:r>
            <a:r>
              <a:rPr lang="en-US" altLang="nl-NL" dirty="0">
                <a:latin typeface="Arial" panose="020B0604020202020204" pitchFamily="34" charset="0"/>
              </a:rPr>
              <a:t> </a:t>
            </a:r>
            <a:r>
              <a:rPr lang="en-US" altLang="nl-NL" dirty="0" err="1">
                <a:latin typeface="Arial" panose="020B0604020202020204" pitchFamily="34" charset="0"/>
              </a:rPr>
              <a:t>nodig</a:t>
            </a:r>
            <a:r>
              <a:rPr lang="en-US" altLang="nl-NL" dirty="0">
                <a:latin typeface="Arial" panose="020B0604020202020204" pitchFamily="34" charset="0"/>
              </a:rPr>
              <a:t>)</a:t>
            </a:r>
          </a:p>
          <a:p>
            <a:pPr eaLnBrk="1" hangingPunct="1"/>
            <a:r>
              <a:rPr lang="nl-NL" altLang="nl-NL" dirty="0">
                <a:latin typeface="Arial" panose="020B0604020202020204" pitchFamily="34" charset="0"/>
              </a:rPr>
              <a:t>Bij kopen van uren kan tegen gereduceerd tarief, zie website voor de up </a:t>
            </a:r>
            <a:r>
              <a:rPr lang="nl-NL" altLang="nl-NL" dirty="0" err="1">
                <a:latin typeface="Arial" panose="020B0604020202020204" pitchFamily="34" charset="0"/>
              </a:rPr>
              <a:t>to</a:t>
            </a:r>
            <a:r>
              <a:rPr lang="nl-NL" altLang="nl-NL" dirty="0">
                <a:latin typeface="Arial" panose="020B0604020202020204" pitchFamily="34" charset="0"/>
              </a:rPr>
              <a:t> date info over het uurtarief voor deze bijkoopuren</a:t>
            </a:r>
          </a:p>
        </p:txBody>
      </p:sp>
    </p:spTree>
    <p:extLst>
      <p:ext uri="{BB962C8B-B14F-4D97-AF65-F5344CB8AC3E}">
        <p14:creationId xmlns:p14="http://schemas.microsoft.com/office/powerpoint/2010/main" val="311953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B90391-19CB-470A-89A9-5AE3E3EF1EAD}"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nl-NL" dirty="0">
                <a:latin typeface="Arial" panose="020B0604020202020204" pitchFamily="34" charset="0"/>
              </a:rPr>
              <a:t>Intake: door </a:t>
            </a:r>
            <a:r>
              <a:rPr lang="en-US" altLang="nl-NL" dirty="0" err="1">
                <a:latin typeface="Arial" panose="020B0604020202020204" pitchFamily="34" charset="0"/>
              </a:rPr>
              <a:t>kraamverzorgende</a:t>
            </a:r>
            <a:r>
              <a:rPr lang="en-US" altLang="nl-NL" dirty="0">
                <a:latin typeface="Arial" panose="020B0604020202020204" pitchFamily="34" charset="0"/>
              </a:rPr>
              <a:t> </a:t>
            </a:r>
            <a:r>
              <a:rPr lang="en-US" altLang="nl-NL" dirty="0" err="1">
                <a:latin typeface="Arial" panose="020B0604020202020204" pitchFamily="34" charset="0"/>
              </a:rPr>
              <a:t>uit</a:t>
            </a:r>
            <a:r>
              <a:rPr lang="en-US" altLang="nl-NL" dirty="0">
                <a:latin typeface="Arial" panose="020B0604020202020204" pitchFamily="34" charset="0"/>
              </a:rPr>
              <a:t> </a:t>
            </a:r>
            <a:r>
              <a:rPr lang="en-US" altLang="nl-NL" dirty="0" err="1">
                <a:latin typeface="Arial" panose="020B0604020202020204" pitchFamily="34" charset="0"/>
              </a:rPr>
              <a:t>zelfstandig</a:t>
            </a:r>
            <a:r>
              <a:rPr lang="en-US" altLang="nl-NL" dirty="0">
                <a:latin typeface="Arial" panose="020B0604020202020204" pitchFamily="34" charset="0"/>
              </a:rPr>
              <a:t> team </a:t>
            </a:r>
          </a:p>
          <a:p>
            <a:pPr eaLnBrk="1" hangingPunct="1"/>
            <a:r>
              <a:rPr lang="en-US" altLang="nl-NL" dirty="0">
                <a:latin typeface="Arial" panose="020B0604020202020204" pitchFamily="34" charset="0"/>
              </a:rPr>
              <a:t>1e </a:t>
            </a:r>
            <a:r>
              <a:rPr lang="en-US" altLang="nl-NL" dirty="0" err="1">
                <a:latin typeface="Arial" panose="020B0604020202020204" pitchFamily="34" charset="0"/>
              </a:rPr>
              <a:t>kindje</a:t>
            </a:r>
            <a:r>
              <a:rPr lang="en-US" altLang="nl-NL" dirty="0">
                <a:latin typeface="Arial" panose="020B0604020202020204" pitchFamily="34" charset="0"/>
              </a:rPr>
              <a:t> </a:t>
            </a:r>
            <a:r>
              <a:rPr lang="en-US" altLang="nl-NL" dirty="0" err="1">
                <a:latin typeface="Arial" panose="020B0604020202020204" pitchFamily="34" charset="0"/>
              </a:rPr>
              <a:t>huisbezoek</a:t>
            </a:r>
            <a:r>
              <a:rPr lang="en-US" altLang="nl-NL" dirty="0">
                <a:latin typeface="Arial" panose="020B0604020202020204" pitchFamily="34" charset="0"/>
              </a:rPr>
              <a:t> </a:t>
            </a:r>
            <a:r>
              <a:rPr lang="en-US" altLang="nl-NL" dirty="0" err="1">
                <a:latin typeface="Arial" panose="020B0604020202020204" pitchFamily="34" charset="0"/>
              </a:rPr>
              <a:t>standaard</a:t>
            </a:r>
            <a:r>
              <a:rPr lang="en-US" altLang="nl-NL" dirty="0">
                <a:latin typeface="Arial" panose="020B0604020202020204" pitchFamily="34" charset="0"/>
              </a:rPr>
              <a:t> en </a:t>
            </a:r>
            <a:r>
              <a:rPr lang="en-US" altLang="nl-NL" dirty="0" err="1">
                <a:latin typeface="Arial" panose="020B0604020202020204" pitchFamily="34" charset="0"/>
              </a:rPr>
              <a:t>vergoed</a:t>
            </a:r>
            <a:r>
              <a:rPr lang="en-US" altLang="nl-NL" dirty="0">
                <a:latin typeface="Arial" panose="020B0604020202020204" pitchFamily="34" charset="0"/>
              </a:rPr>
              <a:t> door </a:t>
            </a:r>
            <a:r>
              <a:rPr lang="en-US" altLang="nl-NL" dirty="0" err="1">
                <a:latin typeface="Arial" panose="020B0604020202020204" pitchFamily="34" charset="0"/>
              </a:rPr>
              <a:t>Zorgverzekeraar</a:t>
            </a:r>
            <a:r>
              <a:rPr lang="en-US" altLang="nl-NL" dirty="0">
                <a:latin typeface="Arial" panose="020B0604020202020204" pitchFamily="34" charset="0"/>
              </a:rPr>
              <a:t>, 2e </a:t>
            </a:r>
            <a:r>
              <a:rPr lang="en-US" altLang="nl-NL" dirty="0" err="1">
                <a:latin typeface="Arial" panose="020B0604020202020204" pitchFamily="34" charset="0"/>
              </a:rPr>
              <a:t>kindje</a:t>
            </a:r>
            <a:r>
              <a:rPr lang="en-US" altLang="nl-NL" dirty="0">
                <a:latin typeface="Arial" panose="020B0604020202020204" pitchFamily="34" charset="0"/>
              </a:rPr>
              <a:t> in </a:t>
            </a:r>
            <a:r>
              <a:rPr lang="en-US" altLang="nl-NL" dirty="0" err="1">
                <a:latin typeface="Arial" panose="020B0604020202020204" pitchFamily="34" charset="0"/>
              </a:rPr>
              <a:t>principe</a:t>
            </a:r>
            <a:r>
              <a:rPr lang="en-US" altLang="nl-NL" dirty="0">
                <a:latin typeface="Arial" panose="020B0604020202020204" pitchFamily="34" charset="0"/>
              </a:rPr>
              <a:t> </a:t>
            </a:r>
            <a:r>
              <a:rPr lang="en-US" altLang="nl-NL" dirty="0" err="1">
                <a:latin typeface="Arial" panose="020B0604020202020204" pitchFamily="34" charset="0"/>
              </a:rPr>
              <a:t>telefonisch</a:t>
            </a:r>
            <a:r>
              <a:rPr lang="en-US" altLang="nl-NL" dirty="0">
                <a:latin typeface="Arial" panose="020B0604020202020204" pitchFamily="34" charset="0"/>
              </a:rPr>
              <a:t>, </a:t>
            </a:r>
            <a:r>
              <a:rPr lang="en-US" altLang="nl-NL" dirty="0" err="1">
                <a:latin typeface="Arial" panose="020B0604020202020204" pitchFamily="34" charset="0"/>
              </a:rPr>
              <a:t>huisbezoek</a:t>
            </a:r>
            <a:r>
              <a:rPr lang="en-US" altLang="nl-NL" dirty="0">
                <a:latin typeface="Arial" panose="020B0604020202020204" pitchFamily="34" charset="0"/>
              </a:rPr>
              <a:t> </a:t>
            </a:r>
            <a:r>
              <a:rPr lang="en-US" altLang="nl-NL" dirty="0" err="1">
                <a:latin typeface="Arial" panose="020B0604020202020204" pitchFamily="34" charset="0"/>
              </a:rPr>
              <a:t>mogelijk</a:t>
            </a:r>
            <a:r>
              <a:rPr lang="en-US" altLang="nl-NL" dirty="0">
                <a:latin typeface="Arial" panose="020B0604020202020204" pitchFamily="34" charset="0"/>
              </a:rPr>
              <a:t>, maar </a:t>
            </a:r>
            <a:r>
              <a:rPr lang="en-US" altLang="nl-NL" dirty="0" err="1">
                <a:latin typeface="Arial" panose="020B0604020202020204" pitchFamily="34" charset="0"/>
              </a:rPr>
              <a:t>wordt</a:t>
            </a:r>
            <a:r>
              <a:rPr lang="en-US" altLang="nl-NL" dirty="0">
                <a:latin typeface="Arial" panose="020B0604020202020204" pitchFamily="34" charset="0"/>
              </a:rPr>
              <a:t> </a:t>
            </a:r>
            <a:r>
              <a:rPr lang="en-US" altLang="nl-NL" dirty="0" err="1">
                <a:latin typeface="Arial" panose="020B0604020202020204" pitchFamily="34" charset="0"/>
              </a:rPr>
              <a:t>niet</a:t>
            </a:r>
            <a:r>
              <a:rPr lang="en-US" altLang="nl-NL" dirty="0">
                <a:latin typeface="Arial" panose="020B0604020202020204" pitchFamily="34" charset="0"/>
              </a:rPr>
              <a:t> door </a:t>
            </a:r>
            <a:r>
              <a:rPr lang="en-US" altLang="nl-NL" dirty="0" err="1">
                <a:latin typeface="Arial" panose="020B0604020202020204" pitchFamily="34" charset="0"/>
              </a:rPr>
              <a:t>elke</a:t>
            </a:r>
            <a:r>
              <a:rPr lang="en-US" altLang="nl-NL" dirty="0">
                <a:latin typeface="Arial" panose="020B0604020202020204" pitchFamily="34" charset="0"/>
              </a:rPr>
              <a:t> </a:t>
            </a:r>
            <a:r>
              <a:rPr lang="en-US" altLang="nl-NL" dirty="0" err="1">
                <a:latin typeface="Arial" panose="020B0604020202020204" pitchFamily="34" charset="0"/>
              </a:rPr>
              <a:t>Zorgverzekeraar</a:t>
            </a:r>
            <a:r>
              <a:rPr lang="en-US" altLang="nl-NL" dirty="0">
                <a:latin typeface="Arial" panose="020B0604020202020204" pitchFamily="34" charset="0"/>
              </a:rPr>
              <a:t> </a:t>
            </a:r>
            <a:r>
              <a:rPr lang="en-US" altLang="nl-NL" dirty="0" err="1">
                <a:latin typeface="Arial" panose="020B0604020202020204" pitchFamily="34" charset="0"/>
              </a:rPr>
              <a:t>vergoed</a:t>
            </a:r>
            <a:r>
              <a:rPr lang="en-US" altLang="nl-NL" dirty="0">
                <a:latin typeface="Arial" panose="020B0604020202020204" pitchFamily="34" charset="0"/>
              </a:rPr>
              <a:t>. </a:t>
            </a:r>
          </a:p>
          <a:p>
            <a:pPr eaLnBrk="1" hangingPunct="1"/>
            <a:r>
              <a:rPr lang="en-US" altLang="nl-NL" dirty="0" err="1">
                <a:latin typeface="Arial" panose="020B0604020202020204" pitchFamily="34" charset="0"/>
              </a:rPr>
              <a:t>Basiszorg</a:t>
            </a:r>
            <a:r>
              <a:rPr lang="en-US" altLang="nl-NL" dirty="0">
                <a:latin typeface="Arial" panose="020B0604020202020204" pitchFamily="34" charset="0"/>
              </a:rPr>
              <a:t> 45/49 </a:t>
            </a:r>
            <a:r>
              <a:rPr lang="en-US" altLang="nl-NL" dirty="0" err="1">
                <a:latin typeface="Arial" panose="020B0604020202020204" pitchFamily="34" charset="0"/>
              </a:rPr>
              <a:t>uur</a:t>
            </a:r>
            <a:r>
              <a:rPr lang="en-US" altLang="nl-NL" dirty="0">
                <a:latin typeface="Arial" panose="020B0604020202020204" pitchFamily="34" charset="0"/>
              </a:rPr>
              <a:t> door </a:t>
            </a:r>
            <a:r>
              <a:rPr lang="en-US" altLang="nl-NL" dirty="0" err="1">
                <a:latin typeface="Arial" panose="020B0604020202020204" pitchFamily="34" charset="0"/>
              </a:rPr>
              <a:t>keuze</a:t>
            </a:r>
            <a:r>
              <a:rPr lang="en-US" altLang="nl-NL" dirty="0">
                <a:latin typeface="Arial" panose="020B0604020202020204" pitchFamily="34" charset="0"/>
              </a:rPr>
              <a:t> </a:t>
            </a:r>
            <a:r>
              <a:rPr lang="en-US" altLang="nl-NL" dirty="0" err="1">
                <a:latin typeface="Arial" panose="020B0604020202020204" pitchFamily="34" charset="0"/>
              </a:rPr>
              <a:t>borst</a:t>
            </a:r>
            <a:r>
              <a:rPr lang="en-US" altLang="nl-NL" dirty="0">
                <a:latin typeface="Arial" panose="020B0604020202020204" pitchFamily="34" charset="0"/>
              </a:rPr>
              <a:t> of </a:t>
            </a:r>
            <a:r>
              <a:rPr lang="en-US" altLang="nl-NL" dirty="0" err="1">
                <a:latin typeface="Arial" panose="020B0604020202020204" pitchFamily="34" charset="0"/>
              </a:rPr>
              <a:t>flesvoeding</a:t>
            </a:r>
            <a:endParaRPr lang="en-US" altLang="nl-NL" dirty="0">
              <a:latin typeface="Arial" panose="020B0604020202020204" pitchFamily="34" charset="0"/>
            </a:endParaRPr>
          </a:p>
          <a:p>
            <a:pPr eaLnBrk="1" hangingPunct="1"/>
            <a:r>
              <a:rPr lang="en-US" altLang="nl-NL" dirty="0">
                <a:latin typeface="Arial" panose="020B0604020202020204" pitchFamily="34" charset="0"/>
              </a:rPr>
              <a:t>Meer of minder </a:t>
            </a:r>
            <a:r>
              <a:rPr lang="en-US" altLang="nl-NL" dirty="0" err="1">
                <a:latin typeface="Arial" panose="020B0604020202020204" pitchFamily="34" charset="0"/>
              </a:rPr>
              <a:t>zorg</a:t>
            </a:r>
            <a:r>
              <a:rPr lang="en-US" altLang="nl-NL" dirty="0">
                <a:latin typeface="Arial" panose="020B0604020202020204" pitchFamily="34" charset="0"/>
              </a:rPr>
              <a:t> </a:t>
            </a:r>
            <a:r>
              <a:rPr lang="en-US" altLang="nl-NL" dirty="0" err="1">
                <a:latin typeface="Arial" panose="020B0604020202020204" pitchFamily="34" charset="0"/>
              </a:rPr>
              <a:t>afhankelijk</a:t>
            </a:r>
            <a:r>
              <a:rPr lang="en-US" altLang="nl-NL" dirty="0">
                <a:latin typeface="Arial" panose="020B0604020202020204" pitchFamily="34" charset="0"/>
              </a:rPr>
              <a:t> van de </a:t>
            </a:r>
            <a:r>
              <a:rPr lang="en-US" altLang="nl-NL" dirty="0" err="1">
                <a:latin typeface="Arial" panose="020B0604020202020204" pitchFamily="34" charset="0"/>
              </a:rPr>
              <a:t>situatie</a:t>
            </a:r>
            <a:r>
              <a:rPr lang="en-US" altLang="nl-NL" dirty="0">
                <a:latin typeface="Arial" panose="020B0604020202020204" pitchFamily="34" charset="0"/>
              </a:rPr>
              <a:t> en in </a:t>
            </a:r>
            <a:r>
              <a:rPr lang="en-US" altLang="nl-NL" dirty="0" err="1">
                <a:latin typeface="Arial" panose="020B0604020202020204" pitchFamily="34" charset="0"/>
              </a:rPr>
              <a:t>overleg</a:t>
            </a:r>
            <a:r>
              <a:rPr lang="en-US" altLang="nl-NL" dirty="0">
                <a:latin typeface="Arial" panose="020B0604020202020204" pitchFamily="34" charset="0"/>
              </a:rPr>
              <a:t> met </a:t>
            </a:r>
            <a:r>
              <a:rPr lang="en-US" altLang="nl-NL" dirty="0" err="1">
                <a:latin typeface="Arial" panose="020B0604020202020204" pitchFamily="34" charset="0"/>
              </a:rPr>
              <a:t>verloskundige</a:t>
            </a:r>
            <a:endParaRPr lang="en-US" altLang="nl-NL" dirty="0">
              <a:latin typeface="Arial" panose="020B0604020202020204" pitchFamily="34" charset="0"/>
            </a:endParaRPr>
          </a:p>
          <a:p>
            <a:pPr eaLnBrk="1" hangingPunct="1"/>
            <a:r>
              <a:rPr lang="en-US" altLang="nl-NL" dirty="0" err="1">
                <a:latin typeface="Arial" panose="020B0604020202020204" pitchFamily="34" charset="0"/>
              </a:rPr>
              <a:t>Minimale</a:t>
            </a:r>
            <a:r>
              <a:rPr lang="en-US" altLang="nl-NL" dirty="0">
                <a:latin typeface="Arial" panose="020B0604020202020204" pitchFamily="34" charset="0"/>
              </a:rPr>
              <a:t> </a:t>
            </a:r>
            <a:r>
              <a:rPr lang="en-US" altLang="nl-NL" dirty="0" err="1">
                <a:latin typeface="Arial" panose="020B0604020202020204" pitchFamily="34" charset="0"/>
              </a:rPr>
              <a:t>zorg</a:t>
            </a:r>
            <a:r>
              <a:rPr lang="en-US" altLang="nl-NL" dirty="0">
                <a:latin typeface="Arial" panose="020B0604020202020204" pitchFamily="34" charset="0"/>
              </a:rPr>
              <a:t> 3 </a:t>
            </a:r>
            <a:r>
              <a:rPr lang="en-US" altLang="nl-NL" dirty="0" err="1">
                <a:latin typeface="Arial" panose="020B0604020202020204" pitchFamily="34" charset="0"/>
              </a:rPr>
              <a:t>uur</a:t>
            </a:r>
            <a:r>
              <a:rPr lang="en-US" altLang="nl-NL" dirty="0">
                <a:latin typeface="Arial" panose="020B0604020202020204" pitchFamily="34" charset="0"/>
              </a:rPr>
              <a:t> (</a:t>
            </a:r>
            <a:r>
              <a:rPr lang="en-US" altLang="nl-NL" dirty="0" err="1">
                <a:latin typeface="Arial" panose="020B0604020202020204" pitchFamily="34" charset="0"/>
              </a:rPr>
              <a:t>wettelijk</a:t>
            </a:r>
            <a:r>
              <a:rPr lang="en-US" altLang="nl-NL" dirty="0">
                <a:latin typeface="Arial" panose="020B0604020202020204" pitchFamily="34" charset="0"/>
              </a:rPr>
              <a:t> en </a:t>
            </a:r>
            <a:r>
              <a:rPr lang="en-US" altLang="nl-NL" dirty="0" err="1">
                <a:latin typeface="Arial" panose="020B0604020202020204" pitchFamily="34" charset="0"/>
              </a:rPr>
              <a:t>Kraazmorg</a:t>
            </a:r>
            <a:r>
              <a:rPr lang="en-US" altLang="nl-NL" dirty="0">
                <a:latin typeface="Arial" panose="020B0604020202020204" pitchFamily="34" charset="0"/>
              </a:rPr>
              <a:t> het Groene Kruis </a:t>
            </a:r>
            <a:r>
              <a:rPr lang="en-US" altLang="nl-NL" dirty="0" err="1">
                <a:latin typeface="Arial" panose="020B0604020202020204" pitchFamily="34" charset="0"/>
              </a:rPr>
              <a:t>garandeert</a:t>
            </a:r>
            <a:r>
              <a:rPr lang="en-US" altLang="nl-NL" dirty="0">
                <a:latin typeface="Arial" panose="020B0604020202020204" pitchFamily="34" charset="0"/>
              </a:rPr>
              <a:t> </a:t>
            </a:r>
            <a:r>
              <a:rPr lang="en-US" altLang="nl-NL" dirty="0" err="1">
                <a:latin typeface="Arial" panose="020B0604020202020204" pitchFamily="34" charset="0"/>
              </a:rPr>
              <a:t>kwalitatief</a:t>
            </a:r>
            <a:r>
              <a:rPr lang="en-US" altLang="nl-NL" dirty="0">
                <a:latin typeface="Arial" panose="020B0604020202020204" pitchFamily="34" charset="0"/>
              </a:rPr>
              <a:t> </a:t>
            </a:r>
            <a:r>
              <a:rPr lang="en-US" altLang="nl-NL" dirty="0" err="1">
                <a:latin typeface="Arial" panose="020B0604020202020204" pitchFamily="34" charset="0"/>
              </a:rPr>
              <a:t>goede</a:t>
            </a:r>
            <a:r>
              <a:rPr lang="en-US" altLang="nl-NL" dirty="0">
                <a:latin typeface="Arial" panose="020B0604020202020204" pitchFamily="34" charset="0"/>
              </a:rPr>
              <a:t> </a:t>
            </a:r>
            <a:r>
              <a:rPr lang="en-US" altLang="nl-NL" dirty="0" err="1">
                <a:latin typeface="Arial" panose="020B0604020202020204" pitchFamily="34" charset="0"/>
              </a:rPr>
              <a:t>zorg</a:t>
            </a:r>
            <a:r>
              <a:rPr lang="en-US" altLang="nl-NL" dirty="0">
                <a:latin typeface="Arial" panose="020B0604020202020204" pitchFamily="34" charset="0"/>
              </a:rPr>
              <a:t> en </a:t>
            </a:r>
            <a:r>
              <a:rPr lang="en-US" altLang="nl-NL" dirty="0" err="1">
                <a:latin typeface="Arial" panose="020B0604020202020204" pitchFamily="34" charset="0"/>
              </a:rPr>
              <a:t>hiervoor</a:t>
            </a:r>
            <a:r>
              <a:rPr lang="en-US" altLang="nl-NL" dirty="0">
                <a:latin typeface="Arial" panose="020B0604020202020204" pitchFamily="34" charset="0"/>
              </a:rPr>
              <a:t> is </a:t>
            </a:r>
            <a:r>
              <a:rPr lang="en-US" altLang="nl-NL" dirty="0" err="1">
                <a:latin typeface="Arial" panose="020B0604020202020204" pitchFamily="34" charset="0"/>
              </a:rPr>
              <a:t>minimaal</a:t>
            </a:r>
            <a:r>
              <a:rPr lang="en-US" altLang="nl-NL" dirty="0">
                <a:latin typeface="Arial" panose="020B0604020202020204" pitchFamily="34" charset="0"/>
              </a:rPr>
              <a:t> 3 </a:t>
            </a:r>
            <a:r>
              <a:rPr lang="en-US" altLang="nl-NL" dirty="0" err="1">
                <a:latin typeface="Arial" panose="020B0604020202020204" pitchFamily="34" charset="0"/>
              </a:rPr>
              <a:t>uur</a:t>
            </a:r>
            <a:r>
              <a:rPr lang="en-US" altLang="nl-NL" dirty="0">
                <a:latin typeface="Arial" panose="020B0604020202020204" pitchFamily="34" charset="0"/>
              </a:rPr>
              <a:t> </a:t>
            </a:r>
            <a:r>
              <a:rPr lang="en-US" altLang="nl-NL" dirty="0" err="1">
                <a:latin typeface="Arial" panose="020B0604020202020204" pitchFamily="34" charset="0"/>
              </a:rPr>
              <a:t>nodig</a:t>
            </a:r>
            <a:r>
              <a:rPr lang="en-US" altLang="nl-NL" dirty="0">
                <a:latin typeface="Arial" panose="020B0604020202020204" pitchFamily="34" charset="0"/>
              </a:rPr>
              <a:t>)</a:t>
            </a:r>
          </a:p>
          <a:p>
            <a:pPr eaLnBrk="1" hangingPunct="1"/>
            <a:r>
              <a:rPr lang="nl-NL" altLang="nl-NL" dirty="0">
                <a:latin typeface="Arial" panose="020B0604020202020204" pitchFamily="34" charset="0"/>
              </a:rPr>
              <a:t>Bij kopen van uren kan tegen gereduceerd tarief, zie website voor de up </a:t>
            </a:r>
            <a:r>
              <a:rPr lang="nl-NL" altLang="nl-NL" dirty="0" err="1">
                <a:latin typeface="Arial" panose="020B0604020202020204" pitchFamily="34" charset="0"/>
              </a:rPr>
              <a:t>to</a:t>
            </a:r>
            <a:r>
              <a:rPr lang="nl-NL" altLang="nl-NL" dirty="0">
                <a:latin typeface="Arial" panose="020B0604020202020204" pitchFamily="34" charset="0"/>
              </a:rPr>
              <a:t> date info over het uurtarief voor deze bijkoopuren</a:t>
            </a:r>
          </a:p>
        </p:txBody>
      </p:sp>
    </p:spTree>
    <p:extLst>
      <p:ext uri="{BB962C8B-B14F-4D97-AF65-F5344CB8AC3E}">
        <p14:creationId xmlns:p14="http://schemas.microsoft.com/office/powerpoint/2010/main" val="305810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B90391-19CB-470A-89A9-5AE3E3EF1EAD}"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nl-NL" dirty="0">
                <a:latin typeface="Arial" panose="020B0604020202020204" pitchFamily="34" charset="0"/>
              </a:rPr>
              <a:t>Intake: door </a:t>
            </a:r>
            <a:r>
              <a:rPr lang="en-US" altLang="nl-NL" dirty="0" err="1">
                <a:latin typeface="Arial" panose="020B0604020202020204" pitchFamily="34" charset="0"/>
              </a:rPr>
              <a:t>kraamverzorgende</a:t>
            </a:r>
            <a:r>
              <a:rPr lang="en-US" altLang="nl-NL" dirty="0">
                <a:latin typeface="Arial" panose="020B0604020202020204" pitchFamily="34" charset="0"/>
              </a:rPr>
              <a:t> </a:t>
            </a:r>
            <a:r>
              <a:rPr lang="en-US" altLang="nl-NL" dirty="0" err="1">
                <a:latin typeface="Arial" panose="020B0604020202020204" pitchFamily="34" charset="0"/>
              </a:rPr>
              <a:t>uit</a:t>
            </a:r>
            <a:r>
              <a:rPr lang="en-US" altLang="nl-NL" dirty="0">
                <a:latin typeface="Arial" panose="020B0604020202020204" pitchFamily="34" charset="0"/>
              </a:rPr>
              <a:t> </a:t>
            </a:r>
            <a:r>
              <a:rPr lang="en-US" altLang="nl-NL" dirty="0" err="1">
                <a:latin typeface="Arial" panose="020B0604020202020204" pitchFamily="34" charset="0"/>
              </a:rPr>
              <a:t>zelfstandig</a:t>
            </a:r>
            <a:r>
              <a:rPr lang="en-US" altLang="nl-NL" dirty="0">
                <a:latin typeface="Arial" panose="020B0604020202020204" pitchFamily="34" charset="0"/>
              </a:rPr>
              <a:t> team </a:t>
            </a:r>
          </a:p>
          <a:p>
            <a:pPr eaLnBrk="1" hangingPunct="1"/>
            <a:r>
              <a:rPr lang="en-US" altLang="nl-NL" dirty="0">
                <a:latin typeface="Arial" panose="020B0604020202020204" pitchFamily="34" charset="0"/>
              </a:rPr>
              <a:t>1e </a:t>
            </a:r>
            <a:r>
              <a:rPr lang="en-US" altLang="nl-NL" dirty="0" err="1">
                <a:latin typeface="Arial" panose="020B0604020202020204" pitchFamily="34" charset="0"/>
              </a:rPr>
              <a:t>kindje</a:t>
            </a:r>
            <a:r>
              <a:rPr lang="en-US" altLang="nl-NL" dirty="0">
                <a:latin typeface="Arial" panose="020B0604020202020204" pitchFamily="34" charset="0"/>
              </a:rPr>
              <a:t> </a:t>
            </a:r>
            <a:r>
              <a:rPr lang="en-US" altLang="nl-NL" dirty="0" err="1">
                <a:latin typeface="Arial" panose="020B0604020202020204" pitchFamily="34" charset="0"/>
              </a:rPr>
              <a:t>huisbezoek</a:t>
            </a:r>
            <a:r>
              <a:rPr lang="en-US" altLang="nl-NL" dirty="0">
                <a:latin typeface="Arial" panose="020B0604020202020204" pitchFamily="34" charset="0"/>
              </a:rPr>
              <a:t> </a:t>
            </a:r>
            <a:r>
              <a:rPr lang="en-US" altLang="nl-NL" dirty="0" err="1">
                <a:latin typeface="Arial" panose="020B0604020202020204" pitchFamily="34" charset="0"/>
              </a:rPr>
              <a:t>standaard</a:t>
            </a:r>
            <a:r>
              <a:rPr lang="en-US" altLang="nl-NL" dirty="0">
                <a:latin typeface="Arial" panose="020B0604020202020204" pitchFamily="34" charset="0"/>
              </a:rPr>
              <a:t> en </a:t>
            </a:r>
            <a:r>
              <a:rPr lang="en-US" altLang="nl-NL" dirty="0" err="1">
                <a:latin typeface="Arial" panose="020B0604020202020204" pitchFamily="34" charset="0"/>
              </a:rPr>
              <a:t>vergoed</a:t>
            </a:r>
            <a:r>
              <a:rPr lang="en-US" altLang="nl-NL" dirty="0">
                <a:latin typeface="Arial" panose="020B0604020202020204" pitchFamily="34" charset="0"/>
              </a:rPr>
              <a:t> door </a:t>
            </a:r>
            <a:r>
              <a:rPr lang="en-US" altLang="nl-NL" dirty="0" err="1">
                <a:latin typeface="Arial" panose="020B0604020202020204" pitchFamily="34" charset="0"/>
              </a:rPr>
              <a:t>Zorgverzekeraar</a:t>
            </a:r>
            <a:r>
              <a:rPr lang="en-US" altLang="nl-NL" dirty="0">
                <a:latin typeface="Arial" panose="020B0604020202020204" pitchFamily="34" charset="0"/>
              </a:rPr>
              <a:t>, 2e </a:t>
            </a:r>
            <a:r>
              <a:rPr lang="en-US" altLang="nl-NL" dirty="0" err="1">
                <a:latin typeface="Arial" panose="020B0604020202020204" pitchFamily="34" charset="0"/>
              </a:rPr>
              <a:t>kindje</a:t>
            </a:r>
            <a:r>
              <a:rPr lang="en-US" altLang="nl-NL" dirty="0">
                <a:latin typeface="Arial" panose="020B0604020202020204" pitchFamily="34" charset="0"/>
              </a:rPr>
              <a:t> in </a:t>
            </a:r>
            <a:r>
              <a:rPr lang="en-US" altLang="nl-NL" dirty="0" err="1">
                <a:latin typeface="Arial" panose="020B0604020202020204" pitchFamily="34" charset="0"/>
              </a:rPr>
              <a:t>principe</a:t>
            </a:r>
            <a:r>
              <a:rPr lang="en-US" altLang="nl-NL" dirty="0">
                <a:latin typeface="Arial" panose="020B0604020202020204" pitchFamily="34" charset="0"/>
              </a:rPr>
              <a:t> </a:t>
            </a:r>
            <a:r>
              <a:rPr lang="en-US" altLang="nl-NL" dirty="0" err="1">
                <a:latin typeface="Arial" panose="020B0604020202020204" pitchFamily="34" charset="0"/>
              </a:rPr>
              <a:t>telefonisch</a:t>
            </a:r>
            <a:r>
              <a:rPr lang="en-US" altLang="nl-NL" dirty="0">
                <a:latin typeface="Arial" panose="020B0604020202020204" pitchFamily="34" charset="0"/>
              </a:rPr>
              <a:t>, </a:t>
            </a:r>
            <a:r>
              <a:rPr lang="en-US" altLang="nl-NL" dirty="0" err="1">
                <a:latin typeface="Arial" panose="020B0604020202020204" pitchFamily="34" charset="0"/>
              </a:rPr>
              <a:t>huisbezoek</a:t>
            </a:r>
            <a:r>
              <a:rPr lang="en-US" altLang="nl-NL" dirty="0">
                <a:latin typeface="Arial" panose="020B0604020202020204" pitchFamily="34" charset="0"/>
              </a:rPr>
              <a:t> </a:t>
            </a:r>
            <a:r>
              <a:rPr lang="en-US" altLang="nl-NL" dirty="0" err="1">
                <a:latin typeface="Arial" panose="020B0604020202020204" pitchFamily="34" charset="0"/>
              </a:rPr>
              <a:t>mogelijk</a:t>
            </a:r>
            <a:r>
              <a:rPr lang="en-US" altLang="nl-NL" dirty="0">
                <a:latin typeface="Arial" panose="020B0604020202020204" pitchFamily="34" charset="0"/>
              </a:rPr>
              <a:t>, maar </a:t>
            </a:r>
            <a:r>
              <a:rPr lang="en-US" altLang="nl-NL" dirty="0" err="1">
                <a:latin typeface="Arial" panose="020B0604020202020204" pitchFamily="34" charset="0"/>
              </a:rPr>
              <a:t>wordt</a:t>
            </a:r>
            <a:r>
              <a:rPr lang="en-US" altLang="nl-NL" dirty="0">
                <a:latin typeface="Arial" panose="020B0604020202020204" pitchFamily="34" charset="0"/>
              </a:rPr>
              <a:t> </a:t>
            </a:r>
            <a:r>
              <a:rPr lang="en-US" altLang="nl-NL" dirty="0" err="1">
                <a:latin typeface="Arial" panose="020B0604020202020204" pitchFamily="34" charset="0"/>
              </a:rPr>
              <a:t>niet</a:t>
            </a:r>
            <a:r>
              <a:rPr lang="en-US" altLang="nl-NL" dirty="0">
                <a:latin typeface="Arial" panose="020B0604020202020204" pitchFamily="34" charset="0"/>
              </a:rPr>
              <a:t> door </a:t>
            </a:r>
            <a:r>
              <a:rPr lang="en-US" altLang="nl-NL" dirty="0" err="1">
                <a:latin typeface="Arial" panose="020B0604020202020204" pitchFamily="34" charset="0"/>
              </a:rPr>
              <a:t>elke</a:t>
            </a:r>
            <a:r>
              <a:rPr lang="en-US" altLang="nl-NL" dirty="0">
                <a:latin typeface="Arial" panose="020B0604020202020204" pitchFamily="34" charset="0"/>
              </a:rPr>
              <a:t> </a:t>
            </a:r>
            <a:r>
              <a:rPr lang="en-US" altLang="nl-NL" dirty="0" err="1">
                <a:latin typeface="Arial" panose="020B0604020202020204" pitchFamily="34" charset="0"/>
              </a:rPr>
              <a:t>Zorgverzekeraar</a:t>
            </a:r>
            <a:r>
              <a:rPr lang="en-US" altLang="nl-NL" dirty="0">
                <a:latin typeface="Arial" panose="020B0604020202020204" pitchFamily="34" charset="0"/>
              </a:rPr>
              <a:t> </a:t>
            </a:r>
            <a:r>
              <a:rPr lang="en-US" altLang="nl-NL" dirty="0" err="1">
                <a:latin typeface="Arial" panose="020B0604020202020204" pitchFamily="34" charset="0"/>
              </a:rPr>
              <a:t>vergoed</a:t>
            </a:r>
            <a:r>
              <a:rPr lang="en-US" altLang="nl-NL" dirty="0">
                <a:latin typeface="Arial" panose="020B0604020202020204" pitchFamily="34" charset="0"/>
              </a:rPr>
              <a:t>. </a:t>
            </a:r>
          </a:p>
          <a:p>
            <a:pPr eaLnBrk="1" hangingPunct="1"/>
            <a:r>
              <a:rPr lang="en-US" altLang="nl-NL" dirty="0" err="1">
                <a:latin typeface="Arial" panose="020B0604020202020204" pitchFamily="34" charset="0"/>
              </a:rPr>
              <a:t>Basiszorg</a:t>
            </a:r>
            <a:r>
              <a:rPr lang="en-US" altLang="nl-NL" dirty="0">
                <a:latin typeface="Arial" panose="020B0604020202020204" pitchFamily="34" charset="0"/>
              </a:rPr>
              <a:t> 45/49 </a:t>
            </a:r>
            <a:r>
              <a:rPr lang="en-US" altLang="nl-NL" dirty="0" err="1">
                <a:latin typeface="Arial" panose="020B0604020202020204" pitchFamily="34" charset="0"/>
              </a:rPr>
              <a:t>uur</a:t>
            </a:r>
            <a:r>
              <a:rPr lang="en-US" altLang="nl-NL" dirty="0">
                <a:latin typeface="Arial" panose="020B0604020202020204" pitchFamily="34" charset="0"/>
              </a:rPr>
              <a:t> door </a:t>
            </a:r>
            <a:r>
              <a:rPr lang="en-US" altLang="nl-NL" dirty="0" err="1">
                <a:latin typeface="Arial" panose="020B0604020202020204" pitchFamily="34" charset="0"/>
              </a:rPr>
              <a:t>keuze</a:t>
            </a:r>
            <a:r>
              <a:rPr lang="en-US" altLang="nl-NL" dirty="0">
                <a:latin typeface="Arial" panose="020B0604020202020204" pitchFamily="34" charset="0"/>
              </a:rPr>
              <a:t> </a:t>
            </a:r>
            <a:r>
              <a:rPr lang="en-US" altLang="nl-NL" dirty="0" err="1">
                <a:latin typeface="Arial" panose="020B0604020202020204" pitchFamily="34" charset="0"/>
              </a:rPr>
              <a:t>borst</a:t>
            </a:r>
            <a:r>
              <a:rPr lang="en-US" altLang="nl-NL" dirty="0">
                <a:latin typeface="Arial" panose="020B0604020202020204" pitchFamily="34" charset="0"/>
              </a:rPr>
              <a:t> of </a:t>
            </a:r>
            <a:r>
              <a:rPr lang="en-US" altLang="nl-NL" dirty="0" err="1">
                <a:latin typeface="Arial" panose="020B0604020202020204" pitchFamily="34" charset="0"/>
              </a:rPr>
              <a:t>flesvoeding</a:t>
            </a:r>
            <a:endParaRPr lang="en-US" altLang="nl-NL" dirty="0">
              <a:latin typeface="Arial" panose="020B0604020202020204" pitchFamily="34" charset="0"/>
            </a:endParaRPr>
          </a:p>
          <a:p>
            <a:pPr eaLnBrk="1" hangingPunct="1"/>
            <a:r>
              <a:rPr lang="en-US" altLang="nl-NL" dirty="0">
                <a:latin typeface="Arial" panose="020B0604020202020204" pitchFamily="34" charset="0"/>
              </a:rPr>
              <a:t>Meer of minder </a:t>
            </a:r>
            <a:r>
              <a:rPr lang="en-US" altLang="nl-NL" dirty="0" err="1">
                <a:latin typeface="Arial" panose="020B0604020202020204" pitchFamily="34" charset="0"/>
              </a:rPr>
              <a:t>zorg</a:t>
            </a:r>
            <a:r>
              <a:rPr lang="en-US" altLang="nl-NL" dirty="0">
                <a:latin typeface="Arial" panose="020B0604020202020204" pitchFamily="34" charset="0"/>
              </a:rPr>
              <a:t> </a:t>
            </a:r>
            <a:r>
              <a:rPr lang="en-US" altLang="nl-NL" dirty="0" err="1">
                <a:latin typeface="Arial" panose="020B0604020202020204" pitchFamily="34" charset="0"/>
              </a:rPr>
              <a:t>afhankelijk</a:t>
            </a:r>
            <a:r>
              <a:rPr lang="en-US" altLang="nl-NL" dirty="0">
                <a:latin typeface="Arial" panose="020B0604020202020204" pitchFamily="34" charset="0"/>
              </a:rPr>
              <a:t> van de </a:t>
            </a:r>
            <a:r>
              <a:rPr lang="en-US" altLang="nl-NL" dirty="0" err="1">
                <a:latin typeface="Arial" panose="020B0604020202020204" pitchFamily="34" charset="0"/>
              </a:rPr>
              <a:t>situatie</a:t>
            </a:r>
            <a:r>
              <a:rPr lang="en-US" altLang="nl-NL" dirty="0">
                <a:latin typeface="Arial" panose="020B0604020202020204" pitchFamily="34" charset="0"/>
              </a:rPr>
              <a:t> en in </a:t>
            </a:r>
            <a:r>
              <a:rPr lang="en-US" altLang="nl-NL" dirty="0" err="1">
                <a:latin typeface="Arial" panose="020B0604020202020204" pitchFamily="34" charset="0"/>
              </a:rPr>
              <a:t>overleg</a:t>
            </a:r>
            <a:r>
              <a:rPr lang="en-US" altLang="nl-NL" dirty="0">
                <a:latin typeface="Arial" panose="020B0604020202020204" pitchFamily="34" charset="0"/>
              </a:rPr>
              <a:t> met </a:t>
            </a:r>
            <a:r>
              <a:rPr lang="en-US" altLang="nl-NL" dirty="0" err="1">
                <a:latin typeface="Arial" panose="020B0604020202020204" pitchFamily="34" charset="0"/>
              </a:rPr>
              <a:t>verloskundige</a:t>
            </a:r>
            <a:endParaRPr lang="en-US" altLang="nl-NL" dirty="0">
              <a:latin typeface="Arial" panose="020B0604020202020204" pitchFamily="34" charset="0"/>
            </a:endParaRPr>
          </a:p>
          <a:p>
            <a:pPr eaLnBrk="1" hangingPunct="1"/>
            <a:r>
              <a:rPr lang="en-US" altLang="nl-NL" dirty="0" err="1">
                <a:latin typeface="Arial" panose="020B0604020202020204" pitchFamily="34" charset="0"/>
              </a:rPr>
              <a:t>Minimale</a:t>
            </a:r>
            <a:r>
              <a:rPr lang="en-US" altLang="nl-NL" dirty="0">
                <a:latin typeface="Arial" panose="020B0604020202020204" pitchFamily="34" charset="0"/>
              </a:rPr>
              <a:t> </a:t>
            </a:r>
            <a:r>
              <a:rPr lang="en-US" altLang="nl-NL" dirty="0" err="1">
                <a:latin typeface="Arial" panose="020B0604020202020204" pitchFamily="34" charset="0"/>
              </a:rPr>
              <a:t>zorg</a:t>
            </a:r>
            <a:r>
              <a:rPr lang="en-US" altLang="nl-NL" dirty="0">
                <a:latin typeface="Arial" panose="020B0604020202020204" pitchFamily="34" charset="0"/>
              </a:rPr>
              <a:t> 3 </a:t>
            </a:r>
            <a:r>
              <a:rPr lang="en-US" altLang="nl-NL" dirty="0" err="1">
                <a:latin typeface="Arial" panose="020B0604020202020204" pitchFamily="34" charset="0"/>
              </a:rPr>
              <a:t>uur</a:t>
            </a:r>
            <a:r>
              <a:rPr lang="en-US" altLang="nl-NL" dirty="0">
                <a:latin typeface="Arial" panose="020B0604020202020204" pitchFamily="34" charset="0"/>
              </a:rPr>
              <a:t> (</a:t>
            </a:r>
            <a:r>
              <a:rPr lang="en-US" altLang="nl-NL" dirty="0" err="1">
                <a:latin typeface="Arial" panose="020B0604020202020204" pitchFamily="34" charset="0"/>
              </a:rPr>
              <a:t>wettelijk</a:t>
            </a:r>
            <a:r>
              <a:rPr lang="en-US" altLang="nl-NL" dirty="0">
                <a:latin typeface="Arial" panose="020B0604020202020204" pitchFamily="34" charset="0"/>
              </a:rPr>
              <a:t> en </a:t>
            </a:r>
            <a:r>
              <a:rPr lang="en-US" altLang="nl-NL" dirty="0" err="1">
                <a:latin typeface="Arial" panose="020B0604020202020204" pitchFamily="34" charset="0"/>
              </a:rPr>
              <a:t>Kraazmorg</a:t>
            </a:r>
            <a:r>
              <a:rPr lang="en-US" altLang="nl-NL" dirty="0">
                <a:latin typeface="Arial" panose="020B0604020202020204" pitchFamily="34" charset="0"/>
              </a:rPr>
              <a:t> het Groene Kruis </a:t>
            </a:r>
            <a:r>
              <a:rPr lang="en-US" altLang="nl-NL" dirty="0" err="1">
                <a:latin typeface="Arial" panose="020B0604020202020204" pitchFamily="34" charset="0"/>
              </a:rPr>
              <a:t>garandeert</a:t>
            </a:r>
            <a:r>
              <a:rPr lang="en-US" altLang="nl-NL" dirty="0">
                <a:latin typeface="Arial" panose="020B0604020202020204" pitchFamily="34" charset="0"/>
              </a:rPr>
              <a:t> </a:t>
            </a:r>
            <a:r>
              <a:rPr lang="en-US" altLang="nl-NL" dirty="0" err="1">
                <a:latin typeface="Arial" panose="020B0604020202020204" pitchFamily="34" charset="0"/>
              </a:rPr>
              <a:t>kwalitatief</a:t>
            </a:r>
            <a:r>
              <a:rPr lang="en-US" altLang="nl-NL" dirty="0">
                <a:latin typeface="Arial" panose="020B0604020202020204" pitchFamily="34" charset="0"/>
              </a:rPr>
              <a:t> </a:t>
            </a:r>
            <a:r>
              <a:rPr lang="en-US" altLang="nl-NL" dirty="0" err="1">
                <a:latin typeface="Arial" panose="020B0604020202020204" pitchFamily="34" charset="0"/>
              </a:rPr>
              <a:t>goede</a:t>
            </a:r>
            <a:r>
              <a:rPr lang="en-US" altLang="nl-NL" dirty="0">
                <a:latin typeface="Arial" panose="020B0604020202020204" pitchFamily="34" charset="0"/>
              </a:rPr>
              <a:t> </a:t>
            </a:r>
            <a:r>
              <a:rPr lang="en-US" altLang="nl-NL" dirty="0" err="1">
                <a:latin typeface="Arial" panose="020B0604020202020204" pitchFamily="34" charset="0"/>
              </a:rPr>
              <a:t>zorg</a:t>
            </a:r>
            <a:r>
              <a:rPr lang="en-US" altLang="nl-NL" dirty="0">
                <a:latin typeface="Arial" panose="020B0604020202020204" pitchFamily="34" charset="0"/>
              </a:rPr>
              <a:t> en </a:t>
            </a:r>
            <a:r>
              <a:rPr lang="en-US" altLang="nl-NL" dirty="0" err="1">
                <a:latin typeface="Arial" panose="020B0604020202020204" pitchFamily="34" charset="0"/>
              </a:rPr>
              <a:t>hiervoor</a:t>
            </a:r>
            <a:r>
              <a:rPr lang="en-US" altLang="nl-NL" dirty="0">
                <a:latin typeface="Arial" panose="020B0604020202020204" pitchFamily="34" charset="0"/>
              </a:rPr>
              <a:t> is </a:t>
            </a:r>
            <a:r>
              <a:rPr lang="en-US" altLang="nl-NL" dirty="0" err="1">
                <a:latin typeface="Arial" panose="020B0604020202020204" pitchFamily="34" charset="0"/>
              </a:rPr>
              <a:t>minimaal</a:t>
            </a:r>
            <a:r>
              <a:rPr lang="en-US" altLang="nl-NL" dirty="0">
                <a:latin typeface="Arial" panose="020B0604020202020204" pitchFamily="34" charset="0"/>
              </a:rPr>
              <a:t> 3 </a:t>
            </a:r>
            <a:r>
              <a:rPr lang="en-US" altLang="nl-NL" dirty="0" err="1">
                <a:latin typeface="Arial" panose="020B0604020202020204" pitchFamily="34" charset="0"/>
              </a:rPr>
              <a:t>uur</a:t>
            </a:r>
            <a:r>
              <a:rPr lang="en-US" altLang="nl-NL" dirty="0">
                <a:latin typeface="Arial" panose="020B0604020202020204" pitchFamily="34" charset="0"/>
              </a:rPr>
              <a:t> </a:t>
            </a:r>
            <a:r>
              <a:rPr lang="en-US" altLang="nl-NL" dirty="0" err="1">
                <a:latin typeface="Arial" panose="020B0604020202020204" pitchFamily="34" charset="0"/>
              </a:rPr>
              <a:t>nodig</a:t>
            </a:r>
            <a:r>
              <a:rPr lang="en-US" altLang="nl-NL" dirty="0">
                <a:latin typeface="Arial" panose="020B0604020202020204" pitchFamily="34" charset="0"/>
              </a:rPr>
              <a:t>)</a:t>
            </a:r>
          </a:p>
          <a:p>
            <a:pPr eaLnBrk="1" hangingPunct="1"/>
            <a:r>
              <a:rPr lang="nl-NL" altLang="nl-NL" dirty="0">
                <a:latin typeface="Arial" panose="020B0604020202020204" pitchFamily="34" charset="0"/>
              </a:rPr>
              <a:t>Bij kopen van uren kan tegen gereduceerd tarief, zie website voor de up </a:t>
            </a:r>
            <a:r>
              <a:rPr lang="nl-NL" altLang="nl-NL" dirty="0" err="1">
                <a:latin typeface="Arial" panose="020B0604020202020204" pitchFamily="34" charset="0"/>
              </a:rPr>
              <a:t>to</a:t>
            </a:r>
            <a:r>
              <a:rPr lang="nl-NL" altLang="nl-NL" dirty="0">
                <a:latin typeface="Arial" panose="020B0604020202020204" pitchFamily="34" charset="0"/>
              </a:rPr>
              <a:t> date info over het uurtarief voor deze bijkoopuren</a:t>
            </a:r>
          </a:p>
        </p:txBody>
      </p:sp>
    </p:spTree>
    <p:extLst>
      <p:ext uri="{BB962C8B-B14F-4D97-AF65-F5344CB8AC3E}">
        <p14:creationId xmlns:p14="http://schemas.microsoft.com/office/powerpoint/2010/main" val="31076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F4CAABCE-E557-486D-A0AE-B69542ACA353}" type="datetimeFigureOut">
              <a:rPr lang="nl-NL" smtClean="0"/>
              <a:t>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88421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4CAABCE-E557-486D-A0AE-B69542ACA353}" type="datetimeFigureOut">
              <a:rPr lang="nl-NL" smtClean="0"/>
              <a:t>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29363582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9144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a:extLst>
              <a:ext uri="{FF2B5EF4-FFF2-40B4-BE49-F238E27FC236}">
                <a16:creationId xmlns:a16="http://schemas.microsoft.com/office/drawing/2014/main" id="{CDE59401-BFE5-4364-B34A-E67A6AAF025E}"/>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7">
            <a:extLst>
              <a:ext uri="{FF2B5EF4-FFF2-40B4-BE49-F238E27FC236}">
                <a16:creationId xmlns:a16="http://schemas.microsoft.com/office/drawing/2014/main" id="{C3CE5798-7192-4534-8416-412EB08CF653}"/>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8">
            <a:extLst>
              <a:ext uri="{FF2B5EF4-FFF2-40B4-BE49-F238E27FC236}">
                <a16:creationId xmlns:a16="http://schemas.microsoft.com/office/drawing/2014/main" id="{D4BE6D95-4657-41F7-82F7-85E557D650B7}"/>
              </a:ext>
            </a:extLst>
          </p:cNvPr>
          <p:cNvSpPr>
            <a:spLocks noGrp="1" noChangeArrowheads="1"/>
          </p:cNvSpPr>
          <p:nvPr>
            <p:ph type="sldNum" sz="quarter" idx="12"/>
          </p:nvPr>
        </p:nvSpPr>
        <p:spPr>
          <a:ln/>
        </p:spPr>
        <p:txBody>
          <a:bodyPr/>
          <a:lstStyle>
            <a:lvl1pPr>
              <a:defRPr/>
            </a:lvl1pPr>
          </a:lstStyle>
          <a:p>
            <a:pPr>
              <a:defRPr/>
            </a:pPr>
            <a:fld id="{92832831-E574-40DF-AE17-B275C74E7E8B}" type="slidenum">
              <a:rPr lang="nl-NL" altLang="nl-NL"/>
              <a:pPr>
                <a:defRPr/>
              </a:pPr>
              <a:t>‹nr.›</a:t>
            </a:fld>
            <a:endParaRPr lang="nl-NL" altLang="nl-NL"/>
          </a:p>
        </p:txBody>
      </p:sp>
    </p:spTree>
    <p:extLst>
      <p:ext uri="{BB962C8B-B14F-4D97-AF65-F5344CB8AC3E}">
        <p14:creationId xmlns:p14="http://schemas.microsoft.com/office/powerpoint/2010/main" val="176696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4CAABCE-E557-486D-A0AE-B69542ACA353}" type="datetimeFigureOut">
              <a:rPr lang="nl-NL" smtClean="0"/>
              <a:t>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259665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295467" y="1844825"/>
            <a:ext cx="10286933" cy="4281339"/>
          </a:xfrm>
          <a:prstGeom prst="rect">
            <a:avLst/>
          </a:prstGeom>
        </p:spPr>
        <p:txBody>
          <a:bodyPr>
            <a:normAutofit/>
          </a:bodyPr>
          <a:lstStyle>
            <a:lvl1pPr>
              <a:defRPr sz="3600" baseline="0">
                <a:solidFill>
                  <a:schemeClr val="tx2"/>
                </a:solidFill>
                <a:latin typeface="Calibri" panose="020F0502020204030204" pitchFamily="34" charset="0"/>
              </a:defRPr>
            </a:lvl1pPr>
            <a:lvl2pPr>
              <a:defRPr sz="3600" baseline="0">
                <a:solidFill>
                  <a:schemeClr val="tx2"/>
                </a:solidFill>
                <a:latin typeface="Calibri" panose="020F0502020204030204" pitchFamily="34" charset="0"/>
              </a:defRPr>
            </a:lvl2pPr>
            <a:lvl3pPr>
              <a:defRPr sz="3600" baseline="0">
                <a:solidFill>
                  <a:schemeClr val="tx2"/>
                </a:solidFill>
                <a:latin typeface="Calibri" panose="020F0502020204030204" pitchFamily="34" charset="0"/>
              </a:defRPr>
            </a:lvl3pPr>
            <a:lvl4pPr>
              <a:defRPr sz="3600" baseline="0">
                <a:solidFill>
                  <a:schemeClr val="tx2"/>
                </a:solidFill>
                <a:latin typeface="Calibri" panose="020F0502020204030204" pitchFamily="34" charset="0"/>
              </a:defRPr>
            </a:lvl4pPr>
            <a:lvl5pPr>
              <a:defRPr sz="3600" baseline="0">
                <a:solidFill>
                  <a:schemeClr val="tx2"/>
                </a:solidFill>
                <a:latin typeface="Calibri" panose="020F0502020204030204" pitchFamily="34" charset="0"/>
              </a:defRPr>
            </a:lvl5pPr>
          </a:lstStyle>
          <a:p>
            <a:pPr lvl="0"/>
            <a:r>
              <a:rPr lang="nl-NL" dirty="0"/>
              <a:t>Tekst</a:t>
            </a:r>
          </a:p>
        </p:txBody>
      </p:sp>
      <p:sp>
        <p:nvSpPr>
          <p:cNvPr id="4" name="Tijdelijke aanduiding voor datum 3"/>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666148-E738-451B-A2E7-93AD3A896FBC}" type="slidenum">
              <a:rPr lang="nl-NL" smtClean="0"/>
              <a:pPr/>
              <a:t>‹nr.›</a:t>
            </a:fld>
            <a:endParaRPr lang="nl-NL" dirty="0"/>
          </a:p>
        </p:txBody>
      </p:sp>
      <p:sp>
        <p:nvSpPr>
          <p:cNvPr id="7" name="Tijdelijke aanduiding voor titel 1"/>
          <p:cNvSpPr>
            <a:spLocks noGrp="1"/>
          </p:cNvSpPr>
          <p:nvPr>
            <p:ph type="title" hasCustomPrompt="1"/>
          </p:nvPr>
        </p:nvSpPr>
        <p:spPr>
          <a:xfrm>
            <a:off x="1295467" y="1052736"/>
            <a:ext cx="10273141" cy="782960"/>
          </a:xfrm>
          <a:prstGeom prst="rect">
            <a:avLst/>
          </a:prstGeom>
        </p:spPr>
        <p:txBody>
          <a:bodyPr vert="horz" lIns="91440" tIns="45720" rIns="91440" bIns="45720" rtlCol="0" anchor="ctr">
            <a:normAutofit/>
          </a:bodyPr>
          <a:lstStyle>
            <a:lvl1pPr algn="l">
              <a:defRPr sz="3600" b="1">
                <a:solidFill>
                  <a:srgbClr val="B4005A"/>
                </a:solidFill>
              </a:defRPr>
            </a:lvl1pPr>
          </a:lstStyle>
          <a:p>
            <a:r>
              <a:rPr lang="nl-NL" sz="3600" b="1" dirty="0"/>
              <a:t>Kop</a:t>
            </a:r>
            <a:endParaRPr lang="nl-NL" dirty="0"/>
          </a:p>
        </p:txBody>
      </p:sp>
    </p:spTree>
    <p:extLst>
      <p:ext uri="{BB962C8B-B14F-4D97-AF65-F5344CB8AC3E}">
        <p14:creationId xmlns:p14="http://schemas.microsoft.com/office/powerpoint/2010/main" val="218761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pPr eaLnBrk="1" latinLnBrk="0" hangingPunct="1"/>
            <a:fld id="{8C08593C-D2A4-46BC-917B-7FE09208F872}" type="datetime4">
              <a:rPr lang="nl-NL" smtClean="0"/>
              <a:t>9 november 2017</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kumimoji="0"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‹nr.›</a:t>
            </a:fld>
            <a:endParaRPr kumimoji="0" lang="en-US" sz="1800" dirty="0">
              <a:solidFill>
                <a:schemeClr val="bg1"/>
              </a:solidFill>
            </a:endParaRPr>
          </a:p>
        </p:txBody>
      </p:sp>
    </p:spTree>
    <p:extLst>
      <p:ext uri="{BB962C8B-B14F-4D97-AF65-F5344CB8AC3E}">
        <p14:creationId xmlns:p14="http://schemas.microsoft.com/office/powerpoint/2010/main" val="118570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7D20131-43BC-4A5B-B7FA-FB160A63D06E}" type="datetime4">
              <a:rPr lang="nl-NL" smtClean="0"/>
              <a:t>9 november 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223451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606DDE48-3F4A-442D-B7DF-E6D5205FF51C}" type="datetime4">
              <a:rPr lang="nl-NL" smtClean="0"/>
              <a:t>9 november 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52030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A89A777F-1C88-44C7-94B0-A83F32E400B7}" type="datetime4">
              <a:rPr lang="nl-NL" smtClean="0"/>
              <a:t>9 november 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2442960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4B65642-1FC9-4E89-9845-086C0F1B156A}" type="datetime4">
              <a:rPr lang="nl-NL" smtClean="0"/>
              <a:t>9 november 2017</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‹nr.›</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extLst>
      <p:ext uri="{BB962C8B-B14F-4D97-AF65-F5344CB8AC3E}">
        <p14:creationId xmlns:p14="http://schemas.microsoft.com/office/powerpoint/2010/main" val="112409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pPr eaLnBrk="1" latinLnBrk="0" hangingPunct="1"/>
            <a:fld id="{AD3DBE94-0F1C-4791-B697-1AF05D923EAD}" type="datetime4">
              <a:rPr lang="nl-NL" smtClean="0"/>
              <a:t>9 november 2017</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kumimoji="0" lang="en-US" dirty="0"/>
          </a:p>
        </p:txBody>
      </p:sp>
      <p:sp>
        <p:nvSpPr>
          <p:cNvPr id="5" name="Slide Number Placeholder 4"/>
          <p:cNvSpPr>
            <a:spLocks noGrp="1"/>
          </p:cNvSpPr>
          <p:nvPr>
            <p:ph type="sldNum" sz="quarter" idx="12"/>
          </p:nvPr>
        </p:nvSpPr>
        <p:spPr>
          <a:xfrm>
            <a:off x="10899648" y="2272"/>
            <a:ext cx="1016000" cy="365760"/>
          </a:xfrm>
        </p:spPr>
        <p:txBody>
          <a:bodyPr/>
          <a:lstStyle/>
          <a:p>
            <a:pPr eaLnBrk="1" latinLnBrk="0" hangingPunct="1"/>
            <a:fld id="{96652B35-718D-4E28-AFEB-B694A3B357E8}" type="slidenum">
              <a:rPr kumimoji="0" lang="en-US" smtClean="0"/>
              <a:pPr eaLnBrk="1" latinLnBrk="0" hangingPunct="1"/>
              <a:t>‹nr.›</a:t>
            </a:fld>
            <a:endParaRPr kumimoji="0" lang="en-US" dirty="0"/>
          </a:p>
        </p:txBody>
      </p:sp>
    </p:spTree>
    <p:extLst>
      <p:ext uri="{BB962C8B-B14F-4D97-AF65-F5344CB8AC3E}">
        <p14:creationId xmlns:p14="http://schemas.microsoft.com/office/powerpoint/2010/main" val="59705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C464B73-AB1A-4E7D-B93C-2CD809356476}" type="datetime4">
              <a:rPr lang="nl-NL" smtClean="0"/>
              <a:t>9 november 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227803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4CAABCE-E557-486D-A0AE-B69542ACA353}" type="datetimeFigureOut">
              <a:rPr lang="nl-NL" smtClean="0"/>
              <a:t>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979053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4F2D6BBF-C0D7-4813-B4A2-599B6AFC3EB1}" type="datetime4">
              <a:rPr lang="nl-NL" smtClean="0"/>
              <a:t>9 november 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293492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4B0DC611-33AD-414C-AC21-5212D51BA06F}" type="datetime4">
              <a:rPr lang="nl-NL" smtClean="0"/>
              <a:t>9 november 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227848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02926892-49E4-40B5-B647-B2BF0A49E23C}" type="datetime4">
              <a:rPr lang="nl-NL" smtClean="0"/>
              <a:t>9 november 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3377579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3776E7F1-AAAF-4C81-B4BD-E6E5E49718B8}" type="datetime4">
              <a:rPr lang="nl-NL" smtClean="0"/>
              <a:t>9 november 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6652B35-718D-4E28-AFEB-B694A3B357E8}" type="slidenum">
              <a:rPr kumimoji="0" lang="en-US" smtClean="0"/>
              <a:pPr eaLnBrk="1" latinLnBrk="0" hangingPunct="1"/>
              <a:t>‹nr.›</a:t>
            </a:fld>
            <a:endParaRPr kumimoji="0" lang="en-US"/>
          </a:p>
        </p:txBody>
      </p:sp>
    </p:spTree>
    <p:extLst>
      <p:ext uri="{BB962C8B-B14F-4D97-AF65-F5344CB8AC3E}">
        <p14:creationId xmlns:p14="http://schemas.microsoft.com/office/powerpoint/2010/main" val="12194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3736D-2557-4DBC-AA4C-BB39AE192F1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C6C4C470-8C1A-4A2A-81C0-AEE2A3218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71DD5B86-463C-418A-A8D6-F2380C5F5D39}"/>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5" name="Tijdelijke aanduiding voor voettekst 4">
            <a:extLst>
              <a:ext uri="{FF2B5EF4-FFF2-40B4-BE49-F238E27FC236}">
                <a16:creationId xmlns:a16="http://schemas.microsoft.com/office/drawing/2014/main" id="{0AE72F1C-C9D1-4D8A-9B98-13CC9EC0B9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8588E2-E2F1-4932-A160-11AF3F35380B}"/>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2713300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9D01D-C836-4A08-81CD-03F31A4CF33F}"/>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1FAB3AE-AABD-4D74-A56F-C6660E86C19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40321D-752B-45BE-90EB-0A037EF92C8E}"/>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5" name="Tijdelijke aanduiding voor voettekst 4">
            <a:extLst>
              <a:ext uri="{FF2B5EF4-FFF2-40B4-BE49-F238E27FC236}">
                <a16:creationId xmlns:a16="http://schemas.microsoft.com/office/drawing/2014/main" id="{1A6B4630-720C-427E-80B9-1205366390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7D4CFB-C447-4ED6-BB76-692DF5E9948D}"/>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93015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B0E22-777C-4527-9F65-B4BF652B3631}"/>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52FBE9EC-C7C9-4D87-B674-BE9D190FB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D147D42-301A-4769-9886-593CE6BE9D99}"/>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5" name="Tijdelijke aanduiding voor voettekst 4">
            <a:extLst>
              <a:ext uri="{FF2B5EF4-FFF2-40B4-BE49-F238E27FC236}">
                <a16:creationId xmlns:a16="http://schemas.microsoft.com/office/drawing/2014/main" id="{38E4F46D-606F-4366-8716-8D11964EE0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BA7BEB-D09B-4311-9143-C6F688C18711}"/>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378033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3C3D8-9356-4B70-9990-0F5822E49690}"/>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74610C75-C93D-4BE4-8FEC-368C61288F9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15C1A0-A08E-4E20-B458-CB7935A2354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9F711E3-FC93-4A06-82DE-171080A28C4B}"/>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6" name="Tijdelijke aanduiding voor voettekst 5">
            <a:extLst>
              <a:ext uri="{FF2B5EF4-FFF2-40B4-BE49-F238E27FC236}">
                <a16:creationId xmlns:a16="http://schemas.microsoft.com/office/drawing/2014/main" id="{23BB79FC-4495-4C6E-9F76-AB2716964E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3AB393-A94D-477D-87AA-491D7C84B6A2}"/>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3983706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3C28D-08BE-4295-8066-765775E40649}"/>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F4ED9914-1C21-49E6-967E-00B8E33D8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6532F8C4-7CBE-4C0B-8CB0-C1EB2CF34A6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8A7B6BE-DE4B-4D44-BB74-FD53ABF26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E8B008B-8FE6-42DD-AFEA-676F6DB4C15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31B175C-AEF3-4B91-A980-6454271387F0}"/>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8" name="Tijdelijke aanduiding voor voettekst 7">
            <a:extLst>
              <a:ext uri="{FF2B5EF4-FFF2-40B4-BE49-F238E27FC236}">
                <a16:creationId xmlns:a16="http://schemas.microsoft.com/office/drawing/2014/main" id="{24C63F1A-2F7C-4539-8672-7628ACB8CF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81B3E18-2F09-4F1A-BA47-4BD34A165BC7}"/>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253674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06E33-1C85-459E-A180-B036EDF2D889}"/>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DE406646-D2CF-429B-928C-3D894AC42062}"/>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4" name="Tijdelijke aanduiding voor voettekst 3">
            <a:extLst>
              <a:ext uri="{FF2B5EF4-FFF2-40B4-BE49-F238E27FC236}">
                <a16:creationId xmlns:a16="http://schemas.microsoft.com/office/drawing/2014/main" id="{08D11448-9F2E-49FA-9B6E-C54175E78F1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D03B324-6F55-4767-B31C-2BF3650CF78F}"/>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16446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AABCE-E557-486D-A0AE-B69542ACA353}" type="datetimeFigureOut">
              <a:rPr lang="nl-NL" smtClean="0"/>
              <a:t>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545352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55686B-96F8-4DE4-AE8A-EA8A87AA2AE5}"/>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3" name="Tijdelijke aanduiding voor voettekst 2">
            <a:extLst>
              <a:ext uri="{FF2B5EF4-FFF2-40B4-BE49-F238E27FC236}">
                <a16:creationId xmlns:a16="http://schemas.microsoft.com/office/drawing/2014/main" id="{DA81098A-EF95-4ACE-99CD-1D4A2583202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F88A404-63EF-4E0E-A6C6-91BB9956BFDF}"/>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1437448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CF796-F2A1-4CAD-A0FD-C74500F00621}"/>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ECB9AB53-1D31-4F91-B0A8-377372F79B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84011F1-6B83-459E-9031-607E399A6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7DE5E3B-BEED-4A87-9CBE-D07AFA322A09}"/>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6" name="Tijdelijke aanduiding voor voettekst 5">
            <a:extLst>
              <a:ext uri="{FF2B5EF4-FFF2-40B4-BE49-F238E27FC236}">
                <a16:creationId xmlns:a16="http://schemas.microsoft.com/office/drawing/2014/main" id="{1B856F74-CF7D-4AF6-9D1D-AFD1D61016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6BBDDC6-ED2C-463E-B259-245507CD6DEE}"/>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2199812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192EC-2B1A-47E0-AE98-7DCB2A5A9A5F}"/>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ADD44D79-4496-405F-8900-C478AD30D7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5BA1CDC-5276-4F5B-B8CC-5AF55D470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A6A05DE-0E1A-4FDC-AEC3-BC8DC92E688A}"/>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6" name="Tijdelijke aanduiding voor voettekst 5">
            <a:extLst>
              <a:ext uri="{FF2B5EF4-FFF2-40B4-BE49-F238E27FC236}">
                <a16:creationId xmlns:a16="http://schemas.microsoft.com/office/drawing/2014/main" id="{0A8AF97F-9032-4828-BDED-1BB9DEC6635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0B6E9B-B6D0-44AE-BFAB-20C7519E460C}"/>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749398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59F80-1D81-476A-B485-300017EBF3C0}"/>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FD499E74-236D-437B-A8DC-0DE16742F14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5D8CDA-7BE7-4C2C-AFDF-54ECBF83A2BE}"/>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5" name="Tijdelijke aanduiding voor voettekst 4">
            <a:extLst>
              <a:ext uri="{FF2B5EF4-FFF2-40B4-BE49-F238E27FC236}">
                <a16:creationId xmlns:a16="http://schemas.microsoft.com/office/drawing/2014/main" id="{A11F1C39-03CA-4BA1-8D85-9FA95CD60C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F612D1-791A-4545-88C7-591C317372BC}"/>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2706474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36E6D4A-371E-4266-8CFA-F6F0A7903CCB}"/>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18A9DB54-8233-4FCE-9D52-511D73751D7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BF7BC6-A8BB-4B66-B814-D197D4B8257F}"/>
              </a:ext>
            </a:extLst>
          </p:cNvPr>
          <p:cNvSpPr>
            <a:spLocks noGrp="1"/>
          </p:cNvSpPr>
          <p:nvPr>
            <p:ph type="dt" sz="half" idx="10"/>
          </p:nvPr>
        </p:nvSpPr>
        <p:spPr/>
        <p:txBody>
          <a:bodyPr/>
          <a:lstStyle/>
          <a:p>
            <a:fld id="{58EA46B1-7B5D-4B93-838A-9443263E3996}" type="datetimeFigureOut">
              <a:rPr lang="nl-NL" smtClean="0"/>
              <a:t>9-11-2017</a:t>
            </a:fld>
            <a:endParaRPr lang="nl-NL"/>
          </a:p>
        </p:txBody>
      </p:sp>
      <p:sp>
        <p:nvSpPr>
          <p:cNvPr id="5" name="Tijdelijke aanduiding voor voettekst 4">
            <a:extLst>
              <a:ext uri="{FF2B5EF4-FFF2-40B4-BE49-F238E27FC236}">
                <a16:creationId xmlns:a16="http://schemas.microsoft.com/office/drawing/2014/main" id="{F903B0A0-1641-4E2F-AAE4-EB2783878B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27F4BF-E297-4DBA-8E69-4C69B8B20D3D}"/>
              </a:ext>
            </a:extLst>
          </p:cNvPr>
          <p:cNvSpPr>
            <a:spLocks noGrp="1"/>
          </p:cNvSpPr>
          <p:nvPr>
            <p:ph type="sldNum" sz="quarter" idx="12"/>
          </p:nvPr>
        </p:nvSpPr>
        <p:spPr/>
        <p:txBody>
          <a:bodyPr/>
          <a:lstStyle/>
          <a:p>
            <a:fld id="{1425399D-39A5-4DCD-8337-8301B5C823C5}" type="slidenum">
              <a:rPr lang="nl-NL" smtClean="0"/>
              <a:t>‹nr.›</a:t>
            </a:fld>
            <a:endParaRPr lang="nl-NL"/>
          </a:p>
        </p:txBody>
      </p:sp>
    </p:spTree>
    <p:extLst>
      <p:ext uri="{BB962C8B-B14F-4D97-AF65-F5344CB8AC3E}">
        <p14:creationId xmlns:p14="http://schemas.microsoft.com/office/powerpoint/2010/main" val="2166858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91477" y="2348880"/>
            <a:ext cx="10561173" cy="747514"/>
          </a:xfrm>
          <a:prstGeom prst="rect">
            <a:avLst/>
          </a:prstGeom>
        </p:spPr>
        <p:txBody>
          <a:bodyPr>
            <a:normAutofit/>
          </a:bodyPr>
          <a:lstStyle>
            <a:lvl1pPr algn="l">
              <a:defRPr sz="3000" b="1" i="0" baseline="0">
                <a:solidFill>
                  <a:srgbClr val="B4005A"/>
                </a:solidFill>
                <a:latin typeface="Verdana" panose="020B0604030504040204" pitchFamily="34" charset="0"/>
              </a:defRPr>
            </a:lvl1pPr>
          </a:lstStyle>
          <a:p>
            <a:r>
              <a:rPr lang="nl-NL" baseline="0" dirty="0"/>
              <a:t>Titel presentatie</a:t>
            </a:r>
            <a:endParaRPr lang="nl-NL" dirty="0"/>
          </a:p>
        </p:txBody>
      </p:sp>
      <p:sp>
        <p:nvSpPr>
          <p:cNvPr id="3" name="Ondertitel 2"/>
          <p:cNvSpPr>
            <a:spLocks noGrp="1"/>
          </p:cNvSpPr>
          <p:nvPr>
            <p:ph type="subTitle" idx="1" hasCustomPrompt="1"/>
          </p:nvPr>
        </p:nvSpPr>
        <p:spPr>
          <a:xfrm>
            <a:off x="1391477" y="3212976"/>
            <a:ext cx="10561173" cy="2664296"/>
          </a:xfrm>
          <a:prstGeom prst="rect">
            <a:avLst/>
          </a:prstGeom>
        </p:spPr>
        <p:txBody>
          <a:bodyPr>
            <a:normAutofit/>
          </a:bodyPr>
          <a:lstStyle>
            <a:lvl1pPr marL="0" indent="0" algn="l">
              <a:buNone/>
              <a:defRPr sz="3600" baseline="0">
                <a:solidFill>
                  <a:schemeClr val="tx2"/>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z="3600" baseline="0" dirty="0">
                <a:solidFill>
                  <a:schemeClr val="tx2"/>
                </a:solidFill>
                <a:latin typeface="Calibri" panose="020F0502020204030204" pitchFamily="34" charset="0"/>
              </a:rPr>
              <a:t>subtitel</a:t>
            </a:r>
            <a:endParaRPr lang="nl-NL" dirty="0"/>
          </a:p>
        </p:txBody>
      </p:sp>
      <p:sp>
        <p:nvSpPr>
          <p:cNvPr id="4" name="Tijdelijke aanduiding voor datum 3"/>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2576092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295467" y="1844825"/>
            <a:ext cx="10286933" cy="4281339"/>
          </a:xfrm>
          <a:prstGeom prst="rect">
            <a:avLst/>
          </a:prstGeom>
        </p:spPr>
        <p:txBody>
          <a:bodyPr>
            <a:normAutofit/>
          </a:bodyPr>
          <a:lstStyle>
            <a:lvl1pPr>
              <a:defRPr sz="3600" baseline="0">
                <a:solidFill>
                  <a:schemeClr val="tx2"/>
                </a:solidFill>
                <a:latin typeface="Calibri" panose="020F0502020204030204" pitchFamily="34" charset="0"/>
              </a:defRPr>
            </a:lvl1pPr>
            <a:lvl2pPr>
              <a:defRPr sz="3600" baseline="0">
                <a:solidFill>
                  <a:schemeClr val="tx2"/>
                </a:solidFill>
                <a:latin typeface="Calibri" panose="020F0502020204030204" pitchFamily="34" charset="0"/>
              </a:defRPr>
            </a:lvl2pPr>
            <a:lvl3pPr>
              <a:defRPr sz="3600" baseline="0">
                <a:solidFill>
                  <a:schemeClr val="tx2"/>
                </a:solidFill>
                <a:latin typeface="Calibri" panose="020F0502020204030204" pitchFamily="34" charset="0"/>
              </a:defRPr>
            </a:lvl3pPr>
            <a:lvl4pPr>
              <a:defRPr sz="3600" baseline="0">
                <a:solidFill>
                  <a:schemeClr val="tx2"/>
                </a:solidFill>
                <a:latin typeface="Calibri" panose="020F0502020204030204" pitchFamily="34" charset="0"/>
              </a:defRPr>
            </a:lvl4pPr>
            <a:lvl5pPr>
              <a:defRPr sz="3600" baseline="0">
                <a:solidFill>
                  <a:schemeClr val="tx2"/>
                </a:solidFill>
                <a:latin typeface="Calibri" panose="020F0502020204030204" pitchFamily="34" charset="0"/>
              </a:defRPr>
            </a:lvl5pPr>
          </a:lstStyle>
          <a:p>
            <a:pPr lvl="0"/>
            <a:r>
              <a:rPr lang="nl-NL" dirty="0"/>
              <a:t>Tekst</a:t>
            </a:r>
          </a:p>
        </p:txBody>
      </p:sp>
      <p:sp>
        <p:nvSpPr>
          <p:cNvPr id="4" name="Tijdelijke aanduiding voor datum 3"/>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666148-E738-451B-A2E7-93AD3A896FBC}" type="slidenum">
              <a:rPr lang="nl-NL" smtClean="0"/>
              <a:pPr/>
              <a:t>‹nr.›</a:t>
            </a:fld>
            <a:endParaRPr lang="nl-NL" dirty="0"/>
          </a:p>
        </p:txBody>
      </p:sp>
      <p:sp>
        <p:nvSpPr>
          <p:cNvPr id="7" name="Tijdelijke aanduiding voor titel 1"/>
          <p:cNvSpPr>
            <a:spLocks noGrp="1"/>
          </p:cNvSpPr>
          <p:nvPr>
            <p:ph type="title" hasCustomPrompt="1"/>
          </p:nvPr>
        </p:nvSpPr>
        <p:spPr>
          <a:xfrm>
            <a:off x="1295467" y="1052736"/>
            <a:ext cx="10273141" cy="782960"/>
          </a:xfrm>
          <a:prstGeom prst="rect">
            <a:avLst/>
          </a:prstGeom>
        </p:spPr>
        <p:txBody>
          <a:bodyPr vert="horz" lIns="91440" tIns="45720" rIns="91440" bIns="45720" rtlCol="0" anchor="ctr">
            <a:normAutofit/>
          </a:bodyPr>
          <a:lstStyle>
            <a:lvl1pPr algn="l">
              <a:defRPr sz="3600" b="1">
                <a:solidFill>
                  <a:srgbClr val="B4005A"/>
                </a:solidFill>
              </a:defRPr>
            </a:lvl1pPr>
          </a:lstStyle>
          <a:p>
            <a:r>
              <a:rPr lang="nl-NL" sz="3600" b="1" dirty="0"/>
              <a:t>Kop</a:t>
            </a:r>
            <a:endParaRPr lang="nl-NL" dirty="0"/>
          </a:p>
        </p:txBody>
      </p:sp>
    </p:spTree>
    <p:extLst>
      <p:ext uri="{BB962C8B-B14F-4D97-AF65-F5344CB8AC3E}">
        <p14:creationId xmlns:p14="http://schemas.microsoft.com/office/powerpoint/2010/main" val="2276109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1481603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3047054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369947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F4CAABCE-E557-486D-A0AE-B69542ACA353}" type="datetimeFigureOut">
              <a:rPr lang="nl-NL" smtClean="0"/>
              <a:t>9-11-2017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2434740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3837795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2733377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878493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2588415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609600" y="1600201"/>
            <a:ext cx="10972800"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65408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3507001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el 28"/>
          <p:cNvSpPr>
            <a:spLocks noGrp="1"/>
          </p:cNvSpPr>
          <p:nvPr>
            <p:ph type="ctrTitle"/>
          </p:nvPr>
        </p:nvSpPr>
        <p:spPr>
          <a:xfrm>
            <a:off x="508000" y="4853412"/>
            <a:ext cx="11277600" cy="1222375"/>
          </a:xfrm>
        </p:spPr>
        <p:txBody>
          <a:bodyPr anchor="t"/>
          <a:lstStyle/>
          <a:p>
            <a:r>
              <a:rPr kumimoji="0" lang="nl-NL"/>
              <a:t>Klik om de stijl te bewerken</a:t>
            </a:r>
            <a:endParaRPr kumimoji="0" lang="en-US"/>
          </a:p>
        </p:txBody>
      </p:sp>
      <p:sp>
        <p:nvSpPr>
          <p:cNvPr id="9" name="Ondertitel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16" name="Tijdelijke aanduiding voor datum 15"/>
          <p:cNvSpPr>
            <a:spLocks noGrp="1"/>
          </p:cNvSpPr>
          <p:nvPr>
            <p:ph type="dt" sz="half" idx="10"/>
          </p:nvPr>
        </p:nvSpPr>
        <p:spPr/>
        <p:txBody>
          <a:bodyPr/>
          <a:lstStyle/>
          <a:p>
            <a:fld id="{3D636C07-7E76-46D3-B86B-6AF7C60E533E}" type="datetimeFigureOut">
              <a:rPr lang="nl-NL" smtClean="0"/>
              <a:t>9-11-2017</a:t>
            </a:fld>
            <a:endParaRPr lang="nl-NL"/>
          </a:p>
        </p:txBody>
      </p:sp>
      <p:sp>
        <p:nvSpPr>
          <p:cNvPr id="2" name="Tijdelijke aanduiding voor voettekst 1"/>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a:xfrm>
            <a:off x="10972800" y="6473952"/>
            <a:ext cx="1011936" cy="246888"/>
          </a:xfrm>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187384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Tijdelijke aanduiding voor datum 24"/>
          <p:cNvSpPr>
            <a:spLocks noGrp="1"/>
          </p:cNvSpPr>
          <p:nvPr>
            <p:ph type="dt" sz="half" idx="10"/>
          </p:nvPr>
        </p:nvSpPr>
        <p:spPr/>
        <p:txBody>
          <a:bodyPr/>
          <a:lstStyle/>
          <a:p>
            <a:fld id="{3D636C07-7E76-46D3-B86B-6AF7C60E533E}" type="datetimeFigureOut">
              <a:rPr lang="nl-NL" smtClean="0"/>
              <a:t>9-11-2017</a:t>
            </a:fld>
            <a:endParaRPr lang="nl-NL"/>
          </a:p>
        </p:txBody>
      </p:sp>
      <p:sp>
        <p:nvSpPr>
          <p:cNvPr id="19" name="Tijdelijke aanduiding voor voettekst 18"/>
          <p:cNvSpPr>
            <a:spLocks noGrp="1"/>
          </p:cNvSpPr>
          <p:nvPr>
            <p:ph type="ftr" sz="quarter" idx="11"/>
          </p:nvPr>
        </p:nvSpPr>
        <p:spPr>
          <a:xfrm>
            <a:off x="4775200" y="76201"/>
            <a:ext cx="3860800" cy="288925"/>
          </a:xfrm>
        </p:spPr>
        <p:txBody>
          <a:bodyPr/>
          <a:lstStyle/>
          <a:p>
            <a:endParaRPr lang="nl-NL"/>
          </a:p>
        </p:txBody>
      </p:sp>
      <p:sp>
        <p:nvSpPr>
          <p:cNvPr id="16" name="Tijdelijke aanduiding voor dianummer 15"/>
          <p:cNvSpPr>
            <a:spLocks noGrp="1"/>
          </p:cNvSpPr>
          <p:nvPr>
            <p:ph type="sldNum" sz="quarter" idx="12"/>
          </p:nvPr>
        </p:nvSpPr>
        <p:spPr>
          <a:xfrm>
            <a:off x="10972800" y="6473952"/>
            <a:ext cx="1011936" cy="246888"/>
          </a:xfrm>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2738301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ijdelijke aanduiding voor tekst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9" name="Tijdelijke aanduiding voor datum 18"/>
          <p:cNvSpPr>
            <a:spLocks noGrp="1"/>
          </p:cNvSpPr>
          <p:nvPr>
            <p:ph type="dt" sz="half" idx="10"/>
          </p:nvPr>
        </p:nvSpPr>
        <p:spPr/>
        <p:txBody>
          <a:bodyPr/>
          <a:lstStyle/>
          <a:p>
            <a:fld id="{3D636C07-7E76-46D3-B86B-6AF7C60E533E}" type="datetimeFigureOut">
              <a:rPr lang="nl-NL" smtClean="0"/>
              <a:t>9-11-2017</a:t>
            </a:fld>
            <a:endParaRPr lang="nl-NL"/>
          </a:p>
        </p:txBody>
      </p:sp>
      <p:sp>
        <p:nvSpPr>
          <p:cNvPr id="11" name="Tijdelijke aanduiding voor voettekst 10"/>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A9096D49-DAE3-40DE-93E0-41688E0A5016}" type="slidenum">
              <a:rPr lang="nl-NL" smtClean="0"/>
              <a:t>‹nr.›</a:t>
            </a:fld>
            <a:endParaRPr lang="nl-NL"/>
          </a:p>
        </p:txBody>
      </p:sp>
      <p:sp>
        <p:nvSpPr>
          <p:cNvPr id="8" name="Titel 7"/>
          <p:cNvSpPr>
            <a:spLocks noGrp="1"/>
          </p:cNvSpPr>
          <p:nvPr>
            <p:ph type="title"/>
          </p:nvPr>
        </p:nvSpPr>
        <p:spPr>
          <a:xfrm>
            <a:off x="240633" y="2947086"/>
            <a:ext cx="11582400" cy="1184825"/>
          </a:xfrm>
        </p:spPr>
        <p:txBody>
          <a:bodyPr rtlCol="0" anchor="t"/>
          <a:lstStyle>
            <a:lvl1pPr algn="r">
              <a:defRPr/>
            </a:lvl1pPr>
          </a:lstStyle>
          <a:p>
            <a:r>
              <a:rPr kumimoji="0" lang="nl-NL"/>
              <a:t>Klik om de stijl te bewerken</a:t>
            </a:r>
            <a:endParaRPr kumimoji="0" lang="en-US"/>
          </a:p>
        </p:txBody>
      </p:sp>
    </p:spTree>
    <p:extLst>
      <p:ext uri="{BB962C8B-B14F-4D97-AF65-F5344CB8AC3E}">
        <p14:creationId xmlns:p14="http://schemas.microsoft.com/office/powerpoint/2010/main" val="114085578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402336" y="457200"/>
            <a:ext cx="11582400" cy="841248"/>
          </a:xfrm>
        </p:spPr>
        <p:txBody>
          <a:bodyPr/>
          <a:lstStyle/>
          <a:p>
            <a:r>
              <a:rPr kumimoji="0" lang="nl-NL"/>
              <a:t>Klik om de stijl te bewerken</a:t>
            </a:r>
            <a:endParaRPr kumimoji="0" lang="en-US"/>
          </a:p>
        </p:txBody>
      </p:sp>
      <p:sp>
        <p:nvSpPr>
          <p:cNvPr id="14" name="Tijdelijke aanduiding voor inhoud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1" name="Tijdelijke aanduiding voor datum 20"/>
          <p:cNvSpPr>
            <a:spLocks noGrp="1"/>
          </p:cNvSpPr>
          <p:nvPr>
            <p:ph type="dt" sz="half" idx="10"/>
          </p:nvPr>
        </p:nvSpPr>
        <p:spPr/>
        <p:txBody>
          <a:bodyPr/>
          <a:lstStyle/>
          <a:p>
            <a:fld id="{3D636C07-7E76-46D3-B86B-6AF7C60E533E}" type="datetimeFigureOut">
              <a:rPr lang="nl-NL" smtClean="0"/>
              <a:t>9-11-2017</a:t>
            </a:fld>
            <a:endParaRPr lang="nl-NL"/>
          </a:p>
        </p:txBody>
      </p:sp>
      <p:sp>
        <p:nvSpPr>
          <p:cNvPr id="10" name="Tijdelijke aanduiding voor voettekst 9"/>
          <p:cNvSpPr>
            <a:spLocks noGrp="1"/>
          </p:cNvSpPr>
          <p:nvPr>
            <p:ph type="ftr" sz="quarter" idx="11"/>
          </p:nvPr>
        </p:nvSpPr>
        <p:spPr/>
        <p:txBody>
          <a:bodyPr/>
          <a:lstStyle/>
          <a:p>
            <a:endParaRPr lang="nl-NL"/>
          </a:p>
        </p:txBody>
      </p:sp>
      <p:sp>
        <p:nvSpPr>
          <p:cNvPr id="31" name="Tijdelijke aanduiding voor dianummer 30"/>
          <p:cNvSpPr>
            <a:spLocks noGrp="1"/>
          </p:cNvSpPr>
          <p:nvPr>
            <p:ph type="sldNum" sz="quarter" idx="12"/>
          </p:nvPr>
        </p:nvSpPr>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205360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F4CAABCE-E557-486D-A0AE-B69542ACA353}" type="datetimeFigureOut">
              <a:rPr lang="nl-NL" smtClean="0"/>
              <a:t>9-11-2017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3774998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406400" y="5410200"/>
            <a:ext cx="11480800" cy="882650"/>
          </a:xfrm>
        </p:spPr>
        <p:txBody>
          <a:bodyPr anchor="ctr"/>
          <a:lstStyle>
            <a:lvl1pPr>
              <a:defRPr/>
            </a:lvl1pPr>
          </a:lstStyle>
          <a:p>
            <a:r>
              <a:rPr kumimoji="0" lang="nl-NL"/>
              <a:t>Klik om de stijl te bewerken</a:t>
            </a:r>
            <a:endParaRPr kumimoji="0" lang="en-US"/>
          </a:p>
        </p:txBody>
      </p:sp>
      <p:sp>
        <p:nvSpPr>
          <p:cNvPr id="13" name="Tijdelijke aanduiding voor tekst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25" name="Tijdelijke aanduiding voor tekst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inhoud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8" name="Tijdelijke aanduiding voor inhoud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Tijdelijke aanduiding voor datum 9"/>
          <p:cNvSpPr>
            <a:spLocks noGrp="1"/>
          </p:cNvSpPr>
          <p:nvPr>
            <p:ph type="dt" sz="half" idx="10"/>
          </p:nvPr>
        </p:nvSpPr>
        <p:spPr/>
        <p:txBody>
          <a:bodyPr/>
          <a:lstStyle/>
          <a:p>
            <a:fld id="{3D636C07-7E76-46D3-B86B-6AF7C60E533E}" type="datetimeFigureOut">
              <a:rPr lang="nl-NL" smtClean="0"/>
              <a:t>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10972800" y="6477000"/>
            <a:ext cx="1016000" cy="246888"/>
          </a:xfrm>
        </p:spPr>
        <p:txBody>
          <a:bodyPr/>
          <a:lstStyle/>
          <a:p>
            <a:fld id="{A9096D49-DAE3-40DE-93E0-41688E0A5016}" type="slidenum">
              <a:rPr lang="nl-NL" smtClean="0"/>
              <a:t>‹nr.›</a:t>
            </a:fld>
            <a:endParaRPr lang="nl-NL"/>
          </a:p>
        </p:txBody>
      </p:sp>
      <p:sp>
        <p:nvSpPr>
          <p:cNvPr id="11" name="Rechte verbindingslijn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61683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402336" y="457200"/>
            <a:ext cx="11582400" cy="841248"/>
          </a:xfrm>
        </p:spPr>
        <p:txBody>
          <a:bodyPr/>
          <a:lstStyle/>
          <a:p>
            <a:r>
              <a:rPr kumimoji="0" lang="nl-NL"/>
              <a:t>Klik om de stijl te bewerken</a:t>
            </a:r>
            <a:endParaRPr kumimoji="0" lang="en-US"/>
          </a:p>
        </p:txBody>
      </p:sp>
      <p:sp>
        <p:nvSpPr>
          <p:cNvPr id="12" name="Tijdelijke aanduiding voor datum 11"/>
          <p:cNvSpPr>
            <a:spLocks noGrp="1"/>
          </p:cNvSpPr>
          <p:nvPr>
            <p:ph type="dt" sz="half" idx="10"/>
          </p:nvPr>
        </p:nvSpPr>
        <p:spPr/>
        <p:txBody>
          <a:bodyPr/>
          <a:lstStyle/>
          <a:p>
            <a:fld id="{3D636C07-7E76-46D3-B86B-6AF7C60E533E}" type="datetimeFigureOut">
              <a:rPr lang="nl-NL" smtClean="0"/>
              <a:t>9-11-2017</a:t>
            </a:fld>
            <a:endParaRPr lang="nl-NL"/>
          </a:p>
        </p:txBody>
      </p:sp>
      <p:sp>
        <p:nvSpPr>
          <p:cNvPr id="21" name="Tijdelijke aanduiding voor voettekst 20"/>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3209199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3D636C07-7E76-46D3-B86B-6AF7C60E533E}" type="datetimeFigureOut">
              <a:rPr lang="nl-NL" smtClean="0"/>
              <a:t>9-11-2017</a:t>
            </a:fld>
            <a:endParaRPr lang="nl-NL"/>
          </a:p>
        </p:txBody>
      </p:sp>
      <p:sp>
        <p:nvSpPr>
          <p:cNvPr id="24" name="Tijdelijke aanduiding voor voettekst 23"/>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2954807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el 11"/>
          <p:cNvSpPr>
            <a:spLocks noGrp="1"/>
          </p:cNvSpPr>
          <p:nvPr>
            <p:ph type="title"/>
          </p:nvPr>
        </p:nvSpPr>
        <p:spPr>
          <a:xfrm>
            <a:off x="609600" y="5486400"/>
            <a:ext cx="11277600" cy="520700"/>
          </a:xfrm>
        </p:spPr>
        <p:txBody>
          <a:bodyPr anchor="ctr"/>
          <a:lstStyle>
            <a:lvl1pPr algn="l">
              <a:buNone/>
              <a:defRPr sz="2000" b="1"/>
            </a:lvl1pPr>
          </a:lstStyle>
          <a:p>
            <a:r>
              <a:rPr kumimoji="0" lang="nl-NL"/>
              <a:t>Klik om de stijl te bewerken</a:t>
            </a:r>
            <a:endParaRPr kumimoji="0" lang="en-US"/>
          </a:p>
        </p:txBody>
      </p:sp>
      <p:sp>
        <p:nvSpPr>
          <p:cNvPr id="26" name="Tijdelijke aanduiding voor tekst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14" name="Tijdelijke aanduiding voor inhoud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Tijdelijke aanduiding voor datum 24"/>
          <p:cNvSpPr>
            <a:spLocks noGrp="1"/>
          </p:cNvSpPr>
          <p:nvPr>
            <p:ph type="dt" sz="half" idx="10"/>
          </p:nvPr>
        </p:nvSpPr>
        <p:spPr/>
        <p:txBody>
          <a:bodyPr/>
          <a:lstStyle/>
          <a:p>
            <a:fld id="{3D636C07-7E76-46D3-B86B-6AF7C60E533E}" type="datetimeFigureOut">
              <a:rPr lang="nl-NL" smtClean="0"/>
              <a:t>9-11-2017</a:t>
            </a:fld>
            <a:endParaRPr lang="nl-NL"/>
          </a:p>
        </p:txBody>
      </p:sp>
      <p:sp>
        <p:nvSpPr>
          <p:cNvPr id="29" name="Tijdelijke aanduiding voor voettekst 28"/>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3536394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3D636C07-7E76-46D3-B86B-6AF7C60E533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31" name="Tijdelijke aanduiding voor dianummer 30"/>
          <p:cNvSpPr>
            <a:spLocks noGrp="1"/>
          </p:cNvSpPr>
          <p:nvPr>
            <p:ph type="sldNum" sz="quarter" idx="12"/>
          </p:nvPr>
        </p:nvSpPr>
        <p:spPr/>
        <p:txBody>
          <a:bodyPr/>
          <a:lstStyle/>
          <a:p>
            <a:fld id="{A9096D49-DAE3-40DE-93E0-41688E0A5016}" type="slidenum">
              <a:rPr lang="nl-NL" smtClean="0"/>
              <a:t>‹nr.›</a:t>
            </a:fld>
            <a:endParaRPr lang="nl-NL"/>
          </a:p>
        </p:txBody>
      </p:sp>
      <p:sp>
        <p:nvSpPr>
          <p:cNvPr id="17" name="Titel 16"/>
          <p:cNvSpPr>
            <a:spLocks noGrp="1"/>
          </p:cNvSpPr>
          <p:nvPr>
            <p:ph type="title"/>
          </p:nvPr>
        </p:nvSpPr>
        <p:spPr>
          <a:xfrm>
            <a:off x="508000" y="4993760"/>
            <a:ext cx="7823200" cy="522288"/>
          </a:xfrm>
        </p:spPr>
        <p:txBody>
          <a:bodyPr anchor="ctr"/>
          <a:lstStyle>
            <a:lvl1pPr algn="l">
              <a:buNone/>
              <a:defRPr sz="2000" b="1"/>
            </a:lvl1pPr>
          </a:lstStyle>
          <a:p>
            <a:r>
              <a:rPr kumimoji="0" lang="nl-NL"/>
              <a:t>Klik om de stijl te bewerken</a:t>
            </a:r>
            <a:endParaRPr kumimoji="0" lang="en-US"/>
          </a:p>
        </p:txBody>
      </p:sp>
      <p:sp>
        <p:nvSpPr>
          <p:cNvPr id="26" name="Tijdelijke aanduiding voor tekst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Tree>
    <p:extLst>
      <p:ext uri="{BB962C8B-B14F-4D97-AF65-F5344CB8AC3E}">
        <p14:creationId xmlns:p14="http://schemas.microsoft.com/office/powerpoint/2010/main" val="3222077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4157803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144000" y="549277"/>
            <a:ext cx="24384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609600" y="549277"/>
            <a:ext cx="83312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extLst>
      <p:ext uri="{BB962C8B-B14F-4D97-AF65-F5344CB8AC3E}">
        <p14:creationId xmlns:p14="http://schemas.microsoft.com/office/powerpoint/2010/main" val="428333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695333" y="594000"/>
            <a:ext cx="108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1128000" y="1003462"/>
            <a:ext cx="9936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userDrawn="1"/>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1128001" y="4078255"/>
            <a:ext cx="7128209" cy="635000"/>
          </a:xfrm>
        </p:spPr>
        <p:txBody>
          <a:bodyPr/>
          <a:lstStyle>
            <a:lvl1pPr marL="0" indent="0" algn="l">
              <a:buNone/>
              <a:defRPr>
                <a:solidFill>
                  <a:schemeClr val="bg2"/>
                </a:solidFill>
              </a:defRPr>
            </a:lvl1pPr>
          </a:lstStyle>
          <a:p>
            <a:pPr lvl="0"/>
            <a:r>
              <a:rPr lang="nl-NL"/>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4001" y="6264000"/>
            <a:ext cx="3235743" cy="302400"/>
          </a:xfrm>
          <a:prstGeom prst="rect">
            <a:avLst/>
          </a:prstGeom>
        </p:spPr>
      </p:pic>
    </p:spTree>
    <p:extLst>
      <p:ext uri="{BB962C8B-B14F-4D97-AF65-F5344CB8AC3E}">
        <p14:creationId xmlns:p14="http://schemas.microsoft.com/office/powerpoint/2010/main" val="1548025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1128000" y="1003462"/>
            <a:ext cx="9936000" cy="533400"/>
          </a:xfrm>
        </p:spPr>
        <p:txBody>
          <a:bodyPr/>
          <a:lstStyle>
            <a:lvl1pPr>
              <a:defRPr>
                <a:solidFill>
                  <a:schemeClr val="tx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userDrawn="1"/>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1128001" y="4078255"/>
            <a:ext cx="7128209" cy="635000"/>
          </a:xfrm>
        </p:spPr>
        <p:txBody>
          <a:bodyPr/>
          <a:lstStyle>
            <a:lvl1pPr marL="0" indent="0" algn="l">
              <a:buNone/>
              <a:defRPr>
                <a:solidFill>
                  <a:schemeClr val="tx2"/>
                </a:solidFill>
              </a:defRPr>
            </a:lvl1pPr>
          </a:lstStyle>
          <a:p>
            <a:pPr lvl="0"/>
            <a:r>
              <a:rPr lang="nl-NL"/>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4001" y="6264000"/>
            <a:ext cx="3235743" cy="302400"/>
          </a:xfrm>
          <a:prstGeom prst="rect">
            <a:avLst/>
          </a:prstGeom>
        </p:spPr>
      </p:pic>
      <p:sp>
        <p:nvSpPr>
          <p:cNvPr id="9" name="Rechthoek 8"/>
          <p:cNvSpPr/>
          <p:nvPr userDrawn="1"/>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46884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r>
              <a:rPr lang="nl-NL"/>
              <a:t>&lt;datum&gt;</a:t>
            </a:r>
          </a:p>
        </p:txBody>
      </p:sp>
      <p:sp>
        <p:nvSpPr>
          <p:cNvPr id="5" name="Tijdelijke aanduiding voor voettekst 4"/>
          <p:cNvSpPr>
            <a:spLocks noGrp="1"/>
          </p:cNvSpPr>
          <p:nvPr>
            <p:ph type="ftr" sz="quarter" idx="11"/>
          </p:nvPr>
        </p:nvSpPr>
        <p:spPr/>
        <p:txBody>
          <a:bodyPr/>
          <a:lstStyle/>
          <a:p>
            <a:r>
              <a:rPr lang="nl-NL"/>
              <a:t>&lt;Titel van de presentatie&gt;</a:t>
            </a:r>
          </a:p>
        </p:txBody>
      </p:sp>
      <p:sp>
        <p:nvSpPr>
          <p:cNvPr id="7"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83185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4CAABCE-E557-486D-A0AE-B69542ACA353}" type="datetimeFigureOut">
              <a:rPr lang="nl-NL" smtClean="0"/>
              <a:t>9-11-2017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966995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696000" y="1650209"/>
            <a:ext cx="108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extLst>
      <p:ext uri="{BB962C8B-B14F-4D97-AF65-F5344CB8AC3E}">
        <p14:creationId xmlns:p14="http://schemas.microsoft.com/office/powerpoint/2010/main" val="4056064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9" name="Tijdelijke aanduiding voor grafiek 8"/>
          <p:cNvSpPr>
            <a:spLocks noGrp="1"/>
          </p:cNvSpPr>
          <p:nvPr>
            <p:ph type="chart" sz="quarter" idx="13"/>
          </p:nvPr>
        </p:nvSpPr>
        <p:spPr>
          <a:xfrm>
            <a:off x="6196800" y="1652400"/>
            <a:ext cx="5299867"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696384" y="1652001"/>
            <a:ext cx="5385600" cy="41249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916869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11" name="Tijdelijke aanduiding voor tekst 10"/>
          <p:cNvSpPr>
            <a:spLocks noGrp="1"/>
          </p:cNvSpPr>
          <p:nvPr>
            <p:ph type="body" sz="quarter" idx="14"/>
          </p:nvPr>
        </p:nvSpPr>
        <p:spPr>
          <a:xfrm>
            <a:off x="696384" y="1652400"/>
            <a:ext cx="53856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6196800" y="1652400"/>
            <a:ext cx="5299867" cy="4125600"/>
          </a:xfrm>
        </p:spPr>
        <p:txBody>
          <a:bodyPr/>
          <a:lstStyle>
            <a:lvl1pPr marL="0" indent="0">
              <a:buNone/>
              <a:defRPr/>
            </a:lvl1pPr>
          </a:lstStyle>
          <a:p>
            <a:r>
              <a:rPr lang="nl-NL"/>
              <a:t>Klik op het pictogram als u een afbeelding wilt toevoegen</a:t>
            </a:r>
            <a:endParaRPr lang="nl-NL" dirty="0"/>
          </a:p>
        </p:txBody>
      </p:sp>
      <p:sp>
        <p:nvSpPr>
          <p:cNvPr id="10"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388093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4" name="Tijdelijke aanduiding voor afbeelding 3"/>
          <p:cNvSpPr>
            <a:spLocks noGrp="1"/>
          </p:cNvSpPr>
          <p:nvPr>
            <p:ph type="pic" sz="quarter" idx="15"/>
          </p:nvPr>
        </p:nvSpPr>
        <p:spPr>
          <a:xfrm>
            <a:off x="695334" y="1652400"/>
            <a:ext cx="10801333" cy="41256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949836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4" name="Tijdelijke aanduiding voor afbeelding 3"/>
          <p:cNvSpPr>
            <a:spLocks noGrp="1"/>
          </p:cNvSpPr>
          <p:nvPr>
            <p:ph type="pic" sz="quarter" idx="15"/>
          </p:nvPr>
        </p:nvSpPr>
        <p:spPr>
          <a:xfrm>
            <a:off x="695334" y="592932"/>
            <a:ext cx="10801333"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513265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12192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userDrawn="1"/>
        </p:nvGrpSpPr>
        <p:grpSpPr>
          <a:xfrm>
            <a:off x="7823200" y="6264275"/>
            <a:ext cx="3236384"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grpSp>
    </p:spTree>
    <p:extLst>
      <p:ext uri="{BB962C8B-B14F-4D97-AF65-F5344CB8AC3E}">
        <p14:creationId xmlns:p14="http://schemas.microsoft.com/office/powerpoint/2010/main" val="1261284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a:xfrm>
            <a:off x="479307" y="6183340"/>
            <a:ext cx="1101736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000" y="5940000"/>
            <a:ext cx="864000" cy="929244"/>
          </a:xfrm>
          <a:prstGeom prst="rect">
            <a:avLst/>
          </a:prstGeom>
        </p:spPr>
      </p:pic>
      <p:sp>
        <p:nvSpPr>
          <p:cNvPr id="3" name="Titel 2"/>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519235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FADADC76-1563-4835-AE4C-EC1D89B4D1A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3251056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ADADC76-1563-4835-AE4C-EC1D89B4D1A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37256008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ADADC76-1563-4835-AE4C-EC1D89B4D1A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20659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AABCE-E557-486D-A0AE-B69542ACA353}" type="datetimeFigureOut">
              <a:rPr lang="nl-NL" smtClean="0"/>
              <a:t>9-11-2017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1298633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ADADC76-1563-4835-AE4C-EC1D89B4D1AE}" type="datetimeFigureOut">
              <a:rPr lang="nl-NL" smtClean="0"/>
              <a:t>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1613238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ADADC76-1563-4835-AE4C-EC1D89B4D1AE}" type="datetimeFigureOut">
              <a:rPr lang="nl-NL" smtClean="0"/>
              <a:t>9-11-2017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683097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ADADC76-1563-4835-AE4C-EC1D89B4D1AE}" type="datetimeFigureOut">
              <a:rPr lang="nl-NL" smtClean="0"/>
              <a:t>9-11-2017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761034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DADC76-1563-4835-AE4C-EC1D89B4D1AE}" type="datetimeFigureOut">
              <a:rPr lang="nl-NL" smtClean="0"/>
              <a:t>9-11-2017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4185925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ADADC76-1563-4835-AE4C-EC1D89B4D1AE}" type="datetimeFigureOut">
              <a:rPr lang="nl-NL" smtClean="0"/>
              <a:t>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17059654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ADADC76-1563-4835-AE4C-EC1D89B4D1AE}" type="datetimeFigureOut">
              <a:rPr lang="nl-NL" smtClean="0"/>
              <a:t>9-11-2017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1000646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ADADC76-1563-4835-AE4C-EC1D89B4D1A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54109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ADADC76-1563-4835-AE4C-EC1D89B4D1AE}" type="datetimeFigureOut">
              <a:rPr lang="nl-NL" smtClean="0"/>
              <a:t>9-11-2017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FFC2F2-BDB2-42E5-B28D-6B62C3091969}" type="slidenum">
              <a:rPr lang="nl-NL" smtClean="0"/>
              <a:t>‹nr.›</a:t>
            </a:fld>
            <a:endParaRPr lang="nl-NL"/>
          </a:p>
        </p:txBody>
      </p:sp>
    </p:spTree>
    <p:extLst>
      <p:ext uri="{BB962C8B-B14F-4D97-AF65-F5344CB8AC3E}">
        <p14:creationId xmlns:p14="http://schemas.microsoft.com/office/powerpoint/2010/main" val="3781256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nl-NL" altLang="nl-NL"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nl-NL" altLang="nl-NL" sz="2400">
                <a:latin typeface="Times New Roman"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sz="180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sz="1800"/>
            </a:p>
          </p:txBody>
        </p:sp>
      </p:grpSp>
      <p:sp>
        <p:nvSpPr>
          <p:cNvPr id="5128"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nl-NL" noProof="0"/>
              <a:t>Klik om het opmaakprofiel van de modelondertitel te bewerken</a:t>
            </a:r>
          </a:p>
        </p:txBody>
      </p:sp>
      <p:sp>
        <p:nvSpPr>
          <p:cNvPr id="5132"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nl-NL" noProof="0"/>
              <a:t>Klik om het opmaakprofiel te bewerken</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nl-NL"/>
          </a:p>
        </p:txBody>
      </p:sp>
      <p:sp>
        <p:nvSpPr>
          <p:cNvPr id="11" name="Rectangle 10"/>
          <p:cNvSpPr>
            <a:spLocks noGrp="1" noChangeArrowheads="1"/>
          </p:cNvSpPr>
          <p:nvPr>
            <p:ph type="ftr" sz="quarter" idx="11"/>
          </p:nvPr>
        </p:nvSpPr>
        <p:spPr/>
        <p:txBody>
          <a:bodyPr/>
          <a:lstStyle>
            <a:lvl1pPr algn="r">
              <a:defRPr/>
            </a:lvl1pPr>
          </a:lstStyle>
          <a:p>
            <a:pPr>
              <a:defRPr/>
            </a:pPr>
            <a:endParaRPr lang="nl-NL"/>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a:lvl1pPr>
          </a:lstStyle>
          <a:p>
            <a:pPr>
              <a:defRPr/>
            </a:pPr>
            <a:fld id="{E3B23DE7-381F-49F0-8D1B-BFA04CA28271}" type="slidenum">
              <a:rPr lang="nl-NL" altLang="nl-NL"/>
              <a:pPr>
                <a:defRPr/>
              </a:pPr>
              <a:t>‹nr.›</a:t>
            </a:fld>
            <a:endParaRPr lang="nl-NL" altLang="nl-NL"/>
          </a:p>
        </p:txBody>
      </p:sp>
    </p:spTree>
    <p:extLst>
      <p:ext uri="{BB962C8B-B14F-4D97-AF65-F5344CB8AC3E}">
        <p14:creationId xmlns:p14="http://schemas.microsoft.com/office/powerpoint/2010/main" val="27384728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p>
        </p:txBody>
      </p:sp>
      <p:sp>
        <p:nvSpPr>
          <p:cNvPr id="5" name="Rectangle 12"/>
          <p:cNvSpPr>
            <a:spLocks noGrp="1" noChangeArrowheads="1"/>
          </p:cNvSpPr>
          <p:nvPr>
            <p:ph type="ftr" sz="quarter" idx="11"/>
          </p:nvPr>
        </p:nvSpPr>
        <p:spPr>
          <a:ln/>
        </p:spPr>
        <p:txBody>
          <a:bodyPr/>
          <a:lstStyle>
            <a:lvl1pPr>
              <a:defRPr/>
            </a:lvl1pPr>
          </a:lstStyle>
          <a:p>
            <a:pPr>
              <a:defRPr/>
            </a:pPr>
            <a:endParaRPr lang="nl-NL"/>
          </a:p>
        </p:txBody>
      </p:sp>
      <p:sp>
        <p:nvSpPr>
          <p:cNvPr id="6" name="Rectangle 13"/>
          <p:cNvSpPr>
            <a:spLocks noGrp="1" noChangeArrowheads="1"/>
          </p:cNvSpPr>
          <p:nvPr>
            <p:ph type="sldNum" sz="quarter" idx="12"/>
          </p:nvPr>
        </p:nvSpPr>
        <p:spPr>
          <a:ln/>
        </p:spPr>
        <p:txBody>
          <a:bodyPr/>
          <a:lstStyle>
            <a:lvl1pPr>
              <a:defRPr/>
            </a:lvl1pPr>
          </a:lstStyle>
          <a:p>
            <a:pPr>
              <a:defRPr/>
            </a:pPr>
            <a:fld id="{E34F8385-C275-4242-820D-E0C74D020EB3}" type="slidenum">
              <a:rPr lang="nl-NL" altLang="nl-NL"/>
              <a:pPr>
                <a:defRPr/>
              </a:pPr>
              <a:t>‹nr.›</a:t>
            </a:fld>
            <a:endParaRPr lang="nl-NL" altLang="nl-NL"/>
          </a:p>
        </p:txBody>
      </p:sp>
    </p:spTree>
    <p:extLst>
      <p:ext uri="{BB962C8B-B14F-4D97-AF65-F5344CB8AC3E}">
        <p14:creationId xmlns:p14="http://schemas.microsoft.com/office/powerpoint/2010/main" val="83020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AABCE-E557-486D-A0AE-B69542ACA353}" type="datetimeFigureOut">
              <a:rPr lang="nl-NL" smtClean="0"/>
              <a:t>9-11-2017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2009055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p>
        </p:txBody>
      </p:sp>
      <p:sp>
        <p:nvSpPr>
          <p:cNvPr id="5" name="Rectangle 12"/>
          <p:cNvSpPr>
            <a:spLocks noGrp="1" noChangeArrowheads="1"/>
          </p:cNvSpPr>
          <p:nvPr>
            <p:ph type="ftr" sz="quarter" idx="11"/>
          </p:nvPr>
        </p:nvSpPr>
        <p:spPr>
          <a:ln/>
        </p:spPr>
        <p:txBody>
          <a:bodyPr/>
          <a:lstStyle>
            <a:lvl1pPr>
              <a:defRPr/>
            </a:lvl1pPr>
          </a:lstStyle>
          <a:p>
            <a:pPr>
              <a:defRPr/>
            </a:pPr>
            <a:endParaRPr lang="nl-NL"/>
          </a:p>
        </p:txBody>
      </p:sp>
      <p:sp>
        <p:nvSpPr>
          <p:cNvPr id="6" name="Rectangle 13"/>
          <p:cNvSpPr>
            <a:spLocks noGrp="1" noChangeArrowheads="1"/>
          </p:cNvSpPr>
          <p:nvPr>
            <p:ph type="sldNum" sz="quarter" idx="12"/>
          </p:nvPr>
        </p:nvSpPr>
        <p:spPr>
          <a:ln/>
        </p:spPr>
        <p:txBody>
          <a:bodyPr/>
          <a:lstStyle>
            <a:lvl1pPr>
              <a:defRPr/>
            </a:lvl1pPr>
          </a:lstStyle>
          <a:p>
            <a:pPr>
              <a:defRPr/>
            </a:pPr>
            <a:fld id="{3DE95133-3BC2-4846-B27D-BDD386249084}" type="slidenum">
              <a:rPr lang="nl-NL" altLang="nl-NL"/>
              <a:pPr>
                <a:defRPr/>
              </a:pPr>
              <a:t>‹nr.›</a:t>
            </a:fld>
            <a:endParaRPr lang="nl-NL" altLang="nl-NL"/>
          </a:p>
        </p:txBody>
      </p:sp>
    </p:spTree>
    <p:extLst>
      <p:ext uri="{BB962C8B-B14F-4D97-AF65-F5344CB8AC3E}">
        <p14:creationId xmlns:p14="http://schemas.microsoft.com/office/powerpoint/2010/main" val="35219255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p>
        </p:txBody>
      </p:sp>
      <p:sp>
        <p:nvSpPr>
          <p:cNvPr id="6" name="Rectangle 12"/>
          <p:cNvSpPr>
            <a:spLocks noGrp="1" noChangeArrowheads="1"/>
          </p:cNvSpPr>
          <p:nvPr>
            <p:ph type="ftr" sz="quarter" idx="11"/>
          </p:nvPr>
        </p:nvSpPr>
        <p:spPr>
          <a:ln/>
        </p:spPr>
        <p:txBody>
          <a:bodyPr/>
          <a:lstStyle>
            <a:lvl1pPr>
              <a:defRPr/>
            </a:lvl1pPr>
          </a:lstStyle>
          <a:p>
            <a:pPr>
              <a:defRPr/>
            </a:pPr>
            <a:endParaRPr lang="nl-NL"/>
          </a:p>
        </p:txBody>
      </p:sp>
      <p:sp>
        <p:nvSpPr>
          <p:cNvPr id="7" name="Rectangle 13"/>
          <p:cNvSpPr>
            <a:spLocks noGrp="1" noChangeArrowheads="1"/>
          </p:cNvSpPr>
          <p:nvPr>
            <p:ph type="sldNum" sz="quarter" idx="12"/>
          </p:nvPr>
        </p:nvSpPr>
        <p:spPr>
          <a:ln/>
        </p:spPr>
        <p:txBody>
          <a:bodyPr/>
          <a:lstStyle>
            <a:lvl1pPr>
              <a:defRPr/>
            </a:lvl1pPr>
          </a:lstStyle>
          <a:p>
            <a:pPr>
              <a:defRPr/>
            </a:pPr>
            <a:fld id="{FB07CA2B-3C2E-4ADB-AF3C-E74DE09C4AB0}" type="slidenum">
              <a:rPr lang="nl-NL" altLang="nl-NL"/>
              <a:pPr>
                <a:defRPr/>
              </a:pPr>
              <a:t>‹nr.›</a:t>
            </a:fld>
            <a:endParaRPr lang="nl-NL" altLang="nl-NL"/>
          </a:p>
        </p:txBody>
      </p:sp>
    </p:spTree>
    <p:extLst>
      <p:ext uri="{BB962C8B-B14F-4D97-AF65-F5344CB8AC3E}">
        <p14:creationId xmlns:p14="http://schemas.microsoft.com/office/powerpoint/2010/main" val="1298836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p>
        </p:txBody>
      </p:sp>
      <p:sp>
        <p:nvSpPr>
          <p:cNvPr id="8" name="Rectangle 12"/>
          <p:cNvSpPr>
            <a:spLocks noGrp="1" noChangeArrowheads="1"/>
          </p:cNvSpPr>
          <p:nvPr>
            <p:ph type="ftr" sz="quarter" idx="11"/>
          </p:nvPr>
        </p:nvSpPr>
        <p:spPr>
          <a:ln/>
        </p:spPr>
        <p:txBody>
          <a:bodyPr/>
          <a:lstStyle>
            <a:lvl1pPr>
              <a:defRPr/>
            </a:lvl1pPr>
          </a:lstStyle>
          <a:p>
            <a:pPr>
              <a:defRPr/>
            </a:pPr>
            <a:endParaRPr lang="nl-NL"/>
          </a:p>
        </p:txBody>
      </p:sp>
      <p:sp>
        <p:nvSpPr>
          <p:cNvPr id="9" name="Rectangle 13"/>
          <p:cNvSpPr>
            <a:spLocks noGrp="1" noChangeArrowheads="1"/>
          </p:cNvSpPr>
          <p:nvPr>
            <p:ph type="sldNum" sz="quarter" idx="12"/>
          </p:nvPr>
        </p:nvSpPr>
        <p:spPr>
          <a:ln/>
        </p:spPr>
        <p:txBody>
          <a:bodyPr/>
          <a:lstStyle>
            <a:lvl1pPr>
              <a:defRPr/>
            </a:lvl1pPr>
          </a:lstStyle>
          <a:p>
            <a:pPr>
              <a:defRPr/>
            </a:pPr>
            <a:fld id="{6C7B19DA-5D1E-4A7A-8FBB-709178CECD91}" type="slidenum">
              <a:rPr lang="nl-NL" altLang="nl-NL"/>
              <a:pPr>
                <a:defRPr/>
              </a:pPr>
              <a:t>‹nr.›</a:t>
            </a:fld>
            <a:endParaRPr lang="nl-NL" altLang="nl-NL"/>
          </a:p>
        </p:txBody>
      </p:sp>
    </p:spTree>
    <p:extLst>
      <p:ext uri="{BB962C8B-B14F-4D97-AF65-F5344CB8AC3E}">
        <p14:creationId xmlns:p14="http://schemas.microsoft.com/office/powerpoint/2010/main" val="3615890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p>
        </p:txBody>
      </p:sp>
      <p:sp>
        <p:nvSpPr>
          <p:cNvPr id="4" name="Rectangle 12"/>
          <p:cNvSpPr>
            <a:spLocks noGrp="1" noChangeArrowheads="1"/>
          </p:cNvSpPr>
          <p:nvPr>
            <p:ph type="ftr" sz="quarter" idx="11"/>
          </p:nvPr>
        </p:nvSpPr>
        <p:spPr>
          <a:ln/>
        </p:spPr>
        <p:txBody>
          <a:bodyPr/>
          <a:lstStyle>
            <a:lvl1pPr>
              <a:defRPr/>
            </a:lvl1pPr>
          </a:lstStyle>
          <a:p>
            <a:pPr>
              <a:defRPr/>
            </a:pPr>
            <a:endParaRPr lang="nl-NL"/>
          </a:p>
        </p:txBody>
      </p:sp>
      <p:sp>
        <p:nvSpPr>
          <p:cNvPr id="5" name="Rectangle 13"/>
          <p:cNvSpPr>
            <a:spLocks noGrp="1" noChangeArrowheads="1"/>
          </p:cNvSpPr>
          <p:nvPr>
            <p:ph type="sldNum" sz="quarter" idx="12"/>
          </p:nvPr>
        </p:nvSpPr>
        <p:spPr>
          <a:ln/>
        </p:spPr>
        <p:txBody>
          <a:bodyPr/>
          <a:lstStyle>
            <a:lvl1pPr>
              <a:defRPr/>
            </a:lvl1pPr>
          </a:lstStyle>
          <a:p>
            <a:pPr>
              <a:defRPr/>
            </a:pPr>
            <a:fld id="{178E0C47-1DB0-458F-B107-52BC25FEEF97}" type="slidenum">
              <a:rPr lang="nl-NL" altLang="nl-NL"/>
              <a:pPr>
                <a:defRPr/>
              </a:pPr>
              <a:t>‹nr.›</a:t>
            </a:fld>
            <a:endParaRPr lang="nl-NL" altLang="nl-NL"/>
          </a:p>
        </p:txBody>
      </p:sp>
    </p:spTree>
    <p:extLst>
      <p:ext uri="{BB962C8B-B14F-4D97-AF65-F5344CB8AC3E}">
        <p14:creationId xmlns:p14="http://schemas.microsoft.com/office/powerpoint/2010/main" val="3191900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p>
        </p:txBody>
      </p:sp>
      <p:sp>
        <p:nvSpPr>
          <p:cNvPr id="3" name="Rectangle 12"/>
          <p:cNvSpPr>
            <a:spLocks noGrp="1" noChangeArrowheads="1"/>
          </p:cNvSpPr>
          <p:nvPr>
            <p:ph type="ftr" sz="quarter" idx="11"/>
          </p:nvPr>
        </p:nvSpPr>
        <p:spPr>
          <a:ln/>
        </p:spPr>
        <p:txBody>
          <a:bodyPr/>
          <a:lstStyle>
            <a:lvl1pPr>
              <a:defRPr/>
            </a:lvl1pPr>
          </a:lstStyle>
          <a:p>
            <a:pPr>
              <a:defRPr/>
            </a:pPr>
            <a:endParaRPr lang="nl-NL"/>
          </a:p>
        </p:txBody>
      </p:sp>
      <p:sp>
        <p:nvSpPr>
          <p:cNvPr id="4" name="Rectangle 13"/>
          <p:cNvSpPr>
            <a:spLocks noGrp="1" noChangeArrowheads="1"/>
          </p:cNvSpPr>
          <p:nvPr>
            <p:ph type="sldNum" sz="quarter" idx="12"/>
          </p:nvPr>
        </p:nvSpPr>
        <p:spPr>
          <a:ln/>
        </p:spPr>
        <p:txBody>
          <a:bodyPr/>
          <a:lstStyle>
            <a:lvl1pPr>
              <a:defRPr/>
            </a:lvl1pPr>
          </a:lstStyle>
          <a:p>
            <a:pPr>
              <a:defRPr/>
            </a:pPr>
            <a:fld id="{0C16E27E-3B08-4DAF-94B6-D7E6F4D4720A}" type="slidenum">
              <a:rPr lang="nl-NL" altLang="nl-NL"/>
              <a:pPr>
                <a:defRPr/>
              </a:pPr>
              <a:t>‹nr.›</a:t>
            </a:fld>
            <a:endParaRPr lang="nl-NL" altLang="nl-NL"/>
          </a:p>
        </p:txBody>
      </p:sp>
    </p:spTree>
    <p:extLst>
      <p:ext uri="{BB962C8B-B14F-4D97-AF65-F5344CB8AC3E}">
        <p14:creationId xmlns:p14="http://schemas.microsoft.com/office/powerpoint/2010/main" val="2382754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p>
        </p:txBody>
      </p:sp>
      <p:sp>
        <p:nvSpPr>
          <p:cNvPr id="6" name="Rectangle 12"/>
          <p:cNvSpPr>
            <a:spLocks noGrp="1" noChangeArrowheads="1"/>
          </p:cNvSpPr>
          <p:nvPr>
            <p:ph type="ftr" sz="quarter" idx="11"/>
          </p:nvPr>
        </p:nvSpPr>
        <p:spPr>
          <a:ln/>
        </p:spPr>
        <p:txBody>
          <a:bodyPr/>
          <a:lstStyle>
            <a:lvl1pPr>
              <a:defRPr/>
            </a:lvl1pPr>
          </a:lstStyle>
          <a:p>
            <a:pPr>
              <a:defRPr/>
            </a:pPr>
            <a:endParaRPr lang="nl-NL"/>
          </a:p>
        </p:txBody>
      </p:sp>
      <p:sp>
        <p:nvSpPr>
          <p:cNvPr id="7" name="Rectangle 13"/>
          <p:cNvSpPr>
            <a:spLocks noGrp="1" noChangeArrowheads="1"/>
          </p:cNvSpPr>
          <p:nvPr>
            <p:ph type="sldNum" sz="quarter" idx="12"/>
          </p:nvPr>
        </p:nvSpPr>
        <p:spPr>
          <a:ln/>
        </p:spPr>
        <p:txBody>
          <a:bodyPr/>
          <a:lstStyle>
            <a:lvl1pPr>
              <a:defRPr/>
            </a:lvl1pPr>
          </a:lstStyle>
          <a:p>
            <a:pPr>
              <a:defRPr/>
            </a:pPr>
            <a:fld id="{A1A99D48-C97D-4C2B-8746-F3D680E61BC9}" type="slidenum">
              <a:rPr lang="nl-NL" altLang="nl-NL"/>
              <a:pPr>
                <a:defRPr/>
              </a:pPr>
              <a:t>‹nr.›</a:t>
            </a:fld>
            <a:endParaRPr lang="nl-NL" altLang="nl-NL"/>
          </a:p>
        </p:txBody>
      </p:sp>
    </p:spTree>
    <p:extLst>
      <p:ext uri="{BB962C8B-B14F-4D97-AF65-F5344CB8AC3E}">
        <p14:creationId xmlns:p14="http://schemas.microsoft.com/office/powerpoint/2010/main" val="1846231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p>
        </p:txBody>
      </p:sp>
      <p:sp>
        <p:nvSpPr>
          <p:cNvPr id="6" name="Rectangle 12"/>
          <p:cNvSpPr>
            <a:spLocks noGrp="1" noChangeArrowheads="1"/>
          </p:cNvSpPr>
          <p:nvPr>
            <p:ph type="ftr" sz="quarter" idx="11"/>
          </p:nvPr>
        </p:nvSpPr>
        <p:spPr>
          <a:ln/>
        </p:spPr>
        <p:txBody>
          <a:bodyPr/>
          <a:lstStyle>
            <a:lvl1pPr>
              <a:defRPr/>
            </a:lvl1pPr>
          </a:lstStyle>
          <a:p>
            <a:pPr>
              <a:defRPr/>
            </a:pPr>
            <a:endParaRPr lang="nl-NL"/>
          </a:p>
        </p:txBody>
      </p:sp>
      <p:sp>
        <p:nvSpPr>
          <p:cNvPr id="7" name="Rectangle 13"/>
          <p:cNvSpPr>
            <a:spLocks noGrp="1" noChangeArrowheads="1"/>
          </p:cNvSpPr>
          <p:nvPr>
            <p:ph type="sldNum" sz="quarter" idx="12"/>
          </p:nvPr>
        </p:nvSpPr>
        <p:spPr>
          <a:ln/>
        </p:spPr>
        <p:txBody>
          <a:bodyPr/>
          <a:lstStyle>
            <a:lvl1pPr>
              <a:defRPr/>
            </a:lvl1pPr>
          </a:lstStyle>
          <a:p>
            <a:pPr>
              <a:defRPr/>
            </a:pPr>
            <a:fld id="{B6C471FC-FBC7-43B5-A6A2-75482715893D}" type="slidenum">
              <a:rPr lang="nl-NL" altLang="nl-NL"/>
              <a:pPr>
                <a:defRPr/>
              </a:pPr>
              <a:t>‹nr.›</a:t>
            </a:fld>
            <a:endParaRPr lang="nl-NL" altLang="nl-NL"/>
          </a:p>
        </p:txBody>
      </p:sp>
    </p:spTree>
    <p:extLst>
      <p:ext uri="{BB962C8B-B14F-4D97-AF65-F5344CB8AC3E}">
        <p14:creationId xmlns:p14="http://schemas.microsoft.com/office/powerpoint/2010/main" val="7894161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p>
        </p:txBody>
      </p:sp>
      <p:sp>
        <p:nvSpPr>
          <p:cNvPr id="5" name="Rectangle 12"/>
          <p:cNvSpPr>
            <a:spLocks noGrp="1" noChangeArrowheads="1"/>
          </p:cNvSpPr>
          <p:nvPr>
            <p:ph type="ftr" sz="quarter" idx="11"/>
          </p:nvPr>
        </p:nvSpPr>
        <p:spPr>
          <a:ln/>
        </p:spPr>
        <p:txBody>
          <a:bodyPr/>
          <a:lstStyle>
            <a:lvl1pPr>
              <a:defRPr/>
            </a:lvl1pPr>
          </a:lstStyle>
          <a:p>
            <a:pPr>
              <a:defRPr/>
            </a:pPr>
            <a:endParaRPr lang="nl-NL"/>
          </a:p>
        </p:txBody>
      </p:sp>
      <p:sp>
        <p:nvSpPr>
          <p:cNvPr id="6" name="Rectangle 13"/>
          <p:cNvSpPr>
            <a:spLocks noGrp="1" noChangeArrowheads="1"/>
          </p:cNvSpPr>
          <p:nvPr>
            <p:ph type="sldNum" sz="quarter" idx="12"/>
          </p:nvPr>
        </p:nvSpPr>
        <p:spPr>
          <a:ln/>
        </p:spPr>
        <p:txBody>
          <a:bodyPr/>
          <a:lstStyle>
            <a:lvl1pPr>
              <a:defRPr/>
            </a:lvl1pPr>
          </a:lstStyle>
          <a:p>
            <a:pPr>
              <a:defRPr/>
            </a:pPr>
            <a:fld id="{D7EC85A5-1394-42FF-846D-B011A609ECD1}" type="slidenum">
              <a:rPr lang="nl-NL" altLang="nl-NL"/>
              <a:pPr>
                <a:defRPr/>
              </a:pPr>
              <a:t>‹nr.›</a:t>
            </a:fld>
            <a:endParaRPr lang="nl-NL" altLang="nl-NL"/>
          </a:p>
        </p:txBody>
      </p:sp>
    </p:spTree>
    <p:extLst>
      <p:ext uri="{BB962C8B-B14F-4D97-AF65-F5344CB8AC3E}">
        <p14:creationId xmlns:p14="http://schemas.microsoft.com/office/powerpoint/2010/main" val="2443558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40800" y="762001"/>
            <a:ext cx="2641600" cy="53244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16000" y="762001"/>
            <a:ext cx="7721600" cy="53244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p>
        </p:txBody>
      </p:sp>
      <p:sp>
        <p:nvSpPr>
          <p:cNvPr id="5" name="Rectangle 12"/>
          <p:cNvSpPr>
            <a:spLocks noGrp="1" noChangeArrowheads="1"/>
          </p:cNvSpPr>
          <p:nvPr>
            <p:ph type="ftr" sz="quarter" idx="11"/>
          </p:nvPr>
        </p:nvSpPr>
        <p:spPr>
          <a:ln/>
        </p:spPr>
        <p:txBody>
          <a:bodyPr/>
          <a:lstStyle>
            <a:lvl1pPr>
              <a:defRPr/>
            </a:lvl1pPr>
          </a:lstStyle>
          <a:p>
            <a:pPr>
              <a:defRPr/>
            </a:pPr>
            <a:endParaRPr lang="nl-NL"/>
          </a:p>
        </p:txBody>
      </p:sp>
      <p:sp>
        <p:nvSpPr>
          <p:cNvPr id="6" name="Rectangle 13"/>
          <p:cNvSpPr>
            <a:spLocks noGrp="1" noChangeArrowheads="1"/>
          </p:cNvSpPr>
          <p:nvPr>
            <p:ph type="sldNum" sz="quarter" idx="12"/>
          </p:nvPr>
        </p:nvSpPr>
        <p:spPr>
          <a:ln/>
        </p:spPr>
        <p:txBody>
          <a:bodyPr/>
          <a:lstStyle>
            <a:lvl1pPr>
              <a:defRPr/>
            </a:lvl1pPr>
          </a:lstStyle>
          <a:p>
            <a:pPr>
              <a:defRPr/>
            </a:pPr>
            <a:fld id="{FAA8AE73-E1B1-4E3E-A275-BA372F04217C}" type="slidenum">
              <a:rPr lang="nl-NL" altLang="nl-NL"/>
              <a:pPr>
                <a:defRPr/>
              </a:pPr>
              <a:t>‹nr.›</a:t>
            </a:fld>
            <a:endParaRPr lang="nl-NL" altLang="nl-NL"/>
          </a:p>
        </p:txBody>
      </p:sp>
    </p:spTree>
    <p:extLst>
      <p:ext uri="{BB962C8B-B14F-4D97-AF65-F5344CB8AC3E}">
        <p14:creationId xmlns:p14="http://schemas.microsoft.com/office/powerpoint/2010/main" val="1293441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CB1985D-9782-40E7-BF04-CFA9A4B6F648}"/>
              </a:ext>
            </a:extLst>
          </p:cNvPr>
          <p:cNvGrpSpPr>
            <a:grpSpLocks/>
          </p:cNvGrpSpPr>
          <p:nvPr/>
        </p:nvGrpSpPr>
        <p:grpSpPr bwMode="auto">
          <a:xfrm>
            <a:off x="-1380067" y="1552576"/>
            <a:ext cx="13572067" cy="5305425"/>
            <a:chOff x="-652" y="978"/>
            <a:chExt cx="6412" cy="3342"/>
          </a:xfrm>
        </p:grpSpPr>
        <p:sp>
          <p:nvSpPr>
            <p:cNvPr id="5" name="Freeform 3">
              <a:extLst>
                <a:ext uri="{FF2B5EF4-FFF2-40B4-BE49-F238E27FC236}">
                  <a16:creationId xmlns:a16="http://schemas.microsoft.com/office/drawing/2014/main" id="{53F7DBFE-2E31-473A-9E2F-F0C573698A0C}"/>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nl-NL" sz="1800"/>
            </a:p>
          </p:txBody>
        </p:sp>
        <p:sp>
          <p:nvSpPr>
            <p:cNvPr id="6" name="Arc 4">
              <a:extLst>
                <a:ext uri="{FF2B5EF4-FFF2-40B4-BE49-F238E27FC236}">
                  <a16:creationId xmlns:a16="http://schemas.microsoft.com/office/drawing/2014/main" id="{0C90972D-9926-40E5-B665-163D4B5EF974}"/>
                </a:ext>
              </a:extLst>
            </p:cNvPr>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800"/>
            </a:p>
          </p:txBody>
        </p:sp>
      </p:grpSp>
      <p:sp>
        <p:nvSpPr>
          <p:cNvPr id="287749" name="Rectangle 5"/>
          <p:cNvSpPr>
            <a:spLocks noGrp="1" noChangeArrowheads="1"/>
          </p:cNvSpPr>
          <p:nvPr>
            <p:ph type="ctrTitle" sz="quarter"/>
          </p:nvPr>
        </p:nvSpPr>
        <p:spPr>
          <a:xfrm>
            <a:off x="1725084" y="762000"/>
            <a:ext cx="10363200" cy="1143000"/>
          </a:xfrm>
        </p:spPr>
        <p:txBody>
          <a:bodyPr anchor="b"/>
          <a:lstStyle>
            <a:lvl1pPr>
              <a:defRPr/>
            </a:lvl1pPr>
          </a:lstStyle>
          <a:p>
            <a:pPr lvl="0"/>
            <a:r>
              <a:rPr lang="nl-NL" altLang="nl-NL" noProof="0"/>
              <a:t>Klik om het opmaakprofiel van de modeltitel te bewerken</a:t>
            </a:r>
          </a:p>
        </p:txBody>
      </p:sp>
      <p:sp>
        <p:nvSpPr>
          <p:cNvPr id="287750" name="Rectangle 6"/>
          <p:cNvSpPr>
            <a:spLocks noGrp="1" noChangeArrowheads="1"/>
          </p:cNvSpPr>
          <p:nvPr>
            <p:ph type="subTitle" sz="quarter" idx="1"/>
          </p:nvPr>
        </p:nvSpPr>
        <p:spPr>
          <a:xfrm>
            <a:off x="914400" y="3429000"/>
            <a:ext cx="8534400" cy="1752600"/>
          </a:xfrm>
        </p:spPr>
        <p:txBody>
          <a:bodyPr lIns="92075" tIns="46038" rIns="92075" bIns="46038" anchor="ctr"/>
          <a:lstStyle>
            <a:lvl1pPr marL="0" indent="0" algn="ctr">
              <a:buFont typeface="Wingdings" panose="05000000000000000000" pitchFamily="2" charset="2"/>
              <a:buNone/>
              <a:defRPr/>
            </a:lvl1pPr>
          </a:lstStyle>
          <a:p>
            <a:pPr lvl="0"/>
            <a:r>
              <a:rPr lang="nl-NL" altLang="nl-NL" noProof="0"/>
              <a:t>Klik om het opmaakprofiel van de modelondertitel te bewerken</a:t>
            </a:r>
          </a:p>
        </p:txBody>
      </p:sp>
      <p:sp>
        <p:nvSpPr>
          <p:cNvPr id="7" name="Rectangle 7">
            <a:extLst>
              <a:ext uri="{FF2B5EF4-FFF2-40B4-BE49-F238E27FC236}">
                <a16:creationId xmlns:a16="http://schemas.microsoft.com/office/drawing/2014/main" id="{3A75F5FF-A253-4563-B719-330CCC22572D}"/>
              </a:ext>
            </a:extLst>
          </p:cNvPr>
          <p:cNvSpPr>
            <a:spLocks noGrp="1" noChangeArrowheads="1"/>
          </p:cNvSpPr>
          <p:nvPr>
            <p:ph type="dt" sz="quarter" idx="10"/>
          </p:nvPr>
        </p:nvSpPr>
        <p:spPr/>
        <p:txBody>
          <a:bodyPr/>
          <a:lstStyle>
            <a:lvl1pPr>
              <a:defRPr/>
            </a:lvl1pPr>
          </a:lstStyle>
          <a:p>
            <a:pPr>
              <a:defRPr/>
            </a:pPr>
            <a:endParaRPr lang="nl-NL" altLang="nl-NL"/>
          </a:p>
        </p:txBody>
      </p:sp>
      <p:sp>
        <p:nvSpPr>
          <p:cNvPr id="8" name="Rectangle 8">
            <a:extLst>
              <a:ext uri="{FF2B5EF4-FFF2-40B4-BE49-F238E27FC236}">
                <a16:creationId xmlns:a16="http://schemas.microsoft.com/office/drawing/2014/main" id="{3B3A9DE3-9AC9-4542-94DA-8931EFE33B0E}"/>
              </a:ext>
            </a:extLst>
          </p:cNvPr>
          <p:cNvSpPr>
            <a:spLocks noGrp="1" noChangeArrowheads="1"/>
          </p:cNvSpPr>
          <p:nvPr>
            <p:ph type="ftr" sz="quarter" idx="11"/>
          </p:nvPr>
        </p:nvSpPr>
        <p:spPr/>
        <p:txBody>
          <a:bodyPr/>
          <a:lstStyle>
            <a:lvl1pPr>
              <a:defRPr/>
            </a:lvl1pPr>
          </a:lstStyle>
          <a:p>
            <a:pPr>
              <a:defRPr/>
            </a:pPr>
            <a:endParaRPr lang="nl-NL" altLang="nl-NL"/>
          </a:p>
        </p:txBody>
      </p:sp>
      <p:sp>
        <p:nvSpPr>
          <p:cNvPr id="9" name="Rectangle 9">
            <a:extLst>
              <a:ext uri="{FF2B5EF4-FFF2-40B4-BE49-F238E27FC236}">
                <a16:creationId xmlns:a16="http://schemas.microsoft.com/office/drawing/2014/main" id="{A7D20896-2A42-4A5F-96FA-864683A0D3ED}"/>
              </a:ext>
            </a:extLst>
          </p:cNvPr>
          <p:cNvSpPr>
            <a:spLocks noGrp="1" noChangeArrowheads="1"/>
          </p:cNvSpPr>
          <p:nvPr>
            <p:ph type="sldNum" sz="quarter" idx="12"/>
          </p:nvPr>
        </p:nvSpPr>
        <p:spPr/>
        <p:txBody>
          <a:bodyPr/>
          <a:lstStyle>
            <a:lvl1pPr>
              <a:defRPr/>
            </a:lvl1pPr>
          </a:lstStyle>
          <a:p>
            <a:pPr>
              <a:defRPr/>
            </a:pPr>
            <a:fld id="{A383DF7A-2CB1-4D1B-8D91-EEA8C48F7474}" type="slidenum">
              <a:rPr lang="nl-NL" altLang="nl-NL"/>
              <a:pPr>
                <a:defRPr/>
              </a:pPr>
              <a:t>‹nr.›</a:t>
            </a:fld>
            <a:endParaRPr lang="nl-NL" altLang="nl-NL"/>
          </a:p>
        </p:txBody>
      </p:sp>
    </p:spTree>
    <p:extLst>
      <p:ext uri="{BB962C8B-B14F-4D97-AF65-F5344CB8AC3E}">
        <p14:creationId xmlns:p14="http://schemas.microsoft.com/office/powerpoint/2010/main" val="107842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AABCE-E557-486D-A0AE-B69542ACA353}" type="datetimeFigureOut">
              <a:rPr lang="nl-NL" smtClean="0"/>
              <a:t>9-11-2017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CBAFC5E-637F-4644-8E93-831B5C040416}" type="slidenum">
              <a:rPr lang="nl-NL" smtClean="0"/>
              <a:t>‹nr.›</a:t>
            </a:fld>
            <a:endParaRPr lang="nl-NL"/>
          </a:p>
        </p:txBody>
      </p:sp>
    </p:spTree>
    <p:extLst>
      <p:ext uri="{BB962C8B-B14F-4D97-AF65-F5344CB8AC3E}">
        <p14:creationId xmlns:p14="http://schemas.microsoft.com/office/powerpoint/2010/main" val="866293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a:extLst>
              <a:ext uri="{FF2B5EF4-FFF2-40B4-BE49-F238E27FC236}">
                <a16:creationId xmlns:a16="http://schemas.microsoft.com/office/drawing/2014/main" id="{A04DA3CA-B051-489C-9379-86A44507B447}"/>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7">
            <a:extLst>
              <a:ext uri="{FF2B5EF4-FFF2-40B4-BE49-F238E27FC236}">
                <a16:creationId xmlns:a16="http://schemas.microsoft.com/office/drawing/2014/main" id="{D3B7FDBD-4AAC-44D7-9AD9-B241F057CE2F}"/>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8">
            <a:extLst>
              <a:ext uri="{FF2B5EF4-FFF2-40B4-BE49-F238E27FC236}">
                <a16:creationId xmlns:a16="http://schemas.microsoft.com/office/drawing/2014/main" id="{983752F2-1221-43BD-B5A3-0BA5D9A4EFE4}"/>
              </a:ext>
            </a:extLst>
          </p:cNvPr>
          <p:cNvSpPr>
            <a:spLocks noGrp="1" noChangeArrowheads="1"/>
          </p:cNvSpPr>
          <p:nvPr>
            <p:ph type="sldNum" sz="quarter" idx="12"/>
          </p:nvPr>
        </p:nvSpPr>
        <p:spPr>
          <a:ln/>
        </p:spPr>
        <p:txBody>
          <a:bodyPr/>
          <a:lstStyle>
            <a:lvl1pPr>
              <a:defRPr/>
            </a:lvl1pPr>
          </a:lstStyle>
          <a:p>
            <a:pPr>
              <a:defRPr/>
            </a:pPr>
            <a:fld id="{1C6F1CCE-F446-4FA4-A4DD-97CC611B301A}" type="slidenum">
              <a:rPr lang="nl-NL" altLang="nl-NL"/>
              <a:pPr>
                <a:defRPr/>
              </a:pPr>
              <a:t>‹nr.›</a:t>
            </a:fld>
            <a:endParaRPr lang="nl-NL" altLang="nl-NL"/>
          </a:p>
        </p:txBody>
      </p:sp>
    </p:spTree>
    <p:extLst>
      <p:ext uri="{BB962C8B-B14F-4D97-AF65-F5344CB8AC3E}">
        <p14:creationId xmlns:p14="http://schemas.microsoft.com/office/powerpoint/2010/main" val="17455037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
        <p:nvSpPr>
          <p:cNvPr id="4" name="Rectangle 6">
            <a:extLst>
              <a:ext uri="{FF2B5EF4-FFF2-40B4-BE49-F238E27FC236}">
                <a16:creationId xmlns:a16="http://schemas.microsoft.com/office/drawing/2014/main" id="{5ABB8EDB-7E0D-49B6-8C7A-6421A1C46871}"/>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7">
            <a:extLst>
              <a:ext uri="{FF2B5EF4-FFF2-40B4-BE49-F238E27FC236}">
                <a16:creationId xmlns:a16="http://schemas.microsoft.com/office/drawing/2014/main" id="{85915C81-B7A7-4041-A56C-0B2B4FCD51C4}"/>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8">
            <a:extLst>
              <a:ext uri="{FF2B5EF4-FFF2-40B4-BE49-F238E27FC236}">
                <a16:creationId xmlns:a16="http://schemas.microsoft.com/office/drawing/2014/main" id="{0353D228-4F4C-42A5-966A-AEE89A7A16D0}"/>
              </a:ext>
            </a:extLst>
          </p:cNvPr>
          <p:cNvSpPr>
            <a:spLocks noGrp="1" noChangeArrowheads="1"/>
          </p:cNvSpPr>
          <p:nvPr>
            <p:ph type="sldNum" sz="quarter" idx="12"/>
          </p:nvPr>
        </p:nvSpPr>
        <p:spPr>
          <a:ln/>
        </p:spPr>
        <p:txBody>
          <a:bodyPr/>
          <a:lstStyle>
            <a:lvl1pPr>
              <a:defRPr/>
            </a:lvl1pPr>
          </a:lstStyle>
          <a:p>
            <a:pPr>
              <a:defRPr/>
            </a:pPr>
            <a:fld id="{4E8580B7-2D95-458A-B35C-A5A8A64D0B57}" type="slidenum">
              <a:rPr lang="nl-NL" altLang="nl-NL"/>
              <a:pPr>
                <a:defRPr/>
              </a:pPr>
              <a:t>‹nr.›</a:t>
            </a:fld>
            <a:endParaRPr lang="nl-NL" altLang="nl-NL"/>
          </a:p>
        </p:txBody>
      </p:sp>
    </p:spTree>
    <p:extLst>
      <p:ext uri="{BB962C8B-B14F-4D97-AF65-F5344CB8AC3E}">
        <p14:creationId xmlns:p14="http://schemas.microsoft.com/office/powerpoint/2010/main" val="2720323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144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
            <a:extLst>
              <a:ext uri="{FF2B5EF4-FFF2-40B4-BE49-F238E27FC236}">
                <a16:creationId xmlns:a16="http://schemas.microsoft.com/office/drawing/2014/main" id="{3016DE1A-6701-40C5-8292-E533B909861E}"/>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7">
            <a:extLst>
              <a:ext uri="{FF2B5EF4-FFF2-40B4-BE49-F238E27FC236}">
                <a16:creationId xmlns:a16="http://schemas.microsoft.com/office/drawing/2014/main" id="{3D375E44-5842-46D5-9583-74D961449A53}"/>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8">
            <a:extLst>
              <a:ext uri="{FF2B5EF4-FFF2-40B4-BE49-F238E27FC236}">
                <a16:creationId xmlns:a16="http://schemas.microsoft.com/office/drawing/2014/main" id="{09020DE0-0F77-4E5F-8B42-A163EF32CD8B}"/>
              </a:ext>
            </a:extLst>
          </p:cNvPr>
          <p:cNvSpPr>
            <a:spLocks noGrp="1" noChangeArrowheads="1"/>
          </p:cNvSpPr>
          <p:nvPr>
            <p:ph type="sldNum" sz="quarter" idx="12"/>
          </p:nvPr>
        </p:nvSpPr>
        <p:spPr>
          <a:ln/>
        </p:spPr>
        <p:txBody>
          <a:bodyPr/>
          <a:lstStyle>
            <a:lvl1pPr>
              <a:defRPr/>
            </a:lvl1pPr>
          </a:lstStyle>
          <a:p>
            <a:pPr>
              <a:defRPr/>
            </a:pPr>
            <a:fld id="{0CC129BA-1930-4317-816F-A607E857E535}" type="slidenum">
              <a:rPr lang="nl-NL" altLang="nl-NL"/>
              <a:pPr>
                <a:defRPr/>
              </a:pPr>
              <a:t>‹nr.›</a:t>
            </a:fld>
            <a:endParaRPr lang="nl-NL" altLang="nl-NL"/>
          </a:p>
        </p:txBody>
      </p:sp>
    </p:spTree>
    <p:extLst>
      <p:ext uri="{BB962C8B-B14F-4D97-AF65-F5344CB8AC3E}">
        <p14:creationId xmlns:p14="http://schemas.microsoft.com/office/powerpoint/2010/main" val="34495520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40318" y="2505075"/>
            <a:ext cx="5158316"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71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6">
            <a:extLst>
              <a:ext uri="{FF2B5EF4-FFF2-40B4-BE49-F238E27FC236}">
                <a16:creationId xmlns:a16="http://schemas.microsoft.com/office/drawing/2014/main" id="{6FA037DE-7E1D-4652-A916-D26E90A99941}"/>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7">
            <a:extLst>
              <a:ext uri="{FF2B5EF4-FFF2-40B4-BE49-F238E27FC236}">
                <a16:creationId xmlns:a16="http://schemas.microsoft.com/office/drawing/2014/main" id="{F4FDF317-FA43-408A-BA3F-DD37B68AD6D4}"/>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8">
            <a:extLst>
              <a:ext uri="{FF2B5EF4-FFF2-40B4-BE49-F238E27FC236}">
                <a16:creationId xmlns:a16="http://schemas.microsoft.com/office/drawing/2014/main" id="{09DE2E45-EE3A-438D-9EC5-2C81986E258E}"/>
              </a:ext>
            </a:extLst>
          </p:cNvPr>
          <p:cNvSpPr>
            <a:spLocks noGrp="1" noChangeArrowheads="1"/>
          </p:cNvSpPr>
          <p:nvPr>
            <p:ph type="sldNum" sz="quarter" idx="12"/>
          </p:nvPr>
        </p:nvSpPr>
        <p:spPr>
          <a:ln/>
        </p:spPr>
        <p:txBody>
          <a:bodyPr/>
          <a:lstStyle>
            <a:lvl1pPr>
              <a:defRPr/>
            </a:lvl1pPr>
          </a:lstStyle>
          <a:p>
            <a:pPr>
              <a:defRPr/>
            </a:pPr>
            <a:fld id="{F915408A-3D3F-4492-A83F-3B437514B23A}" type="slidenum">
              <a:rPr lang="nl-NL" altLang="nl-NL"/>
              <a:pPr>
                <a:defRPr/>
              </a:pPr>
              <a:t>‹nr.›</a:t>
            </a:fld>
            <a:endParaRPr lang="nl-NL" altLang="nl-NL"/>
          </a:p>
        </p:txBody>
      </p:sp>
    </p:spTree>
    <p:extLst>
      <p:ext uri="{BB962C8B-B14F-4D97-AF65-F5344CB8AC3E}">
        <p14:creationId xmlns:p14="http://schemas.microsoft.com/office/powerpoint/2010/main" val="36301030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6">
            <a:extLst>
              <a:ext uri="{FF2B5EF4-FFF2-40B4-BE49-F238E27FC236}">
                <a16:creationId xmlns:a16="http://schemas.microsoft.com/office/drawing/2014/main" id="{02B2E7B8-2130-4D1E-83F6-1FB6D171309F}"/>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7">
            <a:extLst>
              <a:ext uri="{FF2B5EF4-FFF2-40B4-BE49-F238E27FC236}">
                <a16:creationId xmlns:a16="http://schemas.microsoft.com/office/drawing/2014/main" id="{D3EC84C0-D74E-4496-B483-0A9099939DD0}"/>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8">
            <a:extLst>
              <a:ext uri="{FF2B5EF4-FFF2-40B4-BE49-F238E27FC236}">
                <a16:creationId xmlns:a16="http://schemas.microsoft.com/office/drawing/2014/main" id="{77D86196-2379-4D49-8453-EE6740D80F70}"/>
              </a:ext>
            </a:extLst>
          </p:cNvPr>
          <p:cNvSpPr>
            <a:spLocks noGrp="1" noChangeArrowheads="1"/>
          </p:cNvSpPr>
          <p:nvPr>
            <p:ph type="sldNum" sz="quarter" idx="12"/>
          </p:nvPr>
        </p:nvSpPr>
        <p:spPr>
          <a:ln/>
        </p:spPr>
        <p:txBody>
          <a:bodyPr/>
          <a:lstStyle>
            <a:lvl1pPr>
              <a:defRPr/>
            </a:lvl1pPr>
          </a:lstStyle>
          <a:p>
            <a:pPr>
              <a:defRPr/>
            </a:pPr>
            <a:fld id="{13B982ED-B792-425F-8CE8-7D4B8557AE6F}" type="slidenum">
              <a:rPr lang="nl-NL" altLang="nl-NL"/>
              <a:pPr>
                <a:defRPr/>
              </a:pPr>
              <a:t>‹nr.›</a:t>
            </a:fld>
            <a:endParaRPr lang="nl-NL" altLang="nl-NL"/>
          </a:p>
        </p:txBody>
      </p:sp>
    </p:spTree>
    <p:extLst>
      <p:ext uri="{BB962C8B-B14F-4D97-AF65-F5344CB8AC3E}">
        <p14:creationId xmlns:p14="http://schemas.microsoft.com/office/powerpoint/2010/main" val="29003217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598CEB7-E63D-453A-9B66-F2F0441877A9}"/>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7">
            <a:extLst>
              <a:ext uri="{FF2B5EF4-FFF2-40B4-BE49-F238E27FC236}">
                <a16:creationId xmlns:a16="http://schemas.microsoft.com/office/drawing/2014/main" id="{0DCB1611-81C0-482E-99A6-75E6838E943D}"/>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8">
            <a:extLst>
              <a:ext uri="{FF2B5EF4-FFF2-40B4-BE49-F238E27FC236}">
                <a16:creationId xmlns:a16="http://schemas.microsoft.com/office/drawing/2014/main" id="{8BB211D7-0157-4E3B-9039-DF4DEEDDD46B}"/>
              </a:ext>
            </a:extLst>
          </p:cNvPr>
          <p:cNvSpPr>
            <a:spLocks noGrp="1" noChangeArrowheads="1"/>
          </p:cNvSpPr>
          <p:nvPr>
            <p:ph type="sldNum" sz="quarter" idx="12"/>
          </p:nvPr>
        </p:nvSpPr>
        <p:spPr>
          <a:ln/>
        </p:spPr>
        <p:txBody>
          <a:bodyPr/>
          <a:lstStyle>
            <a:lvl1pPr>
              <a:defRPr/>
            </a:lvl1pPr>
          </a:lstStyle>
          <a:p>
            <a:pPr>
              <a:defRPr/>
            </a:pPr>
            <a:fld id="{ADD07ED5-B073-45D4-95FD-6DC01D5FB7CF}" type="slidenum">
              <a:rPr lang="nl-NL" altLang="nl-NL"/>
              <a:pPr>
                <a:defRPr/>
              </a:pPr>
              <a:t>‹nr.›</a:t>
            </a:fld>
            <a:endParaRPr lang="nl-NL" altLang="nl-NL"/>
          </a:p>
        </p:txBody>
      </p:sp>
    </p:spTree>
    <p:extLst>
      <p:ext uri="{BB962C8B-B14F-4D97-AF65-F5344CB8AC3E}">
        <p14:creationId xmlns:p14="http://schemas.microsoft.com/office/powerpoint/2010/main" val="3067288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Rectangle 6">
            <a:extLst>
              <a:ext uri="{FF2B5EF4-FFF2-40B4-BE49-F238E27FC236}">
                <a16:creationId xmlns:a16="http://schemas.microsoft.com/office/drawing/2014/main" id="{D8EFE682-9CBA-4747-9FBA-442BACB14CC2}"/>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7">
            <a:extLst>
              <a:ext uri="{FF2B5EF4-FFF2-40B4-BE49-F238E27FC236}">
                <a16:creationId xmlns:a16="http://schemas.microsoft.com/office/drawing/2014/main" id="{D71DE214-7178-4EBE-89BD-5A6419A19FF1}"/>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8">
            <a:extLst>
              <a:ext uri="{FF2B5EF4-FFF2-40B4-BE49-F238E27FC236}">
                <a16:creationId xmlns:a16="http://schemas.microsoft.com/office/drawing/2014/main" id="{C21E80A2-C166-47F7-B745-7C122D1D20C2}"/>
              </a:ext>
            </a:extLst>
          </p:cNvPr>
          <p:cNvSpPr>
            <a:spLocks noGrp="1" noChangeArrowheads="1"/>
          </p:cNvSpPr>
          <p:nvPr>
            <p:ph type="sldNum" sz="quarter" idx="12"/>
          </p:nvPr>
        </p:nvSpPr>
        <p:spPr>
          <a:ln/>
        </p:spPr>
        <p:txBody>
          <a:bodyPr/>
          <a:lstStyle>
            <a:lvl1pPr>
              <a:defRPr/>
            </a:lvl1pPr>
          </a:lstStyle>
          <a:p>
            <a:pPr>
              <a:defRPr/>
            </a:pPr>
            <a:fld id="{A31A0F4E-1303-46F2-8DDD-C0601072DD0D}" type="slidenum">
              <a:rPr lang="nl-NL" altLang="nl-NL"/>
              <a:pPr>
                <a:defRPr/>
              </a:pPr>
              <a:t>‹nr.›</a:t>
            </a:fld>
            <a:endParaRPr lang="nl-NL" altLang="nl-NL"/>
          </a:p>
        </p:txBody>
      </p:sp>
    </p:spTree>
    <p:extLst>
      <p:ext uri="{BB962C8B-B14F-4D97-AF65-F5344CB8AC3E}">
        <p14:creationId xmlns:p14="http://schemas.microsoft.com/office/powerpoint/2010/main" val="16760028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Rectangle 6">
            <a:extLst>
              <a:ext uri="{FF2B5EF4-FFF2-40B4-BE49-F238E27FC236}">
                <a16:creationId xmlns:a16="http://schemas.microsoft.com/office/drawing/2014/main" id="{2EC6EB7A-8D95-4A41-8B73-C82FDFDEC7C8}"/>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7">
            <a:extLst>
              <a:ext uri="{FF2B5EF4-FFF2-40B4-BE49-F238E27FC236}">
                <a16:creationId xmlns:a16="http://schemas.microsoft.com/office/drawing/2014/main" id="{BA261779-341C-413E-BB9B-7E76F5A14726}"/>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8">
            <a:extLst>
              <a:ext uri="{FF2B5EF4-FFF2-40B4-BE49-F238E27FC236}">
                <a16:creationId xmlns:a16="http://schemas.microsoft.com/office/drawing/2014/main" id="{A9EAA120-47B4-4749-8BA7-4764E0689029}"/>
              </a:ext>
            </a:extLst>
          </p:cNvPr>
          <p:cNvSpPr>
            <a:spLocks noGrp="1" noChangeArrowheads="1"/>
          </p:cNvSpPr>
          <p:nvPr>
            <p:ph type="sldNum" sz="quarter" idx="12"/>
          </p:nvPr>
        </p:nvSpPr>
        <p:spPr>
          <a:ln/>
        </p:spPr>
        <p:txBody>
          <a:bodyPr/>
          <a:lstStyle>
            <a:lvl1pPr>
              <a:defRPr/>
            </a:lvl1pPr>
          </a:lstStyle>
          <a:p>
            <a:pPr>
              <a:defRPr/>
            </a:pPr>
            <a:fld id="{2BF03596-72B5-4663-BAF3-DB5FB734B142}" type="slidenum">
              <a:rPr lang="nl-NL" altLang="nl-NL"/>
              <a:pPr>
                <a:defRPr/>
              </a:pPr>
              <a:t>‹nr.›</a:t>
            </a:fld>
            <a:endParaRPr lang="nl-NL" altLang="nl-NL"/>
          </a:p>
        </p:txBody>
      </p:sp>
    </p:spTree>
    <p:extLst>
      <p:ext uri="{BB962C8B-B14F-4D97-AF65-F5344CB8AC3E}">
        <p14:creationId xmlns:p14="http://schemas.microsoft.com/office/powerpoint/2010/main" val="2201254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a:extLst>
              <a:ext uri="{FF2B5EF4-FFF2-40B4-BE49-F238E27FC236}">
                <a16:creationId xmlns:a16="http://schemas.microsoft.com/office/drawing/2014/main" id="{1320ED52-22AC-4298-95FC-3F4947467FE2}"/>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7">
            <a:extLst>
              <a:ext uri="{FF2B5EF4-FFF2-40B4-BE49-F238E27FC236}">
                <a16:creationId xmlns:a16="http://schemas.microsoft.com/office/drawing/2014/main" id="{E8480AC5-E3D7-414D-A97D-72FA5DC566E4}"/>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8">
            <a:extLst>
              <a:ext uri="{FF2B5EF4-FFF2-40B4-BE49-F238E27FC236}">
                <a16:creationId xmlns:a16="http://schemas.microsoft.com/office/drawing/2014/main" id="{CDD1DF1F-4F09-4BDE-A557-5911FCD0B74B}"/>
              </a:ext>
            </a:extLst>
          </p:cNvPr>
          <p:cNvSpPr>
            <a:spLocks noGrp="1" noChangeArrowheads="1"/>
          </p:cNvSpPr>
          <p:nvPr>
            <p:ph type="sldNum" sz="quarter" idx="12"/>
          </p:nvPr>
        </p:nvSpPr>
        <p:spPr>
          <a:ln/>
        </p:spPr>
        <p:txBody>
          <a:bodyPr/>
          <a:lstStyle>
            <a:lvl1pPr>
              <a:defRPr/>
            </a:lvl1pPr>
          </a:lstStyle>
          <a:p>
            <a:pPr>
              <a:defRPr/>
            </a:pPr>
            <a:fld id="{6193B5C0-40EB-4689-9C5A-10EA29CDA733}" type="slidenum">
              <a:rPr lang="nl-NL" altLang="nl-NL"/>
              <a:pPr>
                <a:defRPr/>
              </a:pPr>
              <a:t>‹nr.›</a:t>
            </a:fld>
            <a:endParaRPr lang="nl-NL" altLang="nl-NL"/>
          </a:p>
        </p:txBody>
      </p:sp>
    </p:spTree>
    <p:extLst>
      <p:ext uri="{BB962C8B-B14F-4D97-AF65-F5344CB8AC3E}">
        <p14:creationId xmlns:p14="http://schemas.microsoft.com/office/powerpoint/2010/main" val="4225908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
            <a:extLst>
              <a:ext uri="{FF2B5EF4-FFF2-40B4-BE49-F238E27FC236}">
                <a16:creationId xmlns:a16="http://schemas.microsoft.com/office/drawing/2014/main" id="{8422E393-E334-4E05-BF69-A478F64CD9DA}"/>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7">
            <a:extLst>
              <a:ext uri="{FF2B5EF4-FFF2-40B4-BE49-F238E27FC236}">
                <a16:creationId xmlns:a16="http://schemas.microsoft.com/office/drawing/2014/main" id="{214D3C64-4D3E-4651-974E-9858A0BA6748}"/>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8">
            <a:extLst>
              <a:ext uri="{FF2B5EF4-FFF2-40B4-BE49-F238E27FC236}">
                <a16:creationId xmlns:a16="http://schemas.microsoft.com/office/drawing/2014/main" id="{BE750C60-5BF9-4644-B36B-F27361345DA7}"/>
              </a:ext>
            </a:extLst>
          </p:cNvPr>
          <p:cNvSpPr>
            <a:spLocks noGrp="1" noChangeArrowheads="1"/>
          </p:cNvSpPr>
          <p:nvPr>
            <p:ph type="sldNum" sz="quarter" idx="12"/>
          </p:nvPr>
        </p:nvSpPr>
        <p:spPr>
          <a:ln/>
        </p:spPr>
        <p:txBody>
          <a:bodyPr/>
          <a:lstStyle>
            <a:lvl1pPr>
              <a:defRPr/>
            </a:lvl1pPr>
          </a:lstStyle>
          <a:p>
            <a:pPr>
              <a:defRPr/>
            </a:pPr>
            <a:fld id="{9B03A92C-E62C-4228-8E88-D518D47C5A5C}" type="slidenum">
              <a:rPr lang="nl-NL" altLang="nl-NL"/>
              <a:pPr>
                <a:defRPr/>
              </a:pPr>
              <a:t>‹nr.›</a:t>
            </a:fld>
            <a:endParaRPr lang="nl-NL" altLang="nl-NL"/>
          </a:p>
        </p:txBody>
      </p:sp>
    </p:spTree>
    <p:extLst>
      <p:ext uri="{BB962C8B-B14F-4D97-AF65-F5344CB8AC3E}">
        <p14:creationId xmlns:p14="http://schemas.microsoft.com/office/powerpoint/2010/main" val="302085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6.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AABCE-E557-486D-A0AE-B69542ACA353}" type="datetimeFigureOut">
              <a:rPr lang="nl-NL" smtClean="0"/>
              <a:t>9-11-2017</a:t>
            </a:fld>
            <a:endParaRPr lang="nl-NL"/>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AFC5E-637F-4644-8E93-831B5C040416}" type="slidenum">
              <a:rPr lang="nl-NL" smtClean="0"/>
              <a:t>‹nr.›</a:t>
            </a:fld>
            <a:endParaRPr lang="nl-NL"/>
          </a:p>
        </p:txBody>
      </p:sp>
    </p:spTree>
    <p:extLst>
      <p:ext uri="{BB962C8B-B14F-4D97-AF65-F5344CB8AC3E}">
        <p14:creationId xmlns:p14="http://schemas.microsoft.com/office/powerpoint/2010/main" val="3645897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7CBC32BD-E99C-41FF-8CE9-674E3E80E173}" type="datetime4">
              <a:rPr lang="nl-NL" smtClean="0"/>
              <a:t>9 november 2017</a:t>
            </a:fld>
            <a:endParaRPr lang="en-US" sz="800" dirty="0">
              <a:solidFill>
                <a:schemeClr val="accent2"/>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‹nr.›</a:t>
            </a:fld>
            <a:endParaRPr kumimoji="0" lang="en-US" sz="1800" dirty="0">
              <a:solidFill>
                <a:schemeClr val="bg1"/>
              </a:solidFill>
            </a:endParaRPr>
          </a:p>
        </p:txBody>
      </p:sp>
    </p:spTree>
    <p:extLst>
      <p:ext uri="{BB962C8B-B14F-4D97-AF65-F5344CB8AC3E}">
        <p14:creationId xmlns:p14="http://schemas.microsoft.com/office/powerpoint/2010/main" val="37075510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DE1EF5-D55B-4231-9D1C-8CAF918C5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1B813CA3-3810-4339-B3BB-C8CFBA087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A65CD7-4AC2-48A3-8D45-437F57BFA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A46B1-7B5D-4B93-838A-9443263E3996}" type="datetimeFigureOut">
              <a:rPr lang="nl-NL" smtClean="0"/>
              <a:t>9-11-2017</a:t>
            </a:fld>
            <a:endParaRPr lang="nl-NL"/>
          </a:p>
        </p:txBody>
      </p:sp>
      <p:sp>
        <p:nvSpPr>
          <p:cNvPr id="5" name="Tijdelijke aanduiding voor voettekst 4">
            <a:extLst>
              <a:ext uri="{FF2B5EF4-FFF2-40B4-BE49-F238E27FC236}">
                <a16:creationId xmlns:a16="http://schemas.microsoft.com/office/drawing/2014/main" id="{031B8065-9E07-4CE7-A3E0-942E19A48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3EF4EDF-B6A6-4963-AE8E-211B9F141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5399D-39A5-4DCD-8337-8301B5C823C5}" type="slidenum">
              <a:rPr lang="nl-NL" smtClean="0"/>
              <a:t>‹nr.›</a:t>
            </a:fld>
            <a:endParaRPr lang="nl-NL"/>
          </a:p>
        </p:txBody>
      </p:sp>
    </p:spTree>
    <p:extLst>
      <p:ext uri="{BB962C8B-B14F-4D97-AF65-F5344CB8AC3E}">
        <p14:creationId xmlns:p14="http://schemas.microsoft.com/office/powerpoint/2010/main" val="23842654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FB2D5-32F3-4306-A3B7-EF4888AF7438}" type="datetimeFigureOut">
              <a:rPr lang="nl-NL" smtClean="0"/>
              <a:pPr/>
              <a:t>9-11-2017</a:t>
            </a:fld>
            <a:endParaRPr lang="nl-NL" dirty="0"/>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66148-E738-451B-A2E7-93AD3A896FBC}" type="slidenum">
              <a:rPr lang="nl-NL" smtClean="0"/>
              <a:pPr/>
              <a:t>‹nr.›</a:t>
            </a:fld>
            <a:endParaRPr lang="nl-NL" dirty="0"/>
          </a:p>
        </p:txBody>
      </p:sp>
    </p:spTree>
    <p:extLst>
      <p:ext uri="{BB962C8B-B14F-4D97-AF65-F5344CB8AC3E}">
        <p14:creationId xmlns:p14="http://schemas.microsoft.com/office/powerpoint/2010/main" val="24665672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ijdelijke aanduiding voor tekst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1" name="Tijdelijke aanduiding voor datum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3D636C07-7E76-46D3-B86B-6AF7C60E533E}" type="datetimeFigureOut">
              <a:rPr lang="nl-NL" smtClean="0"/>
              <a:t>9-11-2017</a:t>
            </a:fld>
            <a:endParaRPr lang="nl-NL"/>
          </a:p>
        </p:txBody>
      </p:sp>
      <p:sp>
        <p:nvSpPr>
          <p:cNvPr id="28" name="Tijdelijke aanduiding voor voettekst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nl-NL"/>
          </a:p>
        </p:txBody>
      </p:sp>
      <p:sp>
        <p:nvSpPr>
          <p:cNvPr id="5" name="Tijdelijke aanduiding voor dianumm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9096D49-DAE3-40DE-93E0-41688E0A5016}" type="slidenum">
              <a:rPr lang="nl-NL" smtClean="0"/>
              <a:t>‹nr.›</a:t>
            </a:fld>
            <a:endParaRPr lang="nl-NL"/>
          </a:p>
        </p:txBody>
      </p:sp>
      <p:sp>
        <p:nvSpPr>
          <p:cNvPr id="10" name="Tijdelijke aanduiding voor titel 9"/>
          <p:cNvSpPr>
            <a:spLocks noGrp="1"/>
          </p:cNvSpPr>
          <p:nvPr>
            <p:ph type="title"/>
          </p:nvPr>
        </p:nvSpPr>
        <p:spPr>
          <a:xfrm>
            <a:off x="406400" y="457200"/>
            <a:ext cx="11582400" cy="838200"/>
          </a:xfrm>
          <a:prstGeom prst="rect">
            <a:avLst/>
          </a:prstGeom>
        </p:spPr>
        <p:txBody>
          <a:bodyPr vert="horz" anchor="ctr">
            <a:normAutofit/>
          </a:bodyPr>
          <a:lstStyle/>
          <a:p>
            <a:r>
              <a:rPr kumimoji="0" lang="nl-NL"/>
              <a:t>Klik om de stijl te bewerken</a:t>
            </a:r>
            <a:endParaRPr kumimoji="0" lang="en-US"/>
          </a:p>
        </p:txBody>
      </p:sp>
      <p:sp>
        <p:nvSpPr>
          <p:cNvPr id="9" name="Rechte verbindingslijn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hte verbindingslijn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8106705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000" y="1004344"/>
            <a:ext cx="108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696000" y="1814635"/>
            <a:ext cx="108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992000" y="6414409"/>
            <a:ext cx="144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3720000" y="6414409"/>
            <a:ext cx="52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
        <p:nvSpPr>
          <p:cNvPr id="7" name="Rechthoek 6"/>
          <p:cNvSpPr/>
          <p:nvPr/>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 name="Rechthoek 17"/>
          <p:cNvSpPr/>
          <p:nvPr/>
        </p:nvSpPr>
        <p:spPr>
          <a:xfrm>
            <a:off x="696000" y="6264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00000" y="6415200"/>
            <a:ext cx="1473053" cy="136800"/>
          </a:xfrm>
          <a:prstGeom prst="rect">
            <a:avLst/>
          </a:prstGeom>
        </p:spPr>
      </p:pic>
    </p:spTree>
    <p:extLst>
      <p:ext uri="{BB962C8B-B14F-4D97-AF65-F5344CB8AC3E}">
        <p14:creationId xmlns:p14="http://schemas.microsoft.com/office/powerpoint/2010/main" val="420690182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ADC76-1563-4835-AE4C-EC1D89B4D1AE}" type="datetimeFigureOut">
              <a:rPr lang="nl-NL" smtClean="0"/>
              <a:t>9-11-2017</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FC2F2-BDB2-42E5-B28D-6B62C3091969}" type="slidenum">
              <a:rPr lang="nl-NL" smtClean="0"/>
              <a:t>‹nr.›</a:t>
            </a:fld>
            <a:endParaRPr lang="nl-NL"/>
          </a:p>
        </p:txBody>
      </p:sp>
    </p:spTree>
    <p:extLst>
      <p:ext uri="{BB962C8B-B14F-4D97-AF65-F5344CB8AC3E}">
        <p14:creationId xmlns:p14="http://schemas.microsoft.com/office/powerpoint/2010/main" val="17697878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sz="180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800"/>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sz="180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sz="1800"/>
              </a:p>
            </p:txBody>
          </p:sp>
        </p:grpSp>
      </p:grpSp>
      <p:sp>
        <p:nvSpPr>
          <p:cNvPr id="1027"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nl-NL"/>
              <a:t>Klik om het opmaakprofiel te bewerken</a:t>
            </a:r>
          </a:p>
        </p:txBody>
      </p:sp>
      <p:sp>
        <p:nvSpPr>
          <p:cNvPr id="1028"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107"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endParaRPr lang="nl-NL"/>
          </a:p>
        </p:txBody>
      </p:sp>
      <p:sp>
        <p:nvSpPr>
          <p:cNvPr id="4108"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nl-NL"/>
          </a:p>
        </p:txBody>
      </p:sp>
      <p:sp>
        <p:nvSpPr>
          <p:cNvPr id="4109"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0DB59825-77E7-497B-87B5-E239E3FE7AD3}" type="slidenum">
              <a:rPr lang="nl-NL" altLang="nl-NL"/>
              <a:pPr>
                <a:defRPr/>
              </a:pPr>
              <a:t>‹nr.›</a:t>
            </a:fld>
            <a:endParaRPr lang="nl-NL" altLang="nl-NL"/>
          </a:p>
        </p:txBody>
      </p:sp>
    </p:spTree>
    <p:extLst>
      <p:ext uri="{BB962C8B-B14F-4D97-AF65-F5344CB8AC3E}">
        <p14:creationId xmlns:p14="http://schemas.microsoft.com/office/powerpoint/2010/main" val="108943332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36CF8DF-0E32-4070-88D1-2049A2164F3F}"/>
              </a:ext>
            </a:extLst>
          </p:cNvPr>
          <p:cNvGrpSpPr>
            <a:grpSpLocks/>
          </p:cNvGrpSpPr>
          <p:nvPr/>
        </p:nvGrpSpPr>
        <p:grpSpPr bwMode="auto">
          <a:xfrm>
            <a:off x="0" y="1588"/>
            <a:ext cx="12177184" cy="6845300"/>
            <a:chOff x="0" y="1"/>
            <a:chExt cx="5753" cy="4312"/>
          </a:xfrm>
        </p:grpSpPr>
        <p:sp>
          <p:nvSpPr>
            <p:cNvPr id="286723" name="Freeform 3">
              <a:extLst>
                <a:ext uri="{FF2B5EF4-FFF2-40B4-BE49-F238E27FC236}">
                  <a16:creationId xmlns:a16="http://schemas.microsoft.com/office/drawing/2014/main" id="{15F6FB37-202B-46F9-9F06-C3C5A9B71FC9}"/>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nl-NL" sz="1800"/>
            </a:p>
          </p:txBody>
        </p:sp>
        <p:sp>
          <p:nvSpPr>
            <p:cNvPr id="1033" name="Arc 4">
              <a:extLst>
                <a:ext uri="{FF2B5EF4-FFF2-40B4-BE49-F238E27FC236}">
                  <a16:creationId xmlns:a16="http://schemas.microsoft.com/office/drawing/2014/main" id="{E14A1C16-E404-406E-8552-155364BCBBB2}"/>
                </a:ext>
              </a:extLst>
            </p:cNvPr>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800"/>
            </a:p>
          </p:txBody>
        </p:sp>
      </p:grpSp>
      <p:sp>
        <p:nvSpPr>
          <p:cNvPr id="286725" name="Rectangle 5">
            <a:extLst>
              <a:ext uri="{FF2B5EF4-FFF2-40B4-BE49-F238E27FC236}">
                <a16:creationId xmlns:a16="http://schemas.microsoft.com/office/drawing/2014/main" id="{D5DE1A08-4F3E-4040-8018-D4054198B715}"/>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nl-NL" altLang="nl-NL"/>
              <a:t>Klik om het opmaakprofiel van de modeltitel te bewerken</a:t>
            </a:r>
          </a:p>
        </p:txBody>
      </p:sp>
      <p:sp>
        <p:nvSpPr>
          <p:cNvPr id="286726" name="Rectangle 6">
            <a:extLst>
              <a:ext uri="{FF2B5EF4-FFF2-40B4-BE49-F238E27FC236}">
                <a16:creationId xmlns:a16="http://schemas.microsoft.com/office/drawing/2014/main" id="{7E9778F4-0D6B-48DD-826E-D5AC8EB8BAF5}"/>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eaLnBrk="1" hangingPunct="1">
              <a:defRPr sz="1400">
                <a:latin typeface="+mn-lt"/>
              </a:defRPr>
            </a:lvl1pPr>
          </a:lstStyle>
          <a:p>
            <a:pPr>
              <a:defRPr/>
            </a:pPr>
            <a:endParaRPr lang="nl-NL" altLang="nl-NL"/>
          </a:p>
        </p:txBody>
      </p:sp>
      <p:sp>
        <p:nvSpPr>
          <p:cNvPr id="286727" name="Rectangle 7">
            <a:extLst>
              <a:ext uri="{FF2B5EF4-FFF2-40B4-BE49-F238E27FC236}">
                <a16:creationId xmlns:a16="http://schemas.microsoft.com/office/drawing/2014/main" id="{1621CCC9-7E53-4A1C-963A-51CFEC2C8EF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a:defRPr/>
            </a:pPr>
            <a:endParaRPr lang="nl-NL" altLang="nl-NL"/>
          </a:p>
        </p:txBody>
      </p:sp>
      <p:sp>
        <p:nvSpPr>
          <p:cNvPr id="286728" name="Rectangle 8">
            <a:extLst>
              <a:ext uri="{FF2B5EF4-FFF2-40B4-BE49-F238E27FC236}">
                <a16:creationId xmlns:a16="http://schemas.microsoft.com/office/drawing/2014/main" id="{A4972F91-384C-4FAD-A6A5-9ABB4BE51863}"/>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a:defRPr/>
            </a:pPr>
            <a:fld id="{EF4382D7-8B23-4990-8D80-2C4F8002EB5F}" type="slidenum">
              <a:rPr lang="nl-NL" altLang="nl-NL"/>
              <a:pPr>
                <a:defRPr/>
              </a:pPr>
              <a:t>‹nr.›</a:t>
            </a:fld>
            <a:endParaRPr lang="nl-NL" altLang="nl-NL"/>
          </a:p>
        </p:txBody>
      </p:sp>
      <p:sp>
        <p:nvSpPr>
          <p:cNvPr id="1031" name="Rectangle 9">
            <a:extLst>
              <a:ext uri="{FF2B5EF4-FFF2-40B4-BE49-F238E27FC236}">
                <a16:creationId xmlns:a16="http://schemas.microsoft.com/office/drawing/2014/main" id="{9A0249A8-492F-4E48-BC33-E7682281D7D0}"/>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extLst>
      <p:ext uri="{BB962C8B-B14F-4D97-AF65-F5344CB8AC3E}">
        <p14:creationId xmlns:p14="http://schemas.microsoft.com/office/powerpoint/2010/main" val="1382566399"/>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kennisnetgeboortezorg.n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mailto:Y.roselaers@rosrobuust.nl"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5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nl/url?sa=i&amp;rct=j&amp;q=&amp;esrc=s&amp;source=images&amp;cd=&amp;cad=rja&amp;uact=8&amp;ved=0ahUKEwiZ_Ze0sIDSAhVGthoKHVXMAtIQjRwIBw&amp;url=https://www.pinterest.com/magnificient64/whos-the-boss/&amp;psig=AFQjCNGjAbeE6evsSXjLO8eC6ij--M92sg&amp;ust=1486639024987674" TargetMode="Externa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hyperlink" Target="http://www.wonderstudie.nl/" TargetMode="External"/><Relationship Id="rId2" Type="http://schemas.openxmlformats.org/officeDocument/2006/relationships/hyperlink" Target="mailto:martine.hollander@radboudumc.nl" TargetMode="External"/><Relationship Id="rId1" Type="http://schemas.openxmlformats.org/officeDocument/2006/relationships/slideLayout" Target="../slideLayouts/slideLayout58.xml"/><Relationship Id="rId4" Type="http://schemas.openxmlformats.org/officeDocument/2006/relationships/hyperlink" Target="http://www.traumatischebevalling.n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8.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pn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pn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hyperlink" Target="http://www.google.nl/url?sa=i&amp;rct=j&amp;q=&amp;esrc=s&amp;frm=1&amp;source=images&amp;cd=&amp;cad=rja&amp;uact=8&amp;docid=cusb4lQN5ETYQM&amp;tbnid=k3pfy-o8KW8O4M:&amp;ved=0CAUQjRw&amp;url=http://www.nonaverloskundigen.nl/vsv-de-slinge/24&amp;ei=heCMU5PwA-q60wWtuoCACg&amp;bvm=bv.68191837,d.d2k&amp;psig=AFQjCNG7QNHLkumlBIXog0H0CV6g_lPnNg&amp;ust=1401827833359076"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hyperlink" Target="mailto:t.verhagen@slingeland.nl" TargetMode="External"/><Relationship Id="rId7" Type="http://schemas.openxmlformats.org/officeDocument/2006/relationships/hyperlink" Target="https://www.proscoop.nl/wat-we-doen/zorgthemas/geboortezorg/" TargetMode="External"/><Relationship Id="rId2" Type="http://schemas.openxmlformats.org/officeDocument/2006/relationships/hyperlink" Target="mailto:secretariaat.gynaecologie@slingeland.nl" TargetMode="External"/><Relationship Id="rId1" Type="http://schemas.openxmlformats.org/officeDocument/2006/relationships/slideLayout" Target="../slideLayouts/slideLayout36.xml"/><Relationship Id="rId6" Type="http://schemas.openxmlformats.org/officeDocument/2006/relationships/hyperlink" Target="https://www.proscoop.nl/" TargetMode="External"/><Relationship Id="rId5" Type="http://schemas.openxmlformats.org/officeDocument/2006/relationships/hyperlink" Target="http://www.ros-netwerk.nl/ros-netwerk" TargetMode="External"/><Relationship Id="rId4" Type="http://schemas.openxmlformats.org/officeDocument/2006/relationships/hyperlink" Target="mailto:info@proscoop.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AEF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332656"/>
            <a:ext cx="3254428" cy="864095"/>
          </a:xfrm>
          <a:prstGeom prst="rect">
            <a:avLst/>
          </a:prstGeom>
        </p:spPr>
      </p:pic>
      <p:sp>
        <p:nvSpPr>
          <p:cNvPr id="6" name="Oval 5">
            <a:hlinkClick r:id="rId4"/>
          </p:cNvPr>
          <p:cNvSpPr/>
          <p:nvPr/>
        </p:nvSpPr>
        <p:spPr>
          <a:xfrm rot="21417198">
            <a:off x="5925736" y="5407569"/>
            <a:ext cx="6268658" cy="1888624"/>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nl-NL" dirty="0"/>
          </a:p>
        </p:txBody>
      </p:sp>
      <p:sp>
        <p:nvSpPr>
          <p:cNvPr id="8" name="TextBox 7"/>
          <p:cNvSpPr txBox="1"/>
          <p:nvPr/>
        </p:nvSpPr>
        <p:spPr>
          <a:xfrm>
            <a:off x="8112224" y="6199321"/>
            <a:ext cx="3536994" cy="400110"/>
          </a:xfrm>
          <a:prstGeom prst="rect">
            <a:avLst/>
          </a:prstGeom>
          <a:noFill/>
        </p:spPr>
        <p:txBody>
          <a:bodyPr wrap="none" rtlCol="0">
            <a:spAutoFit/>
          </a:bodyPr>
          <a:lstStyle/>
          <a:p>
            <a:r>
              <a:rPr lang="en-GB" sz="2000" b="1" dirty="0">
                <a:solidFill>
                  <a:srgbClr val="01AEF0"/>
                </a:solidFill>
              </a:rPr>
              <a:t>www.kennisnetgeboortezorg.nl</a:t>
            </a:r>
            <a:endParaRPr lang="nl-NL" sz="2000" b="1" dirty="0">
              <a:solidFill>
                <a:srgbClr val="01AEF0"/>
              </a:solidFill>
            </a:endParaRPr>
          </a:p>
        </p:txBody>
      </p:sp>
      <p:sp>
        <p:nvSpPr>
          <p:cNvPr id="5" name="Rechthoek 4"/>
          <p:cNvSpPr/>
          <p:nvPr/>
        </p:nvSpPr>
        <p:spPr>
          <a:xfrm>
            <a:off x="2279576" y="1340768"/>
            <a:ext cx="8712968" cy="5361468"/>
          </a:xfrm>
          <a:prstGeom prst="rect">
            <a:avLst/>
          </a:prstGeom>
        </p:spPr>
        <p:txBody>
          <a:bodyPr wrap="square">
            <a:spAutoFit/>
          </a:bodyPr>
          <a:lstStyle/>
          <a:p>
            <a:pPr lvl="0" algn="ctr" defTabSz="457200">
              <a:spcBef>
                <a:spcPct val="20000"/>
              </a:spcBef>
            </a:pPr>
            <a:r>
              <a:rPr lang="nl-NL" sz="4000" b="1" dirty="0">
                <a:solidFill>
                  <a:prstClr val="white"/>
                </a:solidFill>
              </a:rPr>
              <a:t>Workshop implementatie zorgstandaard</a:t>
            </a:r>
          </a:p>
          <a:p>
            <a:pPr marL="2743200" lvl="5" indent="-457200" defTabSz="457200">
              <a:spcBef>
                <a:spcPct val="20000"/>
              </a:spcBef>
              <a:buFont typeface="Arial" panose="020B0604020202020204" pitchFamily="34" charset="0"/>
              <a:buChar char="•"/>
            </a:pPr>
            <a:r>
              <a:rPr lang="nl-NL" sz="2800" dirty="0">
                <a:solidFill>
                  <a:prstClr val="white"/>
                </a:solidFill>
              </a:rPr>
              <a:t>VSV Slinge</a:t>
            </a:r>
          </a:p>
          <a:p>
            <a:pPr marL="2743200" lvl="5" indent="-457200" defTabSz="457200">
              <a:spcBef>
                <a:spcPct val="20000"/>
              </a:spcBef>
              <a:buFont typeface="Arial" panose="020B0604020202020204" pitchFamily="34" charset="0"/>
              <a:buChar char="•"/>
            </a:pPr>
            <a:r>
              <a:rPr lang="nl-NL" sz="2800" dirty="0">
                <a:solidFill>
                  <a:prstClr val="white"/>
                </a:solidFill>
              </a:rPr>
              <a:t>Consortium Limburg</a:t>
            </a:r>
          </a:p>
          <a:p>
            <a:pPr marL="2743200" lvl="5" indent="-457200" defTabSz="457200">
              <a:spcBef>
                <a:spcPct val="20000"/>
              </a:spcBef>
              <a:buFont typeface="Arial" panose="020B0604020202020204" pitchFamily="34" charset="0"/>
              <a:buChar char="•"/>
            </a:pPr>
            <a:r>
              <a:rPr lang="nl-NL" sz="2800" dirty="0">
                <a:solidFill>
                  <a:prstClr val="white"/>
                </a:solidFill>
              </a:rPr>
              <a:t>VSV Midden Kennemerland</a:t>
            </a:r>
          </a:p>
          <a:p>
            <a:pPr marL="2743200" lvl="5" indent="-457200" defTabSz="457200">
              <a:spcBef>
                <a:spcPct val="20000"/>
              </a:spcBef>
              <a:buFont typeface="Arial" panose="020B0604020202020204" pitchFamily="34" charset="0"/>
              <a:buChar char="•"/>
            </a:pPr>
            <a:r>
              <a:rPr lang="nl-NL" sz="2800" dirty="0">
                <a:solidFill>
                  <a:prstClr val="white"/>
                </a:solidFill>
              </a:rPr>
              <a:t>VSV Nijmegen e.o.</a:t>
            </a:r>
          </a:p>
          <a:p>
            <a:pPr marL="2743200" lvl="5" indent="-457200" defTabSz="457200">
              <a:spcBef>
                <a:spcPct val="20000"/>
              </a:spcBef>
              <a:buFont typeface="Arial" panose="020B0604020202020204" pitchFamily="34" charset="0"/>
              <a:buChar char="•"/>
            </a:pPr>
            <a:r>
              <a:rPr lang="nl-NL" sz="2800" dirty="0">
                <a:solidFill>
                  <a:prstClr val="white"/>
                </a:solidFill>
              </a:rPr>
              <a:t>VSV HGJC e.o.</a:t>
            </a:r>
          </a:p>
          <a:p>
            <a:pPr marL="2743200" lvl="5" indent="-457200" defTabSz="457200">
              <a:spcBef>
                <a:spcPct val="20000"/>
              </a:spcBef>
              <a:buFont typeface="Arial" panose="020B0604020202020204" pitchFamily="34" charset="0"/>
              <a:buChar char="•"/>
            </a:pPr>
            <a:r>
              <a:rPr lang="nl-NL" sz="2800" dirty="0">
                <a:solidFill>
                  <a:prstClr val="white"/>
                </a:solidFill>
              </a:rPr>
              <a:t>Kraamzorgorganisatie </a:t>
            </a:r>
            <a:r>
              <a:rPr lang="nl-NL" sz="2800" dirty="0" err="1">
                <a:solidFill>
                  <a:prstClr val="white"/>
                </a:solidFill>
              </a:rPr>
              <a:t>Groenekruis</a:t>
            </a:r>
            <a:endParaRPr lang="nl-NL" sz="2800" dirty="0">
              <a:solidFill>
                <a:prstClr val="white"/>
              </a:solidFill>
            </a:endParaRPr>
          </a:p>
          <a:p>
            <a:pPr marL="2743200" lvl="5" indent="-457200" defTabSz="457200">
              <a:spcBef>
                <a:spcPct val="20000"/>
              </a:spcBef>
              <a:buFont typeface="Arial" panose="020B0604020202020204" pitchFamily="34" charset="0"/>
              <a:buChar char="•"/>
            </a:pPr>
            <a:r>
              <a:rPr lang="nl-NL" sz="2800" dirty="0" err="1">
                <a:solidFill>
                  <a:prstClr val="white"/>
                </a:solidFill>
              </a:rPr>
              <a:t>Westfriesgasthuis</a:t>
            </a:r>
            <a:endParaRPr lang="nl-NL" sz="2800" dirty="0">
              <a:solidFill>
                <a:prstClr val="white"/>
              </a:solidFill>
            </a:endParaRPr>
          </a:p>
          <a:p>
            <a:pPr lvl="5" defTabSz="457200">
              <a:spcBef>
                <a:spcPct val="20000"/>
              </a:spcBef>
            </a:pPr>
            <a:endParaRPr lang="nl-NL" sz="2800" dirty="0">
              <a:solidFill>
                <a:prstClr val="white"/>
              </a:solidFill>
            </a:endParaRPr>
          </a:p>
          <a:p>
            <a:pPr marL="2743200" lvl="5" indent="-457200" defTabSz="457200">
              <a:spcBef>
                <a:spcPct val="20000"/>
              </a:spcBef>
              <a:buFont typeface="Arial" panose="020B0604020202020204" pitchFamily="34" charset="0"/>
              <a:buChar char="•"/>
            </a:pPr>
            <a:endParaRPr lang="nl-NL" sz="2800" dirty="0">
              <a:solidFill>
                <a:prstClr val="white"/>
              </a:solidFill>
            </a:endParaRPr>
          </a:p>
        </p:txBody>
      </p:sp>
      <p:sp>
        <p:nvSpPr>
          <p:cNvPr id="3" name="Tekstvak 2">
            <a:extLst>
              <a:ext uri="{FF2B5EF4-FFF2-40B4-BE49-F238E27FC236}">
                <a16:creationId xmlns:a16="http://schemas.microsoft.com/office/drawing/2014/main" id="{E12F762F-838E-4CDB-B121-006CF9F7CB87}"/>
              </a:ext>
            </a:extLst>
          </p:cNvPr>
          <p:cNvSpPr txBox="1"/>
          <p:nvPr/>
        </p:nvSpPr>
        <p:spPr>
          <a:xfrm>
            <a:off x="263352" y="5517232"/>
            <a:ext cx="4752528" cy="830997"/>
          </a:xfrm>
          <a:prstGeom prst="rect">
            <a:avLst/>
          </a:prstGeom>
          <a:noFill/>
        </p:spPr>
        <p:txBody>
          <a:bodyPr wrap="square" rtlCol="0">
            <a:spAutoFit/>
          </a:bodyPr>
          <a:lstStyle/>
          <a:p>
            <a:r>
              <a:rPr lang="nl-NL" sz="2400" dirty="0">
                <a:solidFill>
                  <a:schemeClr val="bg1"/>
                </a:solidFill>
              </a:rPr>
              <a:t>10 november 2017</a:t>
            </a:r>
          </a:p>
          <a:p>
            <a:r>
              <a:rPr lang="nl-NL" sz="2400" dirty="0">
                <a:solidFill>
                  <a:schemeClr val="bg1"/>
                </a:solidFill>
              </a:rPr>
              <a:t>Evelien Cellissen </a:t>
            </a:r>
          </a:p>
        </p:txBody>
      </p:sp>
    </p:spTree>
    <p:extLst>
      <p:ext uri="{BB962C8B-B14F-4D97-AF65-F5344CB8AC3E}">
        <p14:creationId xmlns:p14="http://schemas.microsoft.com/office/powerpoint/2010/main" val="106759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92279" y="2905328"/>
            <a:ext cx="11803224" cy="1542717"/>
          </a:xfrm>
        </p:spPr>
        <p:txBody>
          <a:bodyPr>
            <a:normAutofit fontScale="90000"/>
          </a:bodyPr>
          <a:lstStyle/>
          <a:p>
            <a:pPr algn="ctr"/>
            <a:r>
              <a:rPr lang="nl-NL" b="1" dirty="0">
                <a:latin typeface="+mn-lt"/>
              </a:rPr>
              <a:t>Fase 1: 	Multidisciplinaire, lijn- en </a:t>
            </a:r>
            <a:r>
              <a:rPr lang="nl-NL" b="1" dirty="0" err="1">
                <a:latin typeface="+mn-lt"/>
              </a:rPr>
              <a:t>regiooverstijgende</a:t>
            </a:r>
            <a:r>
              <a:rPr lang="nl-NL" b="1" dirty="0">
                <a:latin typeface="+mn-lt"/>
              </a:rPr>
              <a:t> samenwerking</a:t>
            </a:r>
            <a:br>
              <a:rPr lang="nl-NL" b="1" dirty="0">
                <a:latin typeface="+mn-lt"/>
              </a:rPr>
            </a:br>
            <a:r>
              <a:rPr lang="nl-NL" sz="3600" b="1" dirty="0">
                <a:solidFill>
                  <a:srgbClr val="0070C0"/>
                </a:solidFill>
              </a:rPr>
              <a:t>methodiek voor ontwikkeling</a:t>
            </a:r>
            <a:br>
              <a:rPr lang="nl-NL" sz="3600" b="1" dirty="0">
                <a:solidFill>
                  <a:srgbClr val="0070C0"/>
                </a:solidFill>
              </a:rPr>
            </a:br>
            <a:r>
              <a:rPr lang="nl-NL" sz="3600" b="1" dirty="0">
                <a:solidFill>
                  <a:srgbClr val="0070C0"/>
                </a:solidFill>
                <a:latin typeface="+mn-lt"/>
              </a:rPr>
              <a:t>multidisciplinaire</a:t>
            </a:r>
            <a:r>
              <a:rPr lang="nl-NL" sz="3600" b="1" dirty="0">
                <a:solidFill>
                  <a:srgbClr val="0070C0"/>
                </a:solidFill>
              </a:rPr>
              <a:t> </a:t>
            </a:r>
            <a:r>
              <a:rPr lang="nl-NL" sz="3600" b="1" dirty="0">
                <a:solidFill>
                  <a:srgbClr val="0070C0"/>
                </a:solidFill>
                <a:latin typeface="+mn-lt"/>
              </a:rPr>
              <a:t>transmurale </a:t>
            </a:r>
            <a:r>
              <a:rPr lang="nl-NL" sz="3600" b="1" dirty="0">
                <a:solidFill>
                  <a:srgbClr val="0070C0"/>
                </a:solidFill>
              </a:rPr>
              <a:t>zorgpaden </a:t>
            </a:r>
            <a:br>
              <a:rPr lang="nl-NL" sz="3600" b="1" dirty="0">
                <a:solidFill>
                  <a:srgbClr val="0070C0"/>
                </a:solidFill>
              </a:rPr>
            </a:br>
            <a:r>
              <a:rPr lang="nl-NL" sz="3600" b="1" dirty="0">
                <a:solidFill>
                  <a:srgbClr val="0070C0"/>
                </a:solidFill>
              </a:rPr>
              <a:t>door zorgprofessionals uit </a:t>
            </a:r>
            <a:r>
              <a:rPr lang="nl-NL" sz="3600" b="1" dirty="0">
                <a:solidFill>
                  <a:srgbClr val="0070C0"/>
                </a:solidFill>
                <a:latin typeface="+mn-lt"/>
              </a:rPr>
              <a:t>1</a:t>
            </a:r>
            <a:r>
              <a:rPr lang="nl-NL" sz="3600" b="1" baseline="30000" dirty="0">
                <a:solidFill>
                  <a:srgbClr val="0070C0"/>
                </a:solidFill>
                <a:latin typeface="+mn-lt"/>
              </a:rPr>
              <a:t>ste</a:t>
            </a:r>
            <a:r>
              <a:rPr lang="nl-NL" sz="3600" b="1" dirty="0">
                <a:solidFill>
                  <a:srgbClr val="0070C0"/>
                </a:solidFill>
                <a:latin typeface="+mn-lt"/>
              </a:rPr>
              <a:t>, 2</a:t>
            </a:r>
            <a:r>
              <a:rPr lang="nl-NL" sz="3600" b="1" baseline="30000" dirty="0">
                <a:solidFill>
                  <a:srgbClr val="0070C0"/>
                </a:solidFill>
                <a:latin typeface="+mn-lt"/>
              </a:rPr>
              <a:t>de</a:t>
            </a:r>
            <a:r>
              <a:rPr lang="nl-NL" sz="3600" b="1" dirty="0">
                <a:solidFill>
                  <a:srgbClr val="0070C0"/>
                </a:solidFill>
                <a:latin typeface="+mn-lt"/>
              </a:rPr>
              <a:t> en 3</a:t>
            </a:r>
            <a:r>
              <a:rPr lang="nl-NL" sz="3600" b="1" baseline="30000" dirty="0">
                <a:solidFill>
                  <a:srgbClr val="0070C0"/>
                </a:solidFill>
                <a:latin typeface="+mn-lt"/>
              </a:rPr>
              <a:t>de</a:t>
            </a:r>
            <a:r>
              <a:rPr lang="nl-NL" sz="3600" b="1" dirty="0">
                <a:solidFill>
                  <a:srgbClr val="0070C0"/>
                </a:solidFill>
                <a:latin typeface="+mn-lt"/>
              </a:rPr>
              <a:t> lijn</a:t>
            </a:r>
            <a:br>
              <a:rPr lang="nl-NL" sz="6000" b="1" dirty="0"/>
            </a:br>
            <a:endParaRPr lang="nl-NL" sz="6000" b="1" dirty="0"/>
          </a:p>
        </p:txBody>
      </p:sp>
      <p:sp>
        <p:nvSpPr>
          <p:cNvPr id="5" name="Tekstvak 4">
            <a:extLst>
              <a:ext uri="{FF2B5EF4-FFF2-40B4-BE49-F238E27FC236}">
                <a16:creationId xmlns:a16="http://schemas.microsoft.com/office/drawing/2014/main" id="{849DCAAA-9989-4251-AE0A-FEAE4D9966E1}"/>
              </a:ext>
            </a:extLst>
          </p:cNvPr>
          <p:cNvSpPr txBox="1"/>
          <p:nvPr/>
        </p:nvSpPr>
        <p:spPr>
          <a:xfrm>
            <a:off x="587230" y="4892809"/>
            <a:ext cx="71319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Verloskundig Consortium Limburg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Yvonne Roselaers, programmamanager</a:t>
            </a:r>
            <a:b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7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52736"/>
            <a:ext cx="9144000" cy="1800200"/>
          </a:xfrm>
        </p:spPr>
        <p:txBody>
          <a:bodyPr>
            <a:normAutofit fontScale="90000"/>
          </a:bodyPr>
          <a:lstStyle/>
          <a:p>
            <a:pPr algn="ctr"/>
            <a:br>
              <a:rPr lang="nl-NL" dirty="0"/>
            </a:br>
            <a:r>
              <a:rPr lang="nl-NL" dirty="0"/>
              <a:t>methodiek ontwikkeling</a:t>
            </a:r>
            <a:br>
              <a:rPr lang="nl-NL" dirty="0"/>
            </a:br>
            <a:r>
              <a:rPr lang="nl-NL" dirty="0"/>
              <a:t>multidisciplinaire transmurale zorgpaden door zorgprofessionals </a:t>
            </a:r>
            <a:br>
              <a:rPr lang="nl-NL" dirty="0"/>
            </a:br>
            <a:r>
              <a:rPr lang="nl-NL" dirty="0"/>
              <a:t>uit 1</a:t>
            </a:r>
            <a:r>
              <a:rPr lang="nl-NL" baseline="30000" dirty="0"/>
              <a:t>ste</a:t>
            </a:r>
            <a:r>
              <a:rPr lang="nl-NL" dirty="0"/>
              <a:t>, 2</a:t>
            </a:r>
            <a:r>
              <a:rPr lang="nl-NL" baseline="30000" dirty="0"/>
              <a:t>de</a:t>
            </a:r>
            <a:r>
              <a:rPr lang="nl-NL" dirty="0"/>
              <a:t> en 3</a:t>
            </a:r>
            <a:r>
              <a:rPr lang="nl-NL" baseline="30000" dirty="0"/>
              <a:t>de</a:t>
            </a:r>
            <a:r>
              <a:rPr lang="nl-NL" dirty="0"/>
              <a:t> lijn</a:t>
            </a:r>
            <a:endParaRPr lang="en-US" dirty="0"/>
          </a:p>
        </p:txBody>
      </p:sp>
      <p:sp>
        <p:nvSpPr>
          <p:cNvPr id="3" name="Subtitle 2"/>
          <p:cNvSpPr>
            <a:spLocks noGrp="1"/>
          </p:cNvSpPr>
          <p:nvPr>
            <p:ph type="subTitle" idx="1"/>
          </p:nvPr>
        </p:nvSpPr>
        <p:spPr>
          <a:xfrm>
            <a:off x="1631504" y="4988056"/>
            <a:ext cx="6480720" cy="1584176"/>
          </a:xfrm>
        </p:spPr>
        <p:txBody>
          <a:bodyPr>
            <a:normAutofit fontScale="92500" lnSpcReduction="10000"/>
          </a:bodyPr>
          <a:lstStyle/>
          <a:p>
            <a:r>
              <a:rPr lang="nl-NL" sz="1600" dirty="0"/>
              <a:t>Yvonne Röselaers, 	programmamanager Verloskundige Consortium Limburg</a:t>
            </a:r>
          </a:p>
          <a:p>
            <a:r>
              <a:rPr lang="nl-NL" sz="1600" dirty="0"/>
              <a:t>		Stichting Robuust</a:t>
            </a:r>
          </a:p>
          <a:p>
            <a:r>
              <a:rPr lang="nl-NL" sz="1600" dirty="0"/>
              <a:t>Stephanie Lemmens, 	arts-onderzoeker, PhD-student, </a:t>
            </a:r>
          </a:p>
          <a:p>
            <a:r>
              <a:rPr lang="nl-NL" sz="1600" dirty="0"/>
              <a:t>		gynaecoloog i.o.</a:t>
            </a:r>
          </a:p>
          <a:p>
            <a:r>
              <a:rPr lang="nl-NL" sz="1600" dirty="0"/>
              <a:t>Marc Spaanderman, 	programmaleider, </a:t>
            </a:r>
          </a:p>
          <a:p>
            <a:r>
              <a:rPr lang="nl-NL" sz="1600" dirty="0"/>
              <a:t>		hoogleraar transmurale verloskunde MUMC</a:t>
            </a:r>
          </a:p>
          <a:p>
            <a:endParaRPr lang="nl-NL"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184233" y="5301208"/>
            <a:ext cx="1850703" cy="957872"/>
          </a:xfrm>
          <a:prstGeom prst="rect">
            <a:avLst/>
          </a:prstGeom>
        </p:spPr>
      </p:pic>
    </p:spTree>
    <p:extLst>
      <p:ext uri="{BB962C8B-B14F-4D97-AF65-F5344CB8AC3E}">
        <p14:creationId xmlns:p14="http://schemas.microsoft.com/office/powerpoint/2010/main" val="155729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Voortraject</a:t>
            </a:r>
          </a:p>
        </p:txBody>
      </p:sp>
      <p:sp>
        <p:nvSpPr>
          <p:cNvPr id="3" name="Tijdelijke aanduiding voor inhoud 2"/>
          <p:cNvSpPr>
            <a:spLocks noGrp="1"/>
          </p:cNvSpPr>
          <p:nvPr>
            <p:ph idx="1"/>
          </p:nvPr>
        </p:nvSpPr>
        <p:spPr/>
        <p:txBody>
          <a:bodyPr>
            <a:normAutofit lnSpcReduction="10000"/>
          </a:bodyPr>
          <a:lstStyle/>
          <a:p>
            <a:r>
              <a:rPr lang="nl-NL" sz="2200" dirty="0"/>
              <a:t>Interessepeiling bij alle geboortezorgpartijen </a:t>
            </a:r>
          </a:p>
          <a:p>
            <a:r>
              <a:rPr lang="nl-NL" sz="2200" dirty="0"/>
              <a:t>Intentieverklaring LOQS (Limburg Obstetric Quality System)</a:t>
            </a:r>
          </a:p>
          <a:p>
            <a:pPr lvl="1"/>
            <a:r>
              <a:rPr lang="nl-NL" sz="2000" dirty="0"/>
              <a:t>1</a:t>
            </a:r>
            <a:r>
              <a:rPr lang="nl-NL" sz="2000" baseline="30000" dirty="0"/>
              <a:t>ste</a:t>
            </a:r>
            <a:r>
              <a:rPr lang="nl-NL" sz="2000" dirty="0"/>
              <a:t> trimester </a:t>
            </a:r>
            <a:r>
              <a:rPr lang="nl-NL" sz="2000" dirty="0" err="1"/>
              <a:t>risico-predictieinstrument</a:t>
            </a:r>
            <a:endParaRPr lang="nl-NL" sz="2000" dirty="0"/>
          </a:p>
          <a:p>
            <a:pPr lvl="1"/>
            <a:r>
              <a:rPr lang="nl-NL" sz="2000" dirty="0"/>
              <a:t>Zorgpaden</a:t>
            </a:r>
          </a:p>
          <a:p>
            <a:pPr lvl="1"/>
            <a:r>
              <a:rPr lang="nl-NL" sz="2000" dirty="0"/>
              <a:t>Transmuraal </a:t>
            </a:r>
            <a:r>
              <a:rPr lang="nl-NL" sz="2000" dirty="0" err="1"/>
              <a:t>webbased</a:t>
            </a:r>
            <a:r>
              <a:rPr lang="nl-NL" sz="2000" dirty="0"/>
              <a:t> Moeder en Kind dossier (1</a:t>
            </a:r>
            <a:r>
              <a:rPr lang="nl-NL" sz="2000" baseline="30000" dirty="0"/>
              <a:t>ste</a:t>
            </a:r>
            <a:r>
              <a:rPr lang="nl-NL" sz="2000" dirty="0"/>
              <a:t>, 2</a:t>
            </a:r>
            <a:r>
              <a:rPr lang="nl-NL" sz="2000" baseline="30000" dirty="0"/>
              <a:t>de</a:t>
            </a:r>
            <a:r>
              <a:rPr lang="nl-NL" sz="2000" dirty="0"/>
              <a:t>, 3</a:t>
            </a:r>
            <a:r>
              <a:rPr lang="nl-NL" sz="2000" baseline="30000" dirty="0"/>
              <a:t>de</a:t>
            </a:r>
            <a:r>
              <a:rPr lang="nl-NL" sz="2000" dirty="0"/>
              <a:t> lijn)</a:t>
            </a:r>
          </a:p>
          <a:p>
            <a:pPr lvl="1"/>
            <a:r>
              <a:rPr lang="nl-NL" sz="2000" dirty="0"/>
              <a:t>kwaliteitsbewaking</a:t>
            </a:r>
          </a:p>
          <a:p>
            <a:r>
              <a:rPr lang="nl-NL" sz="2200" dirty="0"/>
              <a:t>Missie, visie en doelen document opgesteld &amp; ondertekend </a:t>
            </a:r>
          </a:p>
          <a:p>
            <a:r>
              <a:rPr lang="nl-NL" sz="2200" dirty="0"/>
              <a:t>Werkgroepen met gemandateerde vertegenwoordiging vanuit alle partijen</a:t>
            </a:r>
          </a:p>
          <a:p>
            <a:r>
              <a:rPr lang="nl-NL" sz="2200" dirty="0"/>
              <a:t>Financiering via subsidie landelijke overheid</a:t>
            </a:r>
          </a:p>
          <a:p>
            <a:r>
              <a:rPr lang="nl-NL" sz="2200" dirty="0"/>
              <a:t>Aanstellen </a:t>
            </a:r>
            <a:r>
              <a:rPr lang="nl-NL" sz="2000" dirty="0"/>
              <a:t>werkvoorbereider (arts-onderzoeker, PhD-student)</a:t>
            </a:r>
          </a:p>
          <a:p>
            <a:pPr lvl="1"/>
            <a:r>
              <a:rPr lang="nl-NL" sz="1800" dirty="0"/>
              <a:t>Gezamenlijk bepalen welke zorgpaden ontwikkeld gaan worden</a:t>
            </a:r>
          </a:p>
          <a:p>
            <a:pPr lvl="1"/>
            <a:r>
              <a:rPr lang="nl-NL" sz="1800" dirty="0"/>
              <a:t>Gezamenlijk opstellen spelregels rondom besluitvorming en prioritering</a:t>
            </a:r>
          </a:p>
          <a:p>
            <a:pPr lvl="1"/>
            <a:r>
              <a:rPr lang="nl-NL" sz="1800" dirty="0"/>
              <a:t>Ontwikkelen methodiek zorgpadenontwikkeling</a:t>
            </a:r>
          </a:p>
          <a:p>
            <a:endParaRPr lang="nl-NL" sz="2000" dirty="0"/>
          </a:p>
        </p:txBody>
      </p:sp>
      <p:sp>
        <p:nvSpPr>
          <p:cNvPr id="4" name="Tijdelijke aanduiding voor dianummer 3"/>
          <p:cNvSpPr>
            <a:spLocks noGrp="1"/>
          </p:cNvSpPr>
          <p:nvPr>
            <p:ph type="sldNum" sz="quarter" idx="12"/>
          </p:nvPr>
        </p:nvSpPr>
        <p:spPr/>
        <p:txBody>
          <a:bodyPr/>
          <a:lstStyle/>
          <a:p>
            <a:fld id="{96652B35-718D-4E28-AFEB-B694A3B357E8}" type="slidenum">
              <a:rPr lang="en-US">
                <a:latin typeface="Calibri"/>
              </a:rPr>
              <a:pPr/>
              <a:t>12</a:t>
            </a:fld>
            <a:endParaRPr lang="en-US">
              <a:latin typeface="Calibri"/>
            </a:endParaRPr>
          </a:p>
        </p:txBody>
      </p:sp>
    </p:spTree>
    <p:extLst>
      <p:ext uri="{BB962C8B-B14F-4D97-AF65-F5344CB8AC3E}">
        <p14:creationId xmlns:p14="http://schemas.microsoft.com/office/powerpoint/2010/main" val="245915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a:solidFill>
                  <a:schemeClr val="bg2">
                    <a:lumMod val="50000"/>
                  </a:schemeClr>
                </a:solidFill>
              </a:rPr>
              <a:t>Methodiek Zorgpadenontwikkeling </a:t>
            </a:r>
          </a:p>
        </p:txBody>
      </p:sp>
      <p:sp>
        <p:nvSpPr>
          <p:cNvPr id="4" name="Slide Number Placeholder 3"/>
          <p:cNvSpPr>
            <a:spLocks noGrp="1"/>
          </p:cNvSpPr>
          <p:nvPr>
            <p:ph type="sldNum" sz="quarter" idx="12"/>
          </p:nvPr>
        </p:nvSpPr>
        <p:spPr/>
        <p:txBody>
          <a:bodyPr/>
          <a:lstStyle/>
          <a:p>
            <a:fld id="{96652B35-718D-4E28-AFEB-B694A3B357E8}" type="slidenum">
              <a:rPr lang="en-US">
                <a:latin typeface="Calibri"/>
              </a:rPr>
              <a:pPr/>
              <a:t>13</a:t>
            </a:fld>
            <a:endParaRPr lang="en-US">
              <a:latin typeface="Calibri"/>
            </a:endParaRPr>
          </a:p>
        </p:txBody>
      </p:sp>
      <p:graphicFrame>
        <p:nvGraphicFramePr>
          <p:cNvPr id="6" name="Diagram 5"/>
          <p:cNvGraphicFramePr/>
          <p:nvPr>
            <p:extLst/>
          </p:nvPr>
        </p:nvGraphicFramePr>
        <p:xfrm>
          <a:off x="1703512" y="2348880"/>
          <a:ext cx="8712968"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39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Resultaat: 17 zorgpaden</a:t>
            </a:r>
          </a:p>
        </p:txBody>
      </p:sp>
      <p:sp>
        <p:nvSpPr>
          <p:cNvPr id="3" name="Tijdelijke aanduiding voor inhoud 2"/>
          <p:cNvSpPr>
            <a:spLocks noGrp="1"/>
          </p:cNvSpPr>
          <p:nvPr>
            <p:ph idx="1"/>
          </p:nvPr>
        </p:nvSpPr>
        <p:spPr/>
        <p:txBody>
          <a:bodyPr>
            <a:normAutofit fontScale="62500" lnSpcReduction="20000"/>
          </a:bodyPr>
          <a:lstStyle/>
          <a:p>
            <a:r>
              <a:rPr lang="nl-NL" dirty="0"/>
              <a:t>Per zorgpad </a:t>
            </a:r>
          </a:p>
          <a:p>
            <a:pPr lvl="1"/>
            <a:r>
              <a:rPr lang="nl-NL" dirty="0"/>
              <a:t>een besluitenlijst op basis van de stellingen</a:t>
            </a:r>
          </a:p>
          <a:p>
            <a:pPr lvl="1"/>
            <a:r>
              <a:rPr lang="nl-NL" dirty="0" err="1"/>
              <a:t>zorgpadbeschrijving</a:t>
            </a:r>
            <a:endParaRPr lang="nl-NL" dirty="0"/>
          </a:p>
          <a:p>
            <a:pPr lvl="1"/>
            <a:r>
              <a:rPr lang="nl-NL" dirty="0"/>
              <a:t>literatuurdocument met achterliggende medisch kennis en beschrijving van besluitvorming per stelling</a:t>
            </a:r>
          </a:p>
          <a:p>
            <a:r>
              <a:rPr lang="nl-NL" dirty="0"/>
              <a:t>Onderwerpen:</a:t>
            </a:r>
          </a:p>
          <a:p>
            <a:pPr lvl="1"/>
            <a:r>
              <a:rPr lang="nl-NL" dirty="0"/>
              <a:t>Basis prenatale controle			niet vorderen baring	</a:t>
            </a:r>
          </a:p>
          <a:p>
            <a:pPr lvl="1"/>
            <a:r>
              <a:rPr lang="nl-NL" dirty="0"/>
              <a:t>Normale baring				</a:t>
            </a:r>
            <a:r>
              <a:rPr lang="nl-NL" dirty="0" err="1"/>
              <a:t>schouderdystocie</a:t>
            </a:r>
            <a:r>
              <a:rPr lang="nl-NL" dirty="0"/>
              <a:t>		</a:t>
            </a:r>
          </a:p>
          <a:p>
            <a:pPr lvl="1"/>
            <a:r>
              <a:rPr lang="nl-NL" dirty="0"/>
              <a:t>Kraamzorg				</a:t>
            </a:r>
            <a:r>
              <a:rPr lang="nl-NL" dirty="0" err="1"/>
              <a:t>fluxus</a:t>
            </a:r>
            <a:r>
              <a:rPr lang="nl-NL" dirty="0"/>
              <a:t> post partum		</a:t>
            </a:r>
          </a:p>
          <a:p>
            <a:pPr lvl="1"/>
            <a:r>
              <a:rPr lang="nl-NL" dirty="0" err="1"/>
              <a:t>Hypertensieve</a:t>
            </a:r>
            <a:r>
              <a:rPr lang="nl-NL" dirty="0"/>
              <a:t> aandoeningen		pre-existente diabetes mellitus	</a:t>
            </a:r>
          </a:p>
          <a:p>
            <a:pPr lvl="1"/>
            <a:r>
              <a:rPr lang="nl-NL" dirty="0"/>
              <a:t>Foetale groeibeperking			foetale </a:t>
            </a:r>
            <a:r>
              <a:rPr lang="nl-NL" dirty="0" err="1"/>
              <a:t>macrosomie</a:t>
            </a:r>
            <a:r>
              <a:rPr lang="nl-NL" dirty="0"/>
              <a:t>	</a:t>
            </a:r>
          </a:p>
          <a:p>
            <a:pPr lvl="1"/>
            <a:r>
              <a:rPr lang="nl-NL" dirty="0"/>
              <a:t>Vroeggeboorte				meerlingszwangerschap	</a:t>
            </a:r>
          </a:p>
          <a:p>
            <a:pPr lvl="1"/>
            <a:r>
              <a:rPr lang="nl-NL" dirty="0"/>
              <a:t>Diabetes </a:t>
            </a:r>
            <a:r>
              <a:rPr lang="nl-NL" dirty="0" err="1"/>
              <a:t>gravidarum</a:t>
            </a:r>
            <a:r>
              <a:rPr lang="nl-NL" dirty="0"/>
              <a:t>			obesitas	</a:t>
            </a:r>
          </a:p>
          <a:p>
            <a:pPr lvl="1"/>
            <a:r>
              <a:rPr lang="nl-NL" dirty="0" err="1"/>
              <a:t>Serotiniteit</a:t>
            </a:r>
            <a:r>
              <a:rPr lang="nl-NL" dirty="0"/>
              <a:t> 				hyperemesis </a:t>
            </a:r>
            <a:r>
              <a:rPr lang="nl-NL" dirty="0" err="1"/>
              <a:t>gravidarum</a:t>
            </a:r>
            <a:endParaRPr lang="nl-NL" dirty="0"/>
          </a:p>
          <a:p>
            <a:pPr lvl="1"/>
            <a:r>
              <a:rPr lang="nl-NL" dirty="0"/>
              <a:t>Diverse klachten: vaginaal bloedverlies, koorts, gebroken vliezen</a:t>
            </a:r>
          </a:p>
          <a:p>
            <a:r>
              <a:rPr lang="nl-NL" dirty="0"/>
              <a:t>Proces</a:t>
            </a:r>
          </a:p>
          <a:p>
            <a:pPr lvl="1"/>
            <a:r>
              <a:rPr lang="nl-NL" dirty="0"/>
              <a:t>Voorbereidingsfase 1 à 1 ½ jaar</a:t>
            </a:r>
          </a:p>
          <a:p>
            <a:pPr lvl="1"/>
            <a:r>
              <a:rPr lang="nl-NL" dirty="0"/>
              <a:t>Doorlooptijd per zorgpad tussen 3 – 6 maanden</a:t>
            </a:r>
          </a:p>
          <a:p>
            <a:pPr lvl="1"/>
            <a:r>
              <a:rPr lang="nl-NL"/>
              <a:t>17 zorgpaden </a:t>
            </a:r>
            <a:r>
              <a:rPr lang="nl-NL" dirty="0"/>
              <a:t>ontwikkeld in 2 ½ jaar		</a:t>
            </a:r>
          </a:p>
        </p:txBody>
      </p:sp>
      <p:sp>
        <p:nvSpPr>
          <p:cNvPr id="4" name="Tijdelijke aanduiding voor dianummer 3"/>
          <p:cNvSpPr>
            <a:spLocks noGrp="1"/>
          </p:cNvSpPr>
          <p:nvPr>
            <p:ph type="sldNum" sz="quarter" idx="12"/>
          </p:nvPr>
        </p:nvSpPr>
        <p:spPr/>
        <p:txBody>
          <a:bodyPr/>
          <a:lstStyle/>
          <a:p>
            <a:fld id="{96652B35-718D-4E28-AFEB-B694A3B357E8}" type="slidenum">
              <a:rPr lang="en-US">
                <a:latin typeface="Calibri"/>
              </a:rPr>
              <a:pPr/>
              <a:t>14</a:t>
            </a:fld>
            <a:endParaRPr lang="en-US">
              <a:latin typeface="Calibri"/>
            </a:endParaRPr>
          </a:p>
        </p:txBody>
      </p:sp>
    </p:spTree>
    <p:extLst>
      <p:ext uri="{BB962C8B-B14F-4D97-AF65-F5344CB8AC3E}">
        <p14:creationId xmlns:p14="http://schemas.microsoft.com/office/powerpoint/2010/main" val="421463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Website:  zwanger in Limburg.nl</a:t>
            </a:r>
          </a:p>
        </p:txBody>
      </p:sp>
      <p:sp>
        <p:nvSpPr>
          <p:cNvPr id="3" name="Tijdelijke aanduiding voor inhoud 2"/>
          <p:cNvSpPr>
            <a:spLocks noGrp="1"/>
          </p:cNvSpPr>
          <p:nvPr>
            <p:ph idx="1"/>
          </p:nvPr>
        </p:nvSpPr>
        <p:spPr/>
        <p:txBody>
          <a:bodyPr>
            <a:normAutofit/>
          </a:bodyPr>
          <a:lstStyle/>
          <a:p>
            <a:pPr marL="109728" indent="0">
              <a:buNone/>
            </a:pPr>
            <a:r>
              <a:rPr lang="nl-NL" dirty="0"/>
              <a:t>Website met laatste versie van:</a:t>
            </a:r>
          </a:p>
          <a:p>
            <a:r>
              <a:rPr lang="nl-NL" dirty="0"/>
              <a:t>Aanbevelingendocument LOQS Zorgpaden</a:t>
            </a:r>
          </a:p>
          <a:p>
            <a:r>
              <a:rPr lang="nl-NL" dirty="0"/>
              <a:t>Literatuurdocument</a:t>
            </a:r>
          </a:p>
          <a:p>
            <a:pPr marL="109728" indent="0">
              <a:buNone/>
            </a:pPr>
            <a:endParaRPr lang="nl-NL" dirty="0"/>
          </a:p>
          <a:p>
            <a:r>
              <a:rPr lang="nl-NL" dirty="0"/>
              <a:t>Vragen?</a:t>
            </a:r>
          </a:p>
          <a:p>
            <a:pPr lvl="1"/>
            <a:r>
              <a:rPr lang="nl-NL" dirty="0"/>
              <a:t>Yvonne Roselaers</a:t>
            </a:r>
          </a:p>
          <a:p>
            <a:pPr lvl="1"/>
            <a:r>
              <a:rPr lang="nl-NL" dirty="0">
                <a:hlinkClick r:id="rId2"/>
              </a:rPr>
              <a:t>Y.roselaers@rosrobuust.nl</a:t>
            </a:r>
            <a:endParaRPr lang="nl-NL" dirty="0"/>
          </a:p>
          <a:p>
            <a:pPr lvl="1"/>
            <a:r>
              <a:rPr lang="nl-NL" dirty="0"/>
              <a:t>Gsm: 06 83 24 37 15</a:t>
            </a:r>
          </a:p>
        </p:txBody>
      </p:sp>
      <p:sp>
        <p:nvSpPr>
          <p:cNvPr id="4" name="Tijdelijke aanduiding voor dianummer 3"/>
          <p:cNvSpPr>
            <a:spLocks noGrp="1"/>
          </p:cNvSpPr>
          <p:nvPr>
            <p:ph type="sldNum" sz="quarter" idx="12"/>
          </p:nvPr>
        </p:nvSpPr>
        <p:spPr/>
        <p:txBody>
          <a:bodyPr/>
          <a:lstStyle/>
          <a:p>
            <a:fld id="{96652B35-718D-4E28-AFEB-B694A3B357E8}" type="slidenum">
              <a:rPr lang="en-US">
                <a:latin typeface="Calibri"/>
              </a:rPr>
              <a:pPr/>
              <a:t>15</a:t>
            </a:fld>
            <a:endParaRPr lang="en-US">
              <a:latin typeface="Calibri"/>
            </a:endParaRPr>
          </a:p>
        </p:txBody>
      </p:sp>
    </p:spTree>
    <p:extLst>
      <p:ext uri="{BB962C8B-B14F-4D97-AF65-F5344CB8AC3E}">
        <p14:creationId xmlns:p14="http://schemas.microsoft.com/office/powerpoint/2010/main" val="297895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184274" y="2712706"/>
            <a:ext cx="11803224" cy="1542717"/>
          </a:xfrm>
        </p:spPr>
        <p:txBody>
          <a:bodyPr>
            <a:normAutofit fontScale="90000"/>
          </a:bodyPr>
          <a:lstStyle/>
          <a:p>
            <a:pPr algn="ctr"/>
            <a:r>
              <a:rPr lang="nl-NL" b="1" dirty="0">
                <a:latin typeface="+mn-lt"/>
              </a:rPr>
              <a:t>Fase 1: 	Interprofessioneel geboortezorgteam </a:t>
            </a:r>
            <a:br>
              <a:rPr lang="nl-NL" sz="6700" b="1" dirty="0">
                <a:latin typeface="+mn-lt"/>
              </a:rPr>
            </a:br>
            <a:r>
              <a:rPr lang="nl-NL" sz="6000" b="1" dirty="0">
                <a:solidFill>
                  <a:schemeClr val="accent1">
                    <a:lumMod val="75000"/>
                  </a:schemeClr>
                </a:solidFill>
                <a:latin typeface="+mn-lt"/>
              </a:rPr>
              <a:t>Multi Disciplinair Overleg ‘sociale problematiek’</a:t>
            </a:r>
            <a:br>
              <a:rPr lang="nl-NL" sz="6000" b="1" dirty="0"/>
            </a:br>
            <a:endParaRPr lang="nl-NL" sz="6000" b="1" dirty="0"/>
          </a:p>
        </p:txBody>
      </p:sp>
      <p:sp>
        <p:nvSpPr>
          <p:cNvPr id="5" name="Tekstvak 4">
            <a:extLst>
              <a:ext uri="{FF2B5EF4-FFF2-40B4-BE49-F238E27FC236}">
                <a16:creationId xmlns:a16="http://schemas.microsoft.com/office/drawing/2014/main" id="{849DCAAA-9989-4251-AE0A-FEAE4D9966E1}"/>
              </a:ext>
            </a:extLst>
          </p:cNvPr>
          <p:cNvSpPr txBox="1"/>
          <p:nvPr/>
        </p:nvSpPr>
        <p:spPr>
          <a:xfrm>
            <a:off x="399739" y="5042118"/>
            <a:ext cx="713192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rPr>
              <a:t>VSV Midden Kennemerland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Francine Lodewijks MPA klinisch verloskundige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Annemiek Kropmans, manager JGZ Kennemerland</a:t>
            </a:r>
            <a:br>
              <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26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75520" y="5089047"/>
            <a:ext cx="3888432" cy="646331"/>
          </a:xfrm>
          <a:prstGeom prst="rect">
            <a:avLst/>
          </a:prstGeom>
          <a:noFill/>
        </p:spPr>
        <p:txBody>
          <a:bodyPr wrap="square" rtlCol="0">
            <a:spAutoFit/>
          </a:bodyPr>
          <a:lstStyle/>
          <a:p>
            <a:r>
              <a:rPr lang="nl-NL" sz="1200" dirty="0">
                <a:solidFill>
                  <a:prstClr val="black"/>
                </a:solidFill>
                <a:latin typeface="Franklin Gothic Book"/>
              </a:rPr>
              <a:t>Francine Lodewijks</a:t>
            </a:r>
          </a:p>
          <a:p>
            <a:r>
              <a:rPr lang="nl-NL" sz="1200" dirty="0">
                <a:solidFill>
                  <a:prstClr val="black"/>
                </a:solidFill>
                <a:latin typeface="Franklin Gothic Book"/>
              </a:rPr>
              <a:t>Klinisch verloskundige Rode Kruis ziekenhuis Beverwijk</a:t>
            </a:r>
          </a:p>
          <a:p>
            <a:r>
              <a:rPr lang="nl-NL" sz="1200" dirty="0">
                <a:solidFill>
                  <a:prstClr val="black"/>
                </a:solidFill>
                <a:latin typeface="Franklin Gothic Book"/>
              </a:rPr>
              <a:t>flodewijks@rkz.nl</a:t>
            </a:r>
          </a:p>
        </p:txBody>
      </p:sp>
      <p:sp>
        <p:nvSpPr>
          <p:cNvPr id="3" name="Tekstvak 2"/>
          <p:cNvSpPr txBox="1"/>
          <p:nvPr/>
        </p:nvSpPr>
        <p:spPr>
          <a:xfrm>
            <a:off x="7104113" y="5060062"/>
            <a:ext cx="2254079" cy="646331"/>
          </a:xfrm>
          <a:prstGeom prst="rect">
            <a:avLst/>
          </a:prstGeom>
          <a:noFill/>
        </p:spPr>
        <p:txBody>
          <a:bodyPr wrap="none" rtlCol="0">
            <a:spAutoFit/>
          </a:bodyPr>
          <a:lstStyle/>
          <a:p>
            <a:r>
              <a:rPr lang="nl-NL" sz="1200" dirty="0">
                <a:solidFill>
                  <a:prstClr val="black"/>
                </a:solidFill>
                <a:latin typeface="Franklin Gothic Book"/>
              </a:rPr>
              <a:t>Annemiek </a:t>
            </a:r>
            <a:r>
              <a:rPr lang="nl-NL" sz="1200" dirty="0" err="1">
                <a:solidFill>
                  <a:prstClr val="black"/>
                </a:solidFill>
                <a:latin typeface="Franklin Gothic Book"/>
              </a:rPr>
              <a:t>Kropman</a:t>
            </a:r>
            <a:endParaRPr lang="nl-NL" sz="1200" dirty="0">
              <a:solidFill>
                <a:prstClr val="black"/>
              </a:solidFill>
              <a:latin typeface="Franklin Gothic Book"/>
            </a:endParaRPr>
          </a:p>
          <a:p>
            <a:r>
              <a:rPr lang="nl-NL" sz="1200" dirty="0">
                <a:solidFill>
                  <a:prstClr val="black"/>
                </a:solidFill>
                <a:latin typeface="Franklin Gothic Book"/>
              </a:rPr>
              <a:t>Manager JGZ Kennemerland</a:t>
            </a:r>
          </a:p>
          <a:p>
            <a:r>
              <a:rPr lang="nl-NL" sz="1200" dirty="0">
                <a:solidFill>
                  <a:prstClr val="black"/>
                </a:solidFill>
                <a:latin typeface="Franklin Gothic Book"/>
              </a:rPr>
              <a:t>c.vaumont@jgzkennemerland.nl</a:t>
            </a:r>
          </a:p>
        </p:txBody>
      </p:sp>
      <p:pic>
        <p:nvPicPr>
          <p:cNvPr id="1028" name="Picture 4" descr="Afbeeldingsresultaat voor logo JG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5706393"/>
            <a:ext cx="1152128" cy="115212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775520" y="1556792"/>
            <a:ext cx="8584594" cy="923330"/>
          </a:xfrm>
          <a:prstGeom prst="rect">
            <a:avLst/>
          </a:prstGeom>
          <a:noFill/>
        </p:spPr>
        <p:txBody>
          <a:bodyPr wrap="none" rtlCol="0">
            <a:spAutoFit/>
          </a:bodyPr>
          <a:lstStyle/>
          <a:p>
            <a:r>
              <a:rPr lang="nl-NL" b="1" dirty="0">
                <a:solidFill>
                  <a:prstClr val="black"/>
                </a:solidFill>
                <a:latin typeface="Franklin Gothic Book"/>
              </a:rPr>
              <a:t>Multi disciplinair overleg ‘Sociale problematiek’ binnen het VSV Midden Kennemerland</a:t>
            </a:r>
          </a:p>
          <a:p>
            <a:r>
              <a:rPr lang="nl-NL" b="1" dirty="0">
                <a:solidFill>
                  <a:prstClr val="black"/>
                </a:solidFill>
                <a:latin typeface="Franklin Gothic Book"/>
              </a:rPr>
              <a:t>			</a:t>
            </a:r>
          </a:p>
          <a:p>
            <a:r>
              <a:rPr lang="nl-NL" b="1" dirty="0">
                <a:solidFill>
                  <a:prstClr val="black"/>
                </a:solidFill>
                <a:latin typeface="Franklin Gothic Book"/>
              </a:rPr>
              <a:t>			Interprofessioneel geboortezorgteam</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18" y="5774039"/>
            <a:ext cx="30003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10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47529" y="673959"/>
            <a:ext cx="8310993" cy="646331"/>
          </a:xfrm>
          <a:prstGeom prst="rect">
            <a:avLst/>
          </a:prstGeom>
          <a:noFill/>
        </p:spPr>
        <p:txBody>
          <a:bodyPr wrap="none" rtlCol="0">
            <a:spAutoFit/>
          </a:bodyPr>
          <a:lstStyle/>
          <a:p>
            <a:r>
              <a:rPr lang="nl-NL" dirty="0">
                <a:solidFill>
                  <a:prstClr val="black"/>
                </a:solidFill>
                <a:latin typeface="Franklin Gothic Book"/>
              </a:rPr>
              <a:t>Maandelijks overleg waarin kwetsbare zwangeren besproken worden.</a:t>
            </a:r>
          </a:p>
          <a:p>
            <a:r>
              <a:rPr lang="nl-NL" dirty="0">
                <a:solidFill>
                  <a:prstClr val="black"/>
                </a:solidFill>
                <a:latin typeface="Franklin Gothic Book"/>
              </a:rPr>
              <a:t>Zwangeren met lage SES (soc. economische status) en psychiatrische ziektebeelden</a:t>
            </a:r>
          </a:p>
        </p:txBody>
      </p:sp>
      <p:sp>
        <p:nvSpPr>
          <p:cNvPr id="3" name="Tekstvak 2"/>
          <p:cNvSpPr txBox="1"/>
          <p:nvPr/>
        </p:nvSpPr>
        <p:spPr>
          <a:xfrm>
            <a:off x="5204917" y="1349939"/>
            <a:ext cx="5329088" cy="1754326"/>
          </a:xfrm>
          <a:prstGeom prst="rect">
            <a:avLst/>
          </a:prstGeom>
          <a:noFill/>
        </p:spPr>
        <p:txBody>
          <a:bodyPr wrap="none" rtlCol="0">
            <a:spAutoFit/>
          </a:bodyPr>
          <a:lstStyle/>
          <a:p>
            <a:r>
              <a:rPr lang="nl-NL" b="1" dirty="0">
                <a:solidFill>
                  <a:prstClr val="black"/>
                </a:solidFill>
                <a:latin typeface="Franklin Gothic Book"/>
              </a:rPr>
              <a:t>Diverse problematiek: </a:t>
            </a:r>
          </a:p>
          <a:p>
            <a:pPr marL="285750" indent="-285750">
              <a:buFontTx/>
              <a:buChar char="-"/>
            </a:pPr>
            <a:r>
              <a:rPr lang="nl-NL" dirty="0">
                <a:solidFill>
                  <a:prstClr val="black"/>
                </a:solidFill>
                <a:latin typeface="Franklin Gothic Book"/>
              </a:rPr>
              <a:t>Psychosociale problematiek</a:t>
            </a:r>
          </a:p>
          <a:p>
            <a:pPr marL="285750" indent="-285750">
              <a:buFontTx/>
              <a:buChar char="-"/>
            </a:pPr>
            <a:r>
              <a:rPr lang="nl-NL" dirty="0">
                <a:solidFill>
                  <a:prstClr val="black"/>
                </a:solidFill>
                <a:latin typeface="Franklin Gothic Book"/>
              </a:rPr>
              <a:t>Huisvestingsproblemen</a:t>
            </a:r>
          </a:p>
          <a:p>
            <a:pPr marL="285750" indent="-285750">
              <a:buFontTx/>
              <a:buChar char="-"/>
            </a:pPr>
            <a:r>
              <a:rPr lang="nl-NL" dirty="0">
                <a:solidFill>
                  <a:prstClr val="black"/>
                </a:solidFill>
                <a:latin typeface="Franklin Gothic Book"/>
              </a:rPr>
              <a:t>Armoede</a:t>
            </a:r>
          </a:p>
          <a:p>
            <a:pPr marL="285750" indent="-285750">
              <a:buFontTx/>
              <a:buChar char="-"/>
            </a:pPr>
            <a:r>
              <a:rPr lang="nl-NL" dirty="0">
                <a:solidFill>
                  <a:prstClr val="black"/>
                </a:solidFill>
                <a:latin typeface="Franklin Gothic Book"/>
              </a:rPr>
              <a:t>Onvoldoende beheersing van de Nederlandse taal</a:t>
            </a:r>
          </a:p>
          <a:p>
            <a:pPr marL="285750" indent="-285750">
              <a:buFontTx/>
              <a:buChar char="-"/>
            </a:pPr>
            <a:r>
              <a:rPr lang="nl-NL" dirty="0">
                <a:solidFill>
                  <a:prstClr val="black"/>
                </a:solidFill>
                <a:latin typeface="Franklin Gothic Book"/>
              </a:rPr>
              <a:t>Lage gezondheidsvaardigheden</a:t>
            </a:r>
          </a:p>
        </p:txBody>
      </p:sp>
      <p:sp>
        <p:nvSpPr>
          <p:cNvPr id="4" name="AutoShape 2" descr="Afbeeldingsresultaat voor expertise"/>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latin typeface="Franklin Gothic Book"/>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749" y="2105094"/>
            <a:ext cx="1800200" cy="113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875" y="4365105"/>
            <a:ext cx="2075179" cy="104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061" y="3677986"/>
            <a:ext cx="19145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7978" y="5827193"/>
            <a:ext cx="2281436" cy="91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048" y="5687031"/>
            <a:ext cx="1519888"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801" y="5279397"/>
            <a:ext cx="1956243" cy="146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956" y="3946561"/>
            <a:ext cx="33337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7598" y="6283481"/>
            <a:ext cx="2440584" cy="52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0879" y="4627645"/>
            <a:ext cx="1743447" cy="105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9566" y="3429001"/>
            <a:ext cx="35052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9956" y="5108981"/>
            <a:ext cx="2541786" cy="110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677416" y="3398827"/>
            <a:ext cx="3394712" cy="369332"/>
          </a:xfrm>
          <a:prstGeom prst="rect">
            <a:avLst/>
          </a:prstGeom>
          <a:noFill/>
        </p:spPr>
        <p:txBody>
          <a:bodyPr wrap="none" rtlCol="0">
            <a:spAutoFit/>
          </a:bodyPr>
          <a:lstStyle/>
          <a:p>
            <a:r>
              <a:rPr lang="nl-NL" b="1" dirty="0">
                <a:solidFill>
                  <a:prstClr val="black"/>
                </a:solidFill>
                <a:latin typeface="Franklin Gothic Book"/>
              </a:rPr>
              <a:t>Wie biedt de juiste begeleiding??</a:t>
            </a:r>
          </a:p>
        </p:txBody>
      </p:sp>
    </p:spTree>
    <p:extLst>
      <p:ext uri="{BB962C8B-B14F-4D97-AF65-F5344CB8AC3E}">
        <p14:creationId xmlns:p14="http://schemas.microsoft.com/office/powerpoint/2010/main" val="102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95600" y="476673"/>
            <a:ext cx="6216766" cy="1200329"/>
          </a:xfrm>
          <a:prstGeom prst="rect">
            <a:avLst/>
          </a:prstGeom>
          <a:noFill/>
        </p:spPr>
        <p:txBody>
          <a:bodyPr wrap="none" rtlCol="0">
            <a:spAutoFit/>
          </a:bodyPr>
          <a:lstStyle/>
          <a:p>
            <a:r>
              <a:rPr lang="nl-NL" b="1" dirty="0">
                <a:solidFill>
                  <a:prstClr val="black"/>
                </a:solidFill>
                <a:latin typeface="Franklin Gothic Book"/>
              </a:rPr>
              <a:t>Rol JGZ</a:t>
            </a:r>
          </a:p>
          <a:p>
            <a:pPr marL="285750" indent="-285750">
              <a:buFontTx/>
              <a:buChar char="-"/>
            </a:pPr>
            <a:r>
              <a:rPr lang="nl-NL" dirty="0">
                <a:solidFill>
                  <a:prstClr val="black"/>
                </a:solidFill>
                <a:latin typeface="Franklin Gothic Book"/>
              </a:rPr>
              <a:t>Sociale kaart in beeld brengen</a:t>
            </a:r>
          </a:p>
          <a:p>
            <a:pPr marL="285750" indent="-285750">
              <a:buFontTx/>
              <a:buChar char="-"/>
            </a:pPr>
            <a:r>
              <a:rPr lang="nl-NL" dirty="0">
                <a:solidFill>
                  <a:prstClr val="black"/>
                </a:solidFill>
                <a:latin typeface="Franklin Gothic Book"/>
              </a:rPr>
              <a:t>Zorgpaden van de R4U vragenlijst domein sociaal ingevuld </a:t>
            </a:r>
          </a:p>
          <a:p>
            <a:pPr marL="285750" indent="-285750">
              <a:buFontTx/>
              <a:buChar char="-"/>
            </a:pPr>
            <a:r>
              <a:rPr lang="nl-NL" dirty="0">
                <a:solidFill>
                  <a:prstClr val="black"/>
                </a:solidFill>
                <a:latin typeface="Franklin Gothic Book"/>
              </a:rPr>
              <a:t>Mede oprichter </a:t>
            </a:r>
            <a:r>
              <a:rPr lang="nl-NL" dirty="0" err="1">
                <a:solidFill>
                  <a:prstClr val="black"/>
                </a:solidFill>
                <a:latin typeface="Franklin Gothic Book"/>
              </a:rPr>
              <a:t>mdo</a:t>
            </a:r>
            <a:r>
              <a:rPr lang="nl-NL" dirty="0">
                <a:solidFill>
                  <a:prstClr val="black"/>
                </a:solidFill>
                <a:latin typeface="Franklin Gothic Book"/>
              </a:rPr>
              <a:t> Sociale problematiek bespreking</a:t>
            </a:r>
          </a:p>
        </p:txBody>
      </p:sp>
      <p:sp>
        <p:nvSpPr>
          <p:cNvPr id="3" name="Tekstvak 2"/>
          <p:cNvSpPr txBox="1"/>
          <p:nvPr/>
        </p:nvSpPr>
        <p:spPr>
          <a:xfrm>
            <a:off x="4511824" y="1970256"/>
            <a:ext cx="5688632" cy="1477328"/>
          </a:xfrm>
          <a:prstGeom prst="rect">
            <a:avLst/>
          </a:prstGeom>
          <a:noFill/>
        </p:spPr>
        <p:txBody>
          <a:bodyPr wrap="square" rtlCol="0">
            <a:spAutoFit/>
          </a:bodyPr>
          <a:lstStyle/>
          <a:p>
            <a:r>
              <a:rPr lang="nl-NL" b="1" dirty="0">
                <a:solidFill>
                  <a:prstClr val="black"/>
                </a:solidFill>
                <a:latin typeface="Franklin Gothic Book"/>
              </a:rPr>
              <a:t>Doel </a:t>
            </a:r>
            <a:r>
              <a:rPr lang="nl-NL" b="1" dirty="0" err="1">
                <a:solidFill>
                  <a:prstClr val="black"/>
                </a:solidFill>
                <a:latin typeface="Franklin Gothic Book"/>
              </a:rPr>
              <a:t>mdo</a:t>
            </a:r>
            <a:r>
              <a:rPr lang="nl-NL" b="1" dirty="0">
                <a:solidFill>
                  <a:prstClr val="black"/>
                </a:solidFill>
                <a:latin typeface="Franklin Gothic Book"/>
              </a:rPr>
              <a:t>; </a:t>
            </a:r>
            <a:r>
              <a:rPr lang="nl-NL" dirty="0">
                <a:solidFill>
                  <a:prstClr val="black"/>
                </a:solidFill>
                <a:latin typeface="Franklin Gothic Book"/>
              </a:rPr>
              <a:t>op structurele wijze (samen) te werken met de regionale hulp- en zorg verleners om de zorg aan de zwangere, haar partner en het (ongeboren) kind te verbeteren en  te continueren.</a:t>
            </a:r>
          </a:p>
          <a:p>
            <a:endParaRPr lang="nl-NL" dirty="0">
              <a:solidFill>
                <a:prstClr val="black"/>
              </a:solidFill>
              <a:latin typeface="Franklin Gothic Book"/>
            </a:endParaRPr>
          </a:p>
        </p:txBody>
      </p:sp>
      <p:sp>
        <p:nvSpPr>
          <p:cNvPr id="4" name="Tekstvak 3"/>
          <p:cNvSpPr txBox="1"/>
          <p:nvPr/>
        </p:nvSpPr>
        <p:spPr>
          <a:xfrm>
            <a:off x="1703512" y="3212977"/>
            <a:ext cx="8352928" cy="646331"/>
          </a:xfrm>
          <a:prstGeom prst="rect">
            <a:avLst/>
          </a:prstGeom>
          <a:noFill/>
        </p:spPr>
        <p:txBody>
          <a:bodyPr wrap="square" rtlCol="0">
            <a:spAutoFit/>
          </a:bodyPr>
          <a:lstStyle/>
          <a:p>
            <a:r>
              <a:rPr lang="nl-NL" b="1" dirty="0">
                <a:solidFill>
                  <a:prstClr val="black"/>
                </a:solidFill>
                <a:latin typeface="Franklin Gothic Book"/>
              </a:rPr>
              <a:t>Deelnemers </a:t>
            </a:r>
            <a:r>
              <a:rPr lang="nl-NL" b="1" dirty="0" err="1">
                <a:solidFill>
                  <a:prstClr val="black"/>
                </a:solidFill>
                <a:latin typeface="Franklin Gothic Book"/>
              </a:rPr>
              <a:t>mdo</a:t>
            </a:r>
            <a:r>
              <a:rPr lang="nl-NL" b="1" dirty="0">
                <a:solidFill>
                  <a:prstClr val="black"/>
                </a:solidFill>
                <a:latin typeface="Franklin Gothic Book"/>
              </a:rPr>
              <a:t>: </a:t>
            </a:r>
            <a:r>
              <a:rPr lang="nl-NL" dirty="0">
                <a:solidFill>
                  <a:prstClr val="black"/>
                </a:solidFill>
                <a:latin typeface="Franklin Gothic Book"/>
              </a:rPr>
              <a:t>(klinisch) verloskundigen, gynaecologen, orthopedagoog (vanuit Stevig Ouderschap), CJG coach, psychiater, maatschappelijk werk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4509121"/>
            <a:ext cx="1999109" cy="199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871" y="5212829"/>
            <a:ext cx="29813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1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2A19EBE-5368-42B2-84B7-D957038D8D10}"/>
              </a:ext>
            </a:extLst>
          </p:cNvPr>
          <p:cNvPicPr>
            <a:picLocks noChangeAspect="1"/>
          </p:cNvPicPr>
          <p:nvPr/>
        </p:nvPicPr>
        <p:blipFill>
          <a:blip r:embed="rId3"/>
          <a:stretch>
            <a:fillRect/>
          </a:stretch>
        </p:blipFill>
        <p:spPr>
          <a:xfrm>
            <a:off x="136345" y="1424709"/>
            <a:ext cx="4042550" cy="5168876"/>
          </a:xfrm>
          <a:prstGeom prst="rect">
            <a:avLst/>
          </a:prstGeom>
        </p:spPr>
      </p:pic>
      <p:pic>
        <p:nvPicPr>
          <p:cNvPr id="8" name="Afbeelding 7">
            <a:extLst>
              <a:ext uri="{FF2B5EF4-FFF2-40B4-BE49-F238E27FC236}">
                <a16:creationId xmlns:a16="http://schemas.microsoft.com/office/drawing/2014/main" id="{854AF8F5-ADD1-4D15-A8AE-65D7AA63788A}"/>
              </a:ext>
            </a:extLst>
          </p:cNvPr>
          <p:cNvPicPr>
            <a:picLocks noChangeAspect="1"/>
          </p:cNvPicPr>
          <p:nvPr/>
        </p:nvPicPr>
        <p:blipFill>
          <a:blip r:embed="rId4"/>
          <a:stretch>
            <a:fillRect/>
          </a:stretch>
        </p:blipFill>
        <p:spPr>
          <a:xfrm>
            <a:off x="4269448" y="1453197"/>
            <a:ext cx="3943664" cy="5164927"/>
          </a:xfrm>
          <a:prstGeom prst="rect">
            <a:avLst/>
          </a:prstGeom>
        </p:spPr>
      </p:pic>
      <p:sp>
        <p:nvSpPr>
          <p:cNvPr id="10" name="Rechthoek: afgeronde hoeken 9">
            <a:extLst>
              <a:ext uri="{FF2B5EF4-FFF2-40B4-BE49-F238E27FC236}">
                <a16:creationId xmlns:a16="http://schemas.microsoft.com/office/drawing/2014/main" id="{FDE66CE5-9CED-48E7-9FDB-C10C4597E69A}"/>
              </a:ext>
            </a:extLst>
          </p:cNvPr>
          <p:cNvSpPr/>
          <p:nvPr/>
        </p:nvSpPr>
        <p:spPr>
          <a:xfrm>
            <a:off x="136345" y="1674359"/>
            <a:ext cx="4042549" cy="9225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320D5032-8F36-41E6-ADEB-3DB029F58B66}"/>
              </a:ext>
            </a:extLst>
          </p:cNvPr>
          <p:cNvPicPr>
            <a:picLocks noChangeAspect="1"/>
          </p:cNvPicPr>
          <p:nvPr/>
        </p:nvPicPr>
        <p:blipFill>
          <a:blip r:embed="rId5"/>
          <a:stretch>
            <a:fillRect/>
          </a:stretch>
        </p:blipFill>
        <p:spPr>
          <a:xfrm>
            <a:off x="8213112" y="1453197"/>
            <a:ext cx="3932658" cy="3176172"/>
          </a:xfrm>
          <a:prstGeom prst="rect">
            <a:avLst/>
          </a:prstGeom>
        </p:spPr>
      </p:pic>
      <p:sp>
        <p:nvSpPr>
          <p:cNvPr id="3" name="Titel 2">
            <a:extLst>
              <a:ext uri="{FF2B5EF4-FFF2-40B4-BE49-F238E27FC236}">
                <a16:creationId xmlns:a16="http://schemas.microsoft.com/office/drawing/2014/main" id="{B9C16BA2-020A-4560-A717-11284B6D323C}"/>
              </a:ext>
            </a:extLst>
          </p:cNvPr>
          <p:cNvSpPr>
            <a:spLocks noGrp="1"/>
          </p:cNvSpPr>
          <p:nvPr>
            <p:ph type="title"/>
          </p:nvPr>
        </p:nvSpPr>
        <p:spPr/>
        <p:txBody>
          <a:bodyPr/>
          <a:lstStyle/>
          <a:p>
            <a:r>
              <a:rPr lang="nl-NL" b="1" dirty="0">
                <a:solidFill>
                  <a:srgbClr val="0070C0"/>
                </a:solidFill>
              </a:rPr>
              <a:t>Fasen implementatie zorgstandaard – 2016-17</a:t>
            </a:r>
            <a:endParaRPr lang="nl-NL" dirty="0"/>
          </a:p>
        </p:txBody>
      </p:sp>
      <p:sp>
        <p:nvSpPr>
          <p:cNvPr id="4" name="Tekstvak 3"/>
          <p:cNvSpPr txBox="1"/>
          <p:nvPr/>
        </p:nvSpPr>
        <p:spPr>
          <a:xfrm>
            <a:off x="3903785" y="2731476"/>
            <a:ext cx="6623538" cy="2800767"/>
          </a:xfrm>
          <a:prstGeom prst="rect">
            <a:avLst/>
          </a:prstGeom>
          <a:solidFill>
            <a:schemeClr val="bg1"/>
          </a:solidFill>
          <a:ln w="38100">
            <a:solidFill>
              <a:srgbClr val="FF0000"/>
            </a:solidFill>
          </a:ln>
        </p:spPr>
        <p:txBody>
          <a:bodyPr wrap="square" rtlCol="0">
            <a:spAutoFit/>
          </a:bodyPr>
          <a:lstStyle/>
          <a:p>
            <a:r>
              <a:rPr lang="nl-NL" sz="2800" b="1" dirty="0">
                <a:solidFill>
                  <a:srgbClr val="FF0000"/>
                </a:solidFill>
              </a:rPr>
              <a:t>Fase 0				</a:t>
            </a:r>
          </a:p>
          <a:p>
            <a:endParaRPr lang="nl-NL" sz="2800" b="1" dirty="0">
              <a:solidFill>
                <a:srgbClr val="FF0000"/>
              </a:solidFill>
            </a:endParaRPr>
          </a:p>
          <a:p>
            <a:r>
              <a:rPr lang="nl-NL" sz="2800" b="1" dirty="0">
                <a:solidFill>
                  <a:srgbClr val="FF0000"/>
                </a:solidFill>
              </a:rPr>
              <a:t>-   Plan van aanpak: 	juli 2017		</a:t>
            </a:r>
          </a:p>
          <a:p>
            <a:pPr marL="285750" indent="-285750">
              <a:buFontTx/>
              <a:buChar char="-"/>
            </a:pPr>
            <a:r>
              <a:rPr lang="nl-NL" sz="2800" b="1" dirty="0">
                <a:solidFill>
                  <a:srgbClr val="FF0000"/>
                </a:solidFill>
              </a:rPr>
              <a:t> Gezamenlijke besluitvorming &amp; </a:t>
            </a:r>
            <a:r>
              <a:rPr lang="nl-NL" sz="2800" b="1" dirty="0" err="1">
                <a:solidFill>
                  <a:srgbClr val="FF0000"/>
                </a:solidFill>
              </a:rPr>
              <a:t>informed</a:t>
            </a:r>
            <a:r>
              <a:rPr lang="nl-NL" sz="2800" b="1" dirty="0">
                <a:solidFill>
                  <a:srgbClr val="FF0000"/>
                </a:solidFill>
              </a:rPr>
              <a:t>     consent</a:t>
            </a:r>
            <a:r>
              <a:rPr lang="nl-NL" b="1" dirty="0">
                <a:solidFill>
                  <a:srgbClr val="FF0000"/>
                </a:solidFill>
              </a:rPr>
              <a:t>			</a:t>
            </a:r>
            <a:r>
              <a:rPr lang="nl-NL" sz="2800" b="1" dirty="0">
                <a:solidFill>
                  <a:srgbClr val="FF0000"/>
                </a:solidFill>
              </a:rPr>
              <a:t>januari 2018</a:t>
            </a:r>
          </a:p>
          <a:p>
            <a:endParaRPr lang="nl-NL" b="1" dirty="0">
              <a:solidFill>
                <a:srgbClr val="FF0000"/>
              </a:solidFill>
            </a:endParaRPr>
          </a:p>
          <a:p>
            <a:endParaRPr lang="nl-NL" b="1" dirty="0">
              <a:solidFill>
                <a:srgbClr val="FF0000"/>
              </a:solidFill>
            </a:endParaRPr>
          </a:p>
        </p:txBody>
      </p:sp>
    </p:spTree>
    <p:extLst>
      <p:ext uri="{BB962C8B-B14F-4D97-AF65-F5344CB8AC3E}">
        <p14:creationId xmlns:p14="http://schemas.microsoft.com/office/powerpoint/2010/main" val="1986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184274" y="2401987"/>
            <a:ext cx="11803224" cy="1542717"/>
          </a:xfrm>
        </p:spPr>
        <p:txBody>
          <a:bodyPr>
            <a:normAutofit/>
          </a:bodyPr>
          <a:lstStyle/>
          <a:p>
            <a:pPr algn="ctr"/>
            <a:r>
              <a:rPr lang="nl-NL" b="1">
                <a:latin typeface="+mn-lt"/>
              </a:rPr>
              <a:t>Fase 1: 	Zwangere &amp; ongeboren kind centraal</a:t>
            </a:r>
            <a:br>
              <a:rPr lang="nl-NL" sz="6000" b="1">
                <a:latin typeface="+mn-lt"/>
              </a:rPr>
            </a:br>
            <a:r>
              <a:rPr lang="nl-NL" sz="6000" b="1" err="1">
                <a:solidFill>
                  <a:schemeClr val="accent1">
                    <a:lumMod val="75000"/>
                  </a:schemeClr>
                </a:solidFill>
                <a:latin typeface="+mn-lt"/>
              </a:rPr>
              <a:t>Informed</a:t>
            </a:r>
            <a:r>
              <a:rPr lang="nl-NL" sz="6000" b="1">
                <a:solidFill>
                  <a:schemeClr val="accent1">
                    <a:lumMod val="75000"/>
                  </a:schemeClr>
                </a:solidFill>
                <a:latin typeface="+mn-lt"/>
              </a:rPr>
              <a:t> </a:t>
            </a:r>
            <a:r>
              <a:rPr lang="nl-NL" sz="6000" b="1" err="1">
                <a:solidFill>
                  <a:schemeClr val="accent1">
                    <a:lumMod val="75000"/>
                  </a:schemeClr>
                </a:solidFill>
                <a:latin typeface="+mn-lt"/>
              </a:rPr>
              <a:t>choice</a:t>
            </a:r>
            <a:endParaRPr lang="nl-NL" sz="6000" b="1">
              <a:solidFill>
                <a:schemeClr val="accent1">
                  <a:lumMod val="75000"/>
                </a:schemeClr>
              </a:solidFill>
            </a:endParaRPr>
          </a:p>
        </p:txBody>
      </p:sp>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5" name="Tekstvak 4">
            <a:extLst>
              <a:ext uri="{FF2B5EF4-FFF2-40B4-BE49-F238E27FC236}">
                <a16:creationId xmlns:a16="http://schemas.microsoft.com/office/drawing/2014/main" id="{849DCAAA-9989-4251-AE0A-FEAE4D9966E1}"/>
              </a:ext>
            </a:extLst>
          </p:cNvPr>
          <p:cNvSpPr txBox="1"/>
          <p:nvPr/>
        </p:nvSpPr>
        <p:spPr>
          <a:xfrm>
            <a:off x="629175" y="4876031"/>
            <a:ext cx="71319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prstClr val="black"/>
                </a:solidFill>
                <a:effectLst/>
                <a:uLnTx/>
                <a:uFillTx/>
                <a:latin typeface="Calibri" panose="020F0502020204030204"/>
                <a:ea typeface="+mn-ea"/>
                <a:cs typeface="+mn-cs"/>
              </a:rPr>
              <a:t>VSV Nijmegen 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Calibri" panose="020F0502020204030204"/>
                <a:ea typeface="+mn-ea"/>
                <a:cs typeface="+mn-cs"/>
              </a:rPr>
              <a:t>Martine Hollander, gynaecoloog Radboud MC</a:t>
            </a:r>
            <a:br>
              <a:rPr kumimoji="0" lang="nl-NL" sz="4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l-NL"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48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Zwangere en (ongeboren) kind centraal</a:t>
            </a:r>
          </a:p>
        </p:txBody>
      </p:sp>
      <p:sp>
        <p:nvSpPr>
          <p:cNvPr id="3" name="Ondertitel 2"/>
          <p:cNvSpPr>
            <a:spLocks noGrp="1"/>
          </p:cNvSpPr>
          <p:nvPr>
            <p:ph type="subTitle" idx="1"/>
          </p:nvPr>
        </p:nvSpPr>
        <p:spPr/>
        <p:txBody>
          <a:bodyPr/>
          <a:lstStyle/>
          <a:p>
            <a:endParaRPr lang="nl-NL" dirty="0"/>
          </a:p>
          <a:p>
            <a:r>
              <a:rPr lang="nl-NL" sz="2400" dirty="0"/>
              <a:t>Maar hoe dan?</a:t>
            </a:r>
          </a:p>
        </p:txBody>
      </p:sp>
      <p:sp>
        <p:nvSpPr>
          <p:cNvPr id="4" name="Tijdelijke aanduiding voor tekst 3"/>
          <p:cNvSpPr>
            <a:spLocks noGrp="1"/>
          </p:cNvSpPr>
          <p:nvPr>
            <p:ph type="body" sz="quarter" idx="10"/>
          </p:nvPr>
        </p:nvSpPr>
        <p:spPr/>
        <p:txBody>
          <a:bodyPr/>
          <a:lstStyle/>
          <a:p>
            <a:r>
              <a:rPr lang="nl-NL" dirty="0"/>
              <a:t>Martine Hollander, gynaecoloog</a:t>
            </a:r>
          </a:p>
          <a:p>
            <a:r>
              <a:rPr lang="nl-NL" dirty="0"/>
              <a:t>Radboudumc Nijmegen</a:t>
            </a:r>
          </a:p>
        </p:txBody>
      </p:sp>
      <p:pic>
        <p:nvPicPr>
          <p:cNvPr id="1027" name="Picture 3"/>
          <p:cNvPicPr>
            <a:picLocks noChangeAspect="1" noChangeArrowheads="1"/>
          </p:cNvPicPr>
          <p:nvPr/>
        </p:nvPicPr>
        <p:blipFill>
          <a:blip r:embed="rId2" cstate="print"/>
          <a:srcRect/>
          <a:stretch>
            <a:fillRect/>
          </a:stretch>
        </p:blipFill>
        <p:spPr bwMode="auto">
          <a:xfrm>
            <a:off x="6312024" y="1823421"/>
            <a:ext cx="3485778" cy="2208730"/>
          </a:xfrm>
          <a:prstGeom prst="rect">
            <a:avLst/>
          </a:prstGeom>
          <a:noFill/>
          <a:ln w="9525">
            <a:noFill/>
            <a:miter lim="800000"/>
            <a:headEnd/>
            <a:tailEnd/>
          </a:ln>
        </p:spPr>
      </p:pic>
    </p:spTree>
    <p:extLst>
      <p:ext uri="{BB962C8B-B14F-4D97-AF65-F5344CB8AC3E}">
        <p14:creationId xmlns:p14="http://schemas.microsoft.com/office/powerpoint/2010/main" val="142716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Tijdens de zwangerschap</a:t>
            </a:r>
          </a:p>
        </p:txBody>
      </p:sp>
      <p:sp>
        <p:nvSpPr>
          <p:cNvPr id="3" name="Ondertitel 2"/>
          <p:cNvSpPr>
            <a:spLocks noGrp="1"/>
          </p:cNvSpPr>
          <p:nvPr>
            <p:ph type="subTitle" idx="1"/>
          </p:nvPr>
        </p:nvSpPr>
        <p:spPr/>
        <p:txBody>
          <a:bodyPr/>
          <a:lstStyle/>
          <a:p>
            <a:pPr>
              <a:buFont typeface="Arial" charset="0"/>
              <a:buChar char="•"/>
            </a:pPr>
            <a:r>
              <a:rPr lang="nl-NL" sz="2400" dirty="0"/>
              <a:t> Individueel geboortezorgplan (bevalplan)</a:t>
            </a:r>
          </a:p>
          <a:p>
            <a:pPr>
              <a:buFont typeface="Arial" charset="0"/>
              <a:buChar char="•"/>
            </a:pPr>
            <a:r>
              <a:rPr lang="nl-NL" sz="2400" dirty="0"/>
              <a:t> Coördinerend zorgverlener (</a:t>
            </a:r>
            <a:r>
              <a:rPr lang="nl-NL" sz="2400" dirty="0" err="1"/>
              <a:t>case-manager</a:t>
            </a:r>
            <a:r>
              <a:rPr lang="nl-NL" sz="2400" dirty="0"/>
              <a:t>)</a:t>
            </a:r>
          </a:p>
          <a:p>
            <a:pPr>
              <a:buFont typeface="Arial" charset="0"/>
              <a:buChar char="•"/>
            </a:pPr>
            <a:r>
              <a:rPr lang="nl-NL" sz="2400" dirty="0"/>
              <a:t> </a:t>
            </a:r>
            <a:r>
              <a:rPr lang="nl-NL" sz="2400" dirty="0" err="1"/>
              <a:t>Gezamelijke</a:t>
            </a:r>
            <a:r>
              <a:rPr lang="nl-NL" sz="2400" dirty="0"/>
              <a:t> intakes/multidisciplinair team</a:t>
            </a:r>
          </a:p>
          <a:p>
            <a:pPr>
              <a:buFont typeface="Arial" charset="0"/>
              <a:buChar char="•"/>
            </a:pPr>
            <a:r>
              <a:rPr lang="nl-NL" sz="2400" dirty="0"/>
              <a:t> </a:t>
            </a:r>
            <a:r>
              <a:rPr lang="nl-NL" sz="2400" dirty="0" err="1"/>
              <a:t>Gezamelijkweb-based</a:t>
            </a:r>
            <a:r>
              <a:rPr lang="nl-NL" sz="2400" dirty="0"/>
              <a:t> dossier </a:t>
            </a:r>
          </a:p>
          <a:p>
            <a:pPr>
              <a:buFont typeface="Arial" charset="0"/>
              <a:buChar char="•"/>
            </a:pPr>
            <a:endParaRPr lang="nl-NL" sz="2400" dirty="0"/>
          </a:p>
        </p:txBody>
      </p:sp>
      <p:sp>
        <p:nvSpPr>
          <p:cNvPr id="4" name="Tijdelijke aanduiding voor tekst 3"/>
          <p:cNvSpPr>
            <a:spLocks noGrp="1"/>
          </p:cNvSpPr>
          <p:nvPr>
            <p:ph type="body" sz="quarter" idx="10"/>
          </p:nvPr>
        </p:nvSpPr>
        <p:spPr/>
        <p:txBody>
          <a:bodyPr/>
          <a:lstStyle/>
          <a:p>
            <a:endParaRPr lang="nl-NL" dirty="0"/>
          </a:p>
        </p:txBody>
      </p:sp>
      <p:pic>
        <p:nvPicPr>
          <p:cNvPr id="5" name="Picture 2" descr="Afbeeldingsresultaat voor who's the boss">
            <a:hlinkClick r:id="rId2"/>
          </p:cNvPr>
          <p:cNvPicPr>
            <a:picLocks noChangeAspect="1" noChangeArrowheads="1"/>
          </p:cNvPicPr>
          <p:nvPr/>
        </p:nvPicPr>
        <p:blipFill>
          <a:blip r:embed="rId3" cstate="print"/>
          <a:srcRect/>
          <a:stretch>
            <a:fillRect/>
          </a:stretch>
        </p:blipFill>
        <p:spPr bwMode="auto">
          <a:xfrm>
            <a:off x="2423593" y="3933056"/>
            <a:ext cx="3461873" cy="2599004"/>
          </a:xfrm>
          <a:prstGeom prst="rect">
            <a:avLst/>
          </a:prstGeom>
          <a:noFill/>
        </p:spPr>
      </p:pic>
    </p:spTree>
    <p:extLst>
      <p:ext uri="{BB962C8B-B14F-4D97-AF65-F5344CB8AC3E}">
        <p14:creationId xmlns:p14="http://schemas.microsoft.com/office/powerpoint/2010/main" val="13597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Tijdens de bevalling</a:t>
            </a:r>
          </a:p>
        </p:txBody>
      </p:sp>
      <p:sp>
        <p:nvSpPr>
          <p:cNvPr id="3" name="Ondertitel 2"/>
          <p:cNvSpPr>
            <a:spLocks noGrp="1"/>
          </p:cNvSpPr>
          <p:nvPr>
            <p:ph type="subTitle" idx="1"/>
          </p:nvPr>
        </p:nvSpPr>
        <p:spPr/>
        <p:txBody>
          <a:bodyPr/>
          <a:lstStyle/>
          <a:p>
            <a:pPr>
              <a:buFont typeface="Arial" charset="0"/>
              <a:buChar char="•"/>
            </a:pPr>
            <a:r>
              <a:rPr lang="nl-NL" sz="2400" dirty="0"/>
              <a:t> </a:t>
            </a:r>
            <a:r>
              <a:rPr lang="nl-NL" sz="2400" dirty="0" err="1"/>
              <a:t>Eén-op-één</a:t>
            </a:r>
            <a:r>
              <a:rPr lang="nl-NL" sz="2400" dirty="0"/>
              <a:t> begeleiding</a:t>
            </a:r>
          </a:p>
          <a:p>
            <a:pPr>
              <a:buFont typeface="Arial" charset="0"/>
              <a:buChar char="•"/>
            </a:pPr>
            <a:r>
              <a:rPr lang="nl-NL" sz="2400" dirty="0"/>
              <a:t> Afwijkende zorgvragen</a:t>
            </a:r>
          </a:p>
          <a:p>
            <a:pPr>
              <a:buFont typeface="Arial" charset="0"/>
              <a:buChar char="•"/>
            </a:pPr>
            <a:r>
              <a:rPr lang="nl-NL" sz="2400" dirty="0"/>
              <a:t> </a:t>
            </a:r>
            <a:r>
              <a:rPr lang="nl-NL" sz="2400" dirty="0" err="1"/>
              <a:t>Informed</a:t>
            </a:r>
            <a:r>
              <a:rPr lang="nl-NL" sz="2400" dirty="0"/>
              <a:t> consent/</a:t>
            </a:r>
            <a:r>
              <a:rPr lang="nl-NL" sz="2400" dirty="0" err="1"/>
              <a:t>informed</a:t>
            </a:r>
            <a:r>
              <a:rPr lang="nl-NL" sz="2400" dirty="0"/>
              <a:t> </a:t>
            </a:r>
            <a:r>
              <a:rPr lang="nl-NL" sz="2400" dirty="0" err="1"/>
              <a:t>refusal</a:t>
            </a:r>
            <a:endParaRPr lang="nl-NL" sz="2400" dirty="0"/>
          </a:p>
          <a:p>
            <a:pPr>
              <a:buFont typeface="Arial" charset="0"/>
              <a:buChar char="•"/>
            </a:pPr>
            <a:r>
              <a:rPr lang="nl-NL" sz="2400" dirty="0"/>
              <a:t> Keuzemogelijkheden, plaats partus</a:t>
            </a:r>
          </a:p>
          <a:p>
            <a:pPr>
              <a:buFont typeface="Arial" charset="0"/>
              <a:buChar char="•"/>
            </a:pPr>
            <a:r>
              <a:rPr lang="nl-NL" sz="2400" dirty="0"/>
              <a:t> Verwijzing/multidisciplinair overleg</a:t>
            </a:r>
          </a:p>
          <a:p>
            <a:pPr>
              <a:buFont typeface="Arial" charset="0"/>
              <a:buChar char="•"/>
            </a:pPr>
            <a:endParaRPr lang="nl-NL" sz="2400" dirty="0"/>
          </a:p>
        </p:txBody>
      </p:sp>
      <p:sp>
        <p:nvSpPr>
          <p:cNvPr id="4" name="Tijdelijke aanduiding voor tekst 3"/>
          <p:cNvSpPr>
            <a:spLocks noGrp="1"/>
          </p:cNvSpPr>
          <p:nvPr>
            <p:ph type="body" sz="quarter" idx="10"/>
          </p:nvPr>
        </p:nvSpPr>
        <p:spPr/>
        <p:txBody>
          <a:bodyPr/>
          <a:lstStyle/>
          <a:p>
            <a:endParaRPr lang="nl-NL"/>
          </a:p>
        </p:txBody>
      </p:sp>
      <p:pic>
        <p:nvPicPr>
          <p:cNvPr id="2050" name="Picture 2" descr="\\umcfs049\VERLGYNuser$\Z353188\Onderwijs\Presentaties promotieonderzoek\Cartoons patient centered care\13221479_1076611022395380_3418913801744137841_n.jpg"/>
          <p:cNvPicPr>
            <a:picLocks noChangeAspect="1" noChangeArrowheads="1"/>
          </p:cNvPicPr>
          <p:nvPr/>
        </p:nvPicPr>
        <p:blipFill>
          <a:blip r:embed="rId2" cstate="print"/>
          <a:srcRect/>
          <a:stretch>
            <a:fillRect/>
          </a:stretch>
        </p:blipFill>
        <p:spPr bwMode="auto">
          <a:xfrm>
            <a:off x="6960096" y="836712"/>
            <a:ext cx="3419872" cy="2120320"/>
          </a:xfrm>
          <a:prstGeom prst="rect">
            <a:avLst/>
          </a:prstGeom>
          <a:noFill/>
        </p:spPr>
      </p:pic>
    </p:spTree>
    <p:extLst>
      <p:ext uri="{BB962C8B-B14F-4D97-AF65-F5344CB8AC3E}">
        <p14:creationId xmlns:p14="http://schemas.microsoft.com/office/powerpoint/2010/main" val="286063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Na de bevalling</a:t>
            </a:r>
          </a:p>
        </p:txBody>
      </p:sp>
      <p:sp>
        <p:nvSpPr>
          <p:cNvPr id="3" name="Ondertitel 2"/>
          <p:cNvSpPr>
            <a:spLocks noGrp="1"/>
          </p:cNvSpPr>
          <p:nvPr>
            <p:ph type="subTitle" idx="1"/>
          </p:nvPr>
        </p:nvSpPr>
        <p:spPr/>
        <p:txBody>
          <a:bodyPr/>
          <a:lstStyle/>
          <a:p>
            <a:pPr>
              <a:buFont typeface="Arial" charset="0"/>
              <a:buChar char="•"/>
            </a:pPr>
            <a:r>
              <a:rPr lang="nl-NL" sz="2400" dirty="0"/>
              <a:t> Positie van het kind</a:t>
            </a:r>
          </a:p>
          <a:p>
            <a:pPr>
              <a:buFont typeface="Arial" charset="0"/>
              <a:buChar char="•"/>
            </a:pPr>
            <a:r>
              <a:rPr lang="nl-NL" sz="2400" dirty="0"/>
              <a:t> </a:t>
            </a:r>
            <a:r>
              <a:rPr lang="nl-NL" sz="2400" dirty="0" err="1"/>
              <a:t>Rooming-in</a:t>
            </a:r>
            <a:r>
              <a:rPr lang="nl-NL" sz="2400" dirty="0"/>
              <a:t> (kraamsuites)</a:t>
            </a:r>
          </a:p>
          <a:p>
            <a:pPr>
              <a:buFont typeface="Arial" charset="0"/>
              <a:buChar char="•"/>
            </a:pPr>
            <a:r>
              <a:rPr lang="nl-NL" sz="2400" dirty="0"/>
              <a:t> </a:t>
            </a:r>
            <a:r>
              <a:rPr lang="nl-NL" sz="2400" dirty="0" err="1"/>
              <a:t>Nacontrole</a:t>
            </a:r>
            <a:endParaRPr lang="nl-NL" sz="2400" dirty="0"/>
          </a:p>
        </p:txBody>
      </p:sp>
      <p:sp>
        <p:nvSpPr>
          <p:cNvPr id="4" name="Tijdelijke aanduiding voor tekst 3"/>
          <p:cNvSpPr>
            <a:spLocks noGrp="1"/>
          </p:cNvSpPr>
          <p:nvPr>
            <p:ph type="body" sz="quarter" idx="10"/>
          </p:nvPr>
        </p:nvSpPr>
        <p:spPr/>
        <p:txBody>
          <a:bodyPr/>
          <a:lstStyle/>
          <a:p>
            <a:endParaRPr lang="nl-NL"/>
          </a:p>
        </p:txBody>
      </p:sp>
      <p:pic>
        <p:nvPicPr>
          <p:cNvPr id="5" name="image.png"/>
          <p:cNvPicPr>
            <a:picLocks noChangeAspect="1"/>
          </p:cNvPicPr>
          <p:nvPr/>
        </p:nvPicPr>
        <p:blipFill>
          <a:blip r:embed="rId2" cstate="print">
            <a:extLst/>
          </a:blip>
          <a:stretch>
            <a:fillRect/>
          </a:stretch>
        </p:blipFill>
        <p:spPr>
          <a:xfrm>
            <a:off x="5303912" y="2852937"/>
            <a:ext cx="4667250" cy="2430463"/>
          </a:xfrm>
          <a:prstGeom prst="rect">
            <a:avLst/>
          </a:prstGeom>
          <a:ln w="12700">
            <a:miter lim="400000"/>
          </a:ln>
        </p:spPr>
      </p:pic>
    </p:spTree>
    <p:extLst>
      <p:ext uri="{BB962C8B-B14F-4D97-AF65-F5344CB8AC3E}">
        <p14:creationId xmlns:p14="http://schemas.microsoft.com/office/powerpoint/2010/main" val="323749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Martine Hollander</a:t>
            </a:r>
          </a:p>
        </p:txBody>
      </p:sp>
      <p:sp>
        <p:nvSpPr>
          <p:cNvPr id="3" name="Ondertitel 2"/>
          <p:cNvSpPr>
            <a:spLocks noGrp="1"/>
          </p:cNvSpPr>
          <p:nvPr>
            <p:ph type="subTitle" idx="1"/>
          </p:nvPr>
        </p:nvSpPr>
        <p:spPr/>
        <p:txBody>
          <a:bodyPr/>
          <a:lstStyle/>
          <a:p>
            <a:r>
              <a:rPr lang="nl-NL" sz="2400" dirty="0" err="1">
                <a:hlinkClick r:id="rId2"/>
              </a:rPr>
              <a:t>martine.hollander</a:t>
            </a:r>
            <a:r>
              <a:rPr lang="nl-NL" sz="2400" dirty="0">
                <a:hlinkClick r:id="rId2"/>
              </a:rPr>
              <a:t>@</a:t>
            </a:r>
            <a:r>
              <a:rPr lang="nl-NL" sz="2400" dirty="0" err="1">
                <a:hlinkClick r:id="rId2"/>
              </a:rPr>
              <a:t>radboudumc.nl</a:t>
            </a:r>
            <a:endParaRPr lang="nl-NL" sz="2400" dirty="0"/>
          </a:p>
          <a:p>
            <a:r>
              <a:rPr lang="nl-NL" sz="2400" dirty="0" err="1">
                <a:hlinkClick r:id="rId3"/>
              </a:rPr>
              <a:t>www.wonderstudie.nl</a:t>
            </a:r>
            <a:endParaRPr lang="nl-NL" sz="2400" dirty="0"/>
          </a:p>
          <a:p>
            <a:r>
              <a:rPr lang="nl-NL" sz="2400" dirty="0" err="1">
                <a:hlinkClick r:id="rId4"/>
              </a:rPr>
              <a:t>www.traumatischebevalling.nl</a:t>
            </a:r>
            <a:endParaRPr lang="nl-NL" sz="2400"/>
          </a:p>
          <a:p>
            <a:endParaRPr lang="nl-NL" sz="2400" dirty="0"/>
          </a:p>
        </p:txBody>
      </p:sp>
      <p:sp>
        <p:nvSpPr>
          <p:cNvPr id="4" name="Tijdelijke aanduiding voor tekst 3"/>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00244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184274" y="2401987"/>
            <a:ext cx="11803224" cy="1542717"/>
          </a:xfrm>
        </p:spPr>
        <p:txBody>
          <a:bodyPr>
            <a:normAutofit fontScale="90000"/>
          </a:bodyPr>
          <a:lstStyle/>
          <a:p>
            <a:pPr algn="ctr"/>
            <a:r>
              <a:rPr lang="nl-NL" b="1">
                <a:latin typeface="+mn-lt"/>
              </a:rPr>
              <a:t>Fase 1: 	Pre-, post-, natale zorg</a:t>
            </a:r>
            <a:br>
              <a:rPr lang="nl-NL" sz="6700" b="1">
                <a:latin typeface="+mn-lt"/>
              </a:rPr>
            </a:br>
            <a:r>
              <a:rPr lang="nl-NL" sz="6700" b="1">
                <a:solidFill>
                  <a:schemeClr val="accent1">
                    <a:lumMod val="75000"/>
                  </a:schemeClr>
                </a:solidFill>
                <a:latin typeface="+mn-lt"/>
              </a:rPr>
              <a:t>Integrale zorgpaden in grote steden</a:t>
            </a:r>
            <a:br>
              <a:rPr lang="nl-NL" sz="6000" b="1"/>
            </a:br>
            <a:endParaRPr lang="nl-NL" sz="6000" b="1"/>
          </a:p>
        </p:txBody>
      </p:sp>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5" name="Tekstvak 4">
            <a:extLst>
              <a:ext uri="{FF2B5EF4-FFF2-40B4-BE49-F238E27FC236}">
                <a16:creationId xmlns:a16="http://schemas.microsoft.com/office/drawing/2014/main" id="{849DCAAA-9989-4251-AE0A-FEAE4D9966E1}"/>
              </a:ext>
            </a:extLst>
          </p:cNvPr>
          <p:cNvSpPr txBox="1"/>
          <p:nvPr/>
        </p:nvSpPr>
        <p:spPr>
          <a:xfrm>
            <a:off x="604007" y="5001866"/>
            <a:ext cx="71319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prstClr val="black"/>
                </a:solidFill>
                <a:effectLst/>
                <a:uLnTx/>
                <a:uFillTx/>
                <a:latin typeface="Calibri" panose="020F0502020204030204"/>
                <a:ea typeface="+mn-ea"/>
                <a:cs typeface="+mn-cs"/>
              </a:rPr>
              <a:t>IGO HGJC i.o. (Den Haag 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Calibri" panose="020F0502020204030204"/>
                <a:ea typeface="+mn-ea"/>
                <a:cs typeface="+mn-cs"/>
              </a:rPr>
              <a:t>Hanneke Feitsma, gynaecoloog </a:t>
            </a:r>
            <a:r>
              <a:rPr kumimoji="0" lang="nl-NL" sz="1600" b="1" i="0" u="none" strike="noStrike" kern="1200" cap="none" spc="0" normalizeH="0" baseline="0" noProof="0" err="1">
                <a:ln>
                  <a:noFill/>
                </a:ln>
                <a:solidFill>
                  <a:prstClr val="black"/>
                </a:solidFill>
                <a:effectLst/>
                <a:uLnTx/>
                <a:uFillTx/>
                <a:latin typeface="Calibri" panose="020F0502020204030204"/>
                <a:ea typeface="+mn-ea"/>
                <a:cs typeface="+mn-cs"/>
              </a:rPr>
              <a:t>Hagaziekenhuis</a:t>
            </a:r>
            <a:br>
              <a:rPr kumimoji="0" lang="nl-NL" sz="4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l-NL"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 name="Afbeelding 5" descr="implementatie.png"/>
          <p:cNvPicPr>
            <a:picLocks noChangeAspect="1"/>
          </p:cNvPicPr>
          <p:nvPr/>
        </p:nvPicPr>
        <p:blipFill>
          <a:blip r:embed="rId2" cstate="print"/>
          <a:stretch>
            <a:fillRect/>
          </a:stretch>
        </p:blipFill>
        <p:spPr>
          <a:xfrm>
            <a:off x="7896200" y="2996952"/>
            <a:ext cx="1944216" cy="2736304"/>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1919536" y="188640"/>
            <a:ext cx="5760640" cy="2478224"/>
          </a:xfrm>
          <a:prstGeom prst="rect">
            <a:avLst/>
          </a:prstGeom>
          <a:noFill/>
          <a:ln w="9525">
            <a:noFill/>
            <a:miter lim="800000"/>
            <a:headEnd/>
            <a:tailEnd/>
          </a:ln>
        </p:spPr>
      </p:pic>
      <p:pic>
        <p:nvPicPr>
          <p:cNvPr id="8" name="Tijdelijke aanduiding voor inhoud 10" descr="Schermafbeelding 2017-05-27 om 16.01.47.png"/>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2567608" y="2636912"/>
            <a:ext cx="3528392" cy="2725236"/>
          </a:xfrm>
          <a:prstGeom prst="rect">
            <a:avLst/>
          </a:prstGeom>
          <a:noFill/>
          <a:ln>
            <a:noFill/>
          </a:ln>
        </p:spPr>
      </p:pic>
      <p:pic>
        <p:nvPicPr>
          <p:cNvPr id="1029" name="Picture 5"/>
          <p:cNvPicPr>
            <a:picLocks noChangeAspect="1" noChangeArrowheads="1"/>
          </p:cNvPicPr>
          <p:nvPr/>
        </p:nvPicPr>
        <p:blipFill>
          <a:blip r:embed="rId5" cstate="print"/>
          <a:srcRect/>
          <a:stretch>
            <a:fillRect/>
          </a:stretch>
        </p:blipFill>
        <p:spPr bwMode="auto">
          <a:xfrm>
            <a:off x="1775521" y="4941168"/>
            <a:ext cx="5249803" cy="1916832"/>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7248128" y="1"/>
            <a:ext cx="3048242" cy="2934643"/>
          </a:xfrm>
          <a:prstGeom prst="rect">
            <a:avLst/>
          </a:prstGeom>
          <a:noFill/>
          <a:ln w="9525">
            <a:noFill/>
            <a:miter lim="800000"/>
            <a:headEnd/>
            <a:tailEnd/>
          </a:ln>
        </p:spPr>
      </p:pic>
      <p:sp>
        <p:nvSpPr>
          <p:cNvPr id="13" name="Rechthoek 12"/>
          <p:cNvSpPr/>
          <p:nvPr/>
        </p:nvSpPr>
        <p:spPr>
          <a:xfrm>
            <a:off x="7320136" y="5657672"/>
            <a:ext cx="3078088" cy="1200329"/>
          </a:xfrm>
          <a:prstGeom prst="rect">
            <a:avLst/>
          </a:prstGeom>
        </p:spPr>
        <p:txBody>
          <a:bodyPr wrap="square">
            <a:spAutoFit/>
          </a:bodyPr>
          <a:lstStyle/>
          <a:p>
            <a:r>
              <a:rPr lang="nl-NL" dirty="0">
                <a:solidFill>
                  <a:prstClr val="black"/>
                </a:solidFill>
                <a:latin typeface="Calibri"/>
              </a:rPr>
              <a:t>Hanneke Feitsma, gynaecoloog,</a:t>
            </a:r>
          </a:p>
          <a:p>
            <a:r>
              <a:rPr lang="nl-NL" dirty="0">
                <a:solidFill>
                  <a:prstClr val="black"/>
                </a:solidFill>
                <a:latin typeface="Calibri"/>
              </a:rPr>
              <a:t>HagaZiekenhuis</a:t>
            </a:r>
          </a:p>
          <a:p>
            <a:r>
              <a:rPr lang="nl-NL" dirty="0" err="1">
                <a:solidFill>
                  <a:prstClr val="black"/>
                </a:solidFill>
                <a:latin typeface="Calibri"/>
              </a:rPr>
              <a:t>h.feitsma</a:t>
            </a:r>
            <a:r>
              <a:rPr lang="nl-NL" dirty="0">
                <a:solidFill>
                  <a:prstClr val="black"/>
                </a:solidFill>
                <a:latin typeface="Calibri"/>
                <a:cs typeface="Aharoni"/>
              </a:rPr>
              <a:t>@</a:t>
            </a:r>
            <a:r>
              <a:rPr lang="nl-NL" dirty="0" err="1">
                <a:solidFill>
                  <a:prstClr val="black"/>
                </a:solidFill>
                <a:latin typeface="Calibri"/>
                <a:cs typeface="Aharoni"/>
              </a:rPr>
              <a:t>hagaziekenhuis.nl</a:t>
            </a:r>
            <a:endParaRPr lang="nl-NL" dirty="0">
              <a:solidFill>
                <a:prstClr val="black"/>
              </a:solidFill>
              <a:latin typeface="Calibri"/>
            </a:endParaRPr>
          </a:p>
        </p:txBody>
      </p:sp>
    </p:spTree>
    <p:extLst>
      <p:ext uri="{BB962C8B-B14F-4D97-AF65-F5344CB8AC3E}">
        <p14:creationId xmlns:p14="http://schemas.microsoft.com/office/powerpoint/2010/main" val="302528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inhoud 10" descr="Schermafbeelding 2017-05-27 om 16.01.47.png"/>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3359696" y="1268760"/>
            <a:ext cx="6080414" cy="4696350"/>
          </a:xfrm>
          <a:prstGeom prst="rect">
            <a:avLst/>
          </a:prstGeom>
          <a:noFill/>
          <a:ln>
            <a:noFill/>
          </a:ln>
        </p:spPr>
      </p:pic>
      <p:pic>
        <p:nvPicPr>
          <p:cNvPr id="2" name="Afbeelding 1" descr="zwangere.png"/>
          <p:cNvPicPr>
            <a:picLocks noChangeAspect="1"/>
          </p:cNvPicPr>
          <p:nvPr/>
        </p:nvPicPr>
        <p:blipFill>
          <a:blip r:embed="rId4" cstate="print"/>
          <a:stretch>
            <a:fillRect/>
          </a:stretch>
        </p:blipFill>
        <p:spPr>
          <a:xfrm>
            <a:off x="5303912" y="116633"/>
            <a:ext cx="1551434" cy="1943651"/>
          </a:xfrm>
          <a:prstGeom prst="rect">
            <a:avLst/>
          </a:prstGeom>
        </p:spPr>
      </p:pic>
      <p:pic>
        <p:nvPicPr>
          <p:cNvPr id="3" name="Afbeelding 2" descr="ziekenhuis.png"/>
          <p:cNvPicPr>
            <a:picLocks noChangeAspect="1"/>
          </p:cNvPicPr>
          <p:nvPr/>
        </p:nvPicPr>
        <p:blipFill>
          <a:blip r:embed="rId5" cstate="print"/>
          <a:stretch>
            <a:fillRect/>
          </a:stretch>
        </p:blipFill>
        <p:spPr>
          <a:xfrm>
            <a:off x="1919537" y="3573017"/>
            <a:ext cx="2619375" cy="1743075"/>
          </a:xfrm>
          <a:prstGeom prst="rect">
            <a:avLst/>
          </a:prstGeom>
        </p:spPr>
      </p:pic>
      <p:pic>
        <p:nvPicPr>
          <p:cNvPr id="4" name="Afbeelding 3" descr="ziekenhuis.png"/>
          <p:cNvPicPr>
            <a:picLocks noChangeAspect="1"/>
          </p:cNvPicPr>
          <p:nvPr/>
        </p:nvPicPr>
        <p:blipFill>
          <a:blip r:embed="rId5" cstate="print"/>
          <a:stretch>
            <a:fillRect/>
          </a:stretch>
        </p:blipFill>
        <p:spPr>
          <a:xfrm>
            <a:off x="7248129" y="3501009"/>
            <a:ext cx="2619375" cy="1743075"/>
          </a:xfrm>
          <a:prstGeom prst="rect">
            <a:avLst/>
          </a:prstGeom>
        </p:spPr>
      </p:pic>
      <p:pic>
        <p:nvPicPr>
          <p:cNvPr id="6" name="Afbeelding 5" descr="met de handen in haar2.png"/>
          <p:cNvPicPr>
            <a:picLocks noChangeAspect="1"/>
          </p:cNvPicPr>
          <p:nvPr/>
        </p:nvPicPr>
        <p:blipFill>
          <a:blip r:embed="rId6" cstate="print"/>
          <a:stretch>
            <a:fillRect/>
          </a:stretch>
        </p:blipFill>
        <p:spPr>
          <a:xfrm>
            <a:off x="4799856" y="2132856"/>
            <a:ext cx="2627784" cy="1532874"/>
          </a:xfrm>
          <a:prstGeom prst="rect">
            <a:avLst/>
          </a:prstGeom>
        </p:spPr>
      </p:pic>
      <p:sp>
        <p:nvSpPr>
          <p:cNvPr id="8" name="Rechthoek 7"/>
          <p:cNvSpPr/>
          <p:nvPr/>
        </p:nvSpPr>
        <p:spPr>
          <a:xfrm>
            <a:off x="4511824" y="5085184"/>
            <a:ext cx="2736304" cy="1569660"/>
          </a:xfrm>
          <a:prstGeom prst="rect">
            <a:avLst/>
          </a:prstGeom>
        </p:spPr>
        <p:txBody>
          <a:bodyPr wrap="square">
            <a:spAutoFit/>
          </a:bodyPr>
          <a:lstStyle/>
          <a:p>
            <a:pPr algn="ctr"/>
            <a:r>
              <a:rPr lang="nl-NL" sz="9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a:t>
            </a:r>
          </a:p>
        </p:txBody>
      </p:sp>
      <p:sp>
        <p:nvSpPr>
          <p:cNvPr id="9" name="Tekstvak 8"/>
          <p:cNvSpPr txBox="1"/>
          <p:nvPr/>
        </p:nvSpPr>
        <p:spPr>
          <a:xfrm>
            <a:off x="6779568" y="188641"/>
            <a:ext cx="3888432" cy="1200329"/>
          </a:xfrm>
          <a:prstGeom prst="rect">
            <a:avLst/>
          </a:prstGeom>
          <a:noFill/>
        </p:spPr>
        <p:txBody>
          <a:bodyPr wrap="square" rtlCol="0">
            <a:spAutoFit/>
          </a:bodyPr>
          <a:lstStyle/>
          <a:p>
            <a:pPr>
              <a:buFont typeface="Arial" pitchFamily="34" charset="0"/>
              <a:buChar char="•"/>
            </a:pPr>
            <a:r>
              <a:rPr lang="nl-NL" sz="2400" dirty="0">
                <a:solidFill>
                  <a:prstClr val="black"/>
                </a:solidFill>
                <a:latin typeface="Calibri"/>
              </a:rPr>
              <a:t>BMI 34</a:t>
            </a:r>
          </a:p>
          <a:p>
            <a:pPr>
              <a:buFont typeface="Arial" pitchFamily="34" charset="0"/>
              <a:buChar char="•"/>
            </a:pPr>
            <a:r>
              <a:rPr lang="nl-NL" sz="2400" dirty="0">
                <a:solidFill>
                  <a:prstClr val="black"/>
                </a:solidFill>
                <a:latin typeface="Calibri"/>
              </a:rPr>
              <a:t>Zwangerschapsdiabetes </a:t>
            </a:r>
          </a:p>
          <a:p>
            <a:pPr>
              <a:buFont typeface="Arial" pitchFamily="34" charset="0"/>
              <a:buChar char="•"/>
            </a:pPr>
            <a:r>
              <a:rPr lang="nl-NL" sz="2400" dirty="0" err="1">
                <a:solidFill>
                  <a:prstClr val="black"/>
                </a:solidFill>
                <a:latin typeface="Calibri"/>
              </a:rPr>
              <a:t>Financiele</a:t>
            </a:r>
            <a:r>
              <a:rPr lang="nl-NL" sz="2400" dirty="0">
                <a:solidFill>
                  <a:prstClr val="black"/>
                </a:solidFill>
                <a:latin typeface="Calibri"/>
              </a:rPr>
              <a:t> problemen</a:t>
            </a:r>
          </a:p>
        </p:txBody>
      </p:sp>
      <p:sp>
        <p:nvSpPr>
          <p:cNvPr id="11" name="Rechthoek 10"/>
          <p:cNvSpPr/>
          <p:nvPr/>
        </p:nvSpPr>
        <p:spPr>
          <a:xfrm>
            <a:off x="3143673" y="306896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A</a:t>
            </a:r>
          </a:p>
        </p:txBody>
      </p:sp>
      <p:sp>
        <p:nvSpPr>
          <p:cNvPr id="12" name="Rechthoek 11"/>
          <p:cNvSpPr/>
          <p:nvPr/>
        </p:nvSpPr>
        <p:spPr>
          <a:xfrm>
            <a:off x="8400257" y="2996952"/>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B</a:t>
            </a:r>
          </a:p>
        </p:txBody>
      </p:sp>
      <p:pic>
        <p:nvPicPr>
          <p:cNvPr id="14" name="Picture 5"/>
          <p:cNvPicPr>
            <a:picLocks noChangeAspect="1" noChangeArrowheads="1"/>
          </p:cNvPicPr>
          <p:nvPr/>
        </p:nvPicPr>
        <p:blipFill>
          <a:blip r:embed="rId7" cstate="print"/>
          <a:srcRect/>
          <a:stretch>
            <a:fillRect/>
          </a:stretch>
        </p:blipFill>
        <p:spPr bwMode="auto">
          <a:xfrm>
            <a:off x="1703512" y="5997580"/>
            <a:ext cx="2592288" cy="860421"/>
          </a:xfrm>
          <a:prstGeom prst="rect">
            <a:avLst/>
          </a:prstGeom>
          <a:noFill/>
          <a:ln w="9525">
            <a:noFill/>
            <a:miter lim="800000"/>
            <a:headEnd/>
            <a:tailEnd/>
          </a:ln>
          <a:effectLst/>
        </p:spPr>
      </p:pic>
    </p:spTree>
    <p:extLst>
      <p:ext uri="{BB962C8B-B14F-4D97-AF65-F5344CB8AC3E}">
        <p14:creationId xmlns:p14="http://schemas.microsoft.com/office/powerpoint/2010/main" val="1403244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10" descr="Schermafbeelding 2017-05-27 om 16.01.47.png"/>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7680176" y="4437112"/>
            <a:ext cx="2513134" cy="1941078"/>
          </a:xfrm>
          <a:prstGeom prst="rect">
            <a:avLst/>
          </a:prstGeom>
          <a:noFill/>
          <a:ln>
            <a:noFill/>
          </a:ln>
        </p:spPr>
      </p:pic>
      <p:sp>
        <p:nvSpPr>
          <p:cNvPr id="2" name="Titel 1"/>
          <p:cNvSpPr>
            <a:spLocks noGrp="1"/>
          </p:cNvSpPr>
          <p:nvPr>
            <p:ph type="title"/>
          </p:nvPr>
        </p:nvSpPr>
        <p:spPr/>
        <p:txBody>
          <a:bodyPr>
            <a:normAutofit/>
          </a:bodyPr>
          <a:lstStyle/>
          <a:p>
            <a:r>
              <a:rPr lang="nl-NL" sz="2800" dirty="0"/>
              <a:t>Zorgverleners slaan handen ineen</a:t>
            </a:r>
          </a:p>
        </p:txBody>
      </p:sp>
      <p:sp>
        <p:nvSpPr>
          <p:cNvPr id="3" name="Tijdelijke aanduiding voor tekst 2"/>
          <p:cNvSpPr>
            <a:spLocks noGrp="1"/>
          </p:cNvSpPr>
          <p:nvPr>
            <p:ph type="body" idx="1"/>
          </p:nvPr>
        </p:nvSpPr>
        <p:spPr/>
        <p:txBody>
          <a:bodyPr>
            <a:noAutofit/>
          </a:bodyPr>
          <a:lstStyle/>
          <a:p>
            <a:r>
              <a:rPr lang="nl-NL" dirty="0" err="1"/>
              <a:t>Cie</a:t>
            </a:r>
            <a:r>
              <a:rPr lang="nl-NL" dirty="0"/>
              <a:t>  medische werkafspraken Den Haag- Delft</a:t>
            </a:r>
          </a:p>
        </p:txBody>
      </p:sp>
      <p:sp>
        <p:nvSpPr>
          <p:cNvPr id="4" name="Tijdelijke aanduiding voor inhoud 3"/>
          <p:cNvSpPr>
            <a:spLocks noGrp="1"/>
          </p:cNvSpPr>
          <p:nvPr>
            <p:ph sz="half" idx="2"/>
          </p:nvPr>
        </p:nvSpPr>
        <p:spPr/>
        <p:txBody>
          <a:bodyPr/>
          <a:lstStyle/>
          <a:p>
            <a:r>
              <a:rPr lang="nl-NL" dirty="0"/>
              <a:t>3 </a:t>
            </a:r>
            <a:r>
              <a:rPr lang="nl-NL" dirty="0" err="1"/>
              <a:t>VSV’s</a:t>
            </a:r>
            <a:endParaRPr lang="nl-NL" dirty="0"/>
          </a:p>
          <a:p>
            <a:pPr lvl="1"/>
            <a:r>
              <a:rPr lang="nl-NL" dirty="0"/>
              <a:t>Gynaecoloog</a:t>
            </a:r>
          </a:p>
          <a:p>
            <a:pPr lvl="1"/>
            <a:r>
              <a:rPr lang="nl-NL" dirty="0"/>
              <a:t>AIOS</a:t>
            </a:r>
          </a:p>
          <a:p>
            <a:pPr lvl="1"/>
            <a:r>
              <a:rPr lang="nl-NL" dirty="0"/>
              <a:t>Verloskundige</a:t>
            </a:r>
          </a:p>
          <a:p>
            <a:pPr lvl="1"/>
            <a:endParaRPr lang="nl-NL" dirty="0"/>
          </a:p>
          <a:p>
            <a:pPr lvl="1"/>
            <a:r>
              <a:rPr lang="nl-NL" dirty="0"/>
              <a:t>Voorzitter kring verloskundigen</a:t>
            </a:r>
          </a:p>
          <a:p>
            <a:pPr lvl="1"/>
            <a:endParaRPr lang="nl-NL" dirty="0"/>
          </a:p>
          <a:p>
            <a:pPr lvl="1"/>
            <a:r>
              <a:rPr lang="nl-NL" dirty="0"/>
              <a:t>Kinderarts indien nodig</a:t>
            </a:r>
          </a:p>
        </p:txBody>
      </p:sp>
      <p:sp>
        <p:nvSpPr>
          <p:cNvPr id="5" name="Tijdelijke aanduiding voor tekst 4"/>
          <p:cNvSpPr>
            <a:spLocks noGrp="1"/>
          </p:cNvSpPr>
          <p:nvPr>
            <p:ph type="body" sz="quarter" idx="3"/>
          </p:nvPr>
        </p:nvSpPr>
        <p:spPr>
          <a:xfrm>
            <a:off x="6168009" y="1124744"/>
            <a:ext cx="4041775" cy="639762"/>
          </a:xfrm>
        </p:spPr>
        <p:txBody>
          <a:bodyPr>
            <a:normAutofit/>
          </a:bodyPr>
          <a:lstStyle/>
          <a:p>
            <a:r>
              <a:rPr lang="nl-NL" dirty="0" err="1"/>
              <a:t>Cie</a:t>
            </a:r>
            <a:r>
              <a:rPr lang="nl-NL" dirty="0"/>
              <a:t> Psychosociale zorgpaden</a:t>
            </a:r>
          </a:p>
        </p:txBody>
      </p:sp>
      <p:sp>
        <p:nvSpPr>
          <p:cNvPr id="6" name="Tijdelijke aanduiding voor inhoud 5"/>
          <p:cNvSpPr>
            <a:spLocks noGrp="1"/>
          </p:cNvSpPr>
          <p:nvPr>
            <p:ph sz="quarter" idx="4"/>
          </p:nvPr>
        </p:nvSpPr>
        <p:spPr>
          <a:xfrm>
            <a:off x="6168008" y="2132856"/>
            <a:ext cx="4752528" cy="3951288"/>
          </a:xfrm>
        </p:spPr>
        <p:txBody>
          <a:bodyPr/>
          <a:lstStyle/>
          <a:p>
            <a:r>
              <a:rPr lang="nl-NL" dirty="0"/>
              <a:t>Afvaardiging 0</a:t>
            </a:r>
            <a:r>
              <a:rPr lang="nl-NL" baseline="30000" dirty="0"/>
              <a:t>e</a:t>
            </a:r>
            <a:r>
              <a:rPr lang="nl-NL" dirty="0"/>
              <a:t>,1</a:t>
            </a:r>
            <a:r>
              <a:rPr lang="nl-NL" baseline="30000" dirty="0"/>
              <a:t>e</a:t>
            </a:r>
            <a:r>
              <a:rPr lang="nl-NL" dirty="0"/>
              <a:t> 2</a:t>
            </a:r>
            <a:r>
              <a:rPr lang="nl-NL" baseline="30000" dirty="0"/>
              <a:t>e</a:t>
            </a:r>
            <a:r>
              <a:rPr lang="nl-NL" dirty="0"/>
              <a:t> lijn</a:t>
            </a:r>
          </a:p>
          <a:p>
            <a:pPr>
              <a:buNone/>
            </a:pPr>
            <a:r>
              <a:rPr lang="nl-NL" dirty="0"/>
              <a:t>		</a:t>
            </a:r>
            <a:r>
              <a:rPr lang="nl-NL" sz="2000" dirty="0"/>
              <a:t>- </a:t>
            </a:r>
            <a:r>
              <a:rPr lang="nl-NL" sz="2000" dirty="0" err="1"/>
              <a:t>Ggd</a:t>
            </a:r>
            <a:endParaRPr lang="nl-NL" sz="2000" dirty="0"/>
          </a:p>
          <a:p>
            <a:pPr>
              <a:buNone/>
            </a:pPr>
            <a:r>
              <a:rPr lang="nl-NL" sz="2000" dirty="0"/>
              <a:t>		- alle benodigde instanties</a:t>
            </a:r>
          </a:p>
          <a:p>
            <a:pPr>
              <a:buNone/>
            </a:pPr>
            <a:r>
              <a:rPr lang="nl-NL" sz="2000" dirty="0"/>
              <a:t>		- verloskundigen</a:t>
            </a:r>
          </a:p>
          <a:p>
            <a:pPr>
              <a:buNone/>
            </a:pPr>
            <a:r>
              <a:rPr lang="nl-NL" sz="2000" dirty="0"/>
              <a:t>		- 3 ziekenhuizen</a:t>
            </a:r>
          </a:p>
          <a:p>
            <a:pPr>
              <a:buNone/>
            </a:pPr>
            <a:endParaRPr lang="nl-NL" dirty="0"/>
          </a:p>
        </p:txBody>
      </p:sp>
      <p:pic>
        <p:nvPicPr>
          <p:cNvPr id="8" name="Picture 5"/>
          <p:cNvPicPr>
            <a:picLocks noChangeAspect="1" noChangeArrowheads="1"/>
          </p:cNvPicPr>
          <p:nvPr/>
        </p:nvPicPr>
        <p:blipFill>
          <a:blip r:embed="rId3" cstate="print"/>
          <a:srcRect/>
          <a:stretch>
            <a:fillRect/>
          </a:stretch>
        </p:blipFill>
        <p:spPr bwMode="auto">
          <a:xfrm>
            <a:off x="1703512" y="5997580"/>
            <a:ext cx="2592288" cy="860421"/>
          </a:xfrm>
          <a:prstGeom prst="rect">
            <a:avLst/>
          </a:prstGeom>
          <a:noFill/>
          <a:ln w="9525">
            <a:noFill/>
            <a:miter lim="800000"/>
            <a:headEnd/>
            <a:tailEnd/>
          </a:ln>
          <a:effectLst/>
        </p:spPr>
      </p:pic>
    </p:spTree>
    <p:extLst>
      <p:ext uri="{BB962C8B-B14F-4D97-AF65-F5344CB8AC3E}">
        <p14:creationId xmlns:p14="http://schemas.microsoft.com/office/powerpoint/2010/main" val="404476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p:cNvPr>
          <p:cNvPicPr>
            <a:picLocks noChangeAspect="1"/>
          </p:cNvPicPr>
          <p:nvPr/>
        </p:nvPicPr>
        <p:blipFill>
          <a:blip r:embed="rId3"/>
          <a:stretch>
            <a:fillRect/>
          </a:stretch>
        </p:blipFill>
        <p:spPr>
          <a:xfrm>
            <a:off x="136345" y="164892"/>
            <a:ext cx="5027846" cy="6428693"/>
          </a:xfrm>
          <a:prstGeom prst="rect">
            <a:avLst/>
          </a:prstGeom>
        </p:spPr>
      </p:pic>
      <p:pic>
        <p:nvPicPr>
          <p:cNvPr id="4" name="Afbeelding 3">
            <a:extLst/>
          </p:cNvPr>
          <p:cNvPicPr>
            <a:picLocks noChangeAspect="1"/>
          </p:cNvPicPr>
          <p:nvPr/>
        </p:nvPicPr>
        <p:blipFill>
          <a:blip r:embed="rId4"/>
          <a:stretch>
            <a:fillRect/>
          </a:stretch>
        </p:blipFill>
        <p:spPr>
          <a:xfrm>
            <a:off x="5433329" y="203558"/>
            <a:ext cx="4349896" cy="6436919"/>
          </a:xfrm>
          <a:prstGeom prst="rect">
            <a:avLst/>
          </a:prstGeom>
        </p:spPr>
      </p:pic>
      <p:sp>
        <p:nvSpPr>
          <p:cNvPr id="5" name="Rechthoek 4"/>
          <p:cNvSpPr/>
          <p:nvPr/>
        </p:nvSpPr>
        <p:spPr>
          <a:xfrm>
            <a:off x="136345" y="1690688"/>
            <a:ext cx="5027846" cy="49028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5556738" y="203558"/>
            <a:ext cx="4226487" cy="51538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2650268" y="713232"/>
            <a:ext cx="8173881" cy="5693866"/>
          </a:xfrm>
          <a:prstGeom prst="rect">
            <a:avLst/>
          </a:prstGeom>
          <a:solidFill>
            <a:schemeClr val="bg1"/>
          </a:solidFill>
          <a:ln w="31750">
            <a:solidFill>
              <a:srgbClr val="FF0000"/>
            </a:solidFill>
          </a:ln>
        </p:spPr>
        <p:txBody>
          <a:bodyPr wrap="square" rtlCol="0">
            <a:spAutoFit/>
          </a:bodyPr>
          <a:lstStyle/>
          <a:p>
            <a:r>
              <a:rPr lang="nl-NL" sz="2800" b="1" dirty="0">
                <a:solidFill>
                  <a:srgbClr val="FF0000"/>
                </a:solidFill>
              </a:rPr>
              <a:t>Fase 1						Januari 2018</a:t>
            </a:r>
          </a:p>
          <a:p>
            <a:endParaRPr lang="nl-NL" sz="2800" b="1" dirty="0">
              <a:solidFill>
                <a:srgbClr val="FF0000"/>
              </a:solidFill>
            </a:endParaRPr>
          </a:p>
          <a:p>
            <a:r>
              <a:rPr lang="nl-NL" sz="2800" b="1" dirty="0">
                <a:solidFill>
                  <a:srgbClr val="FF0000"/>
                </a:solidFill>
              </a:rPr>
              <a:t>Kwaliteitsbeleid </a:t>
            </a:r>
            <a:r>
              <a:rPr lang="nl-NL" sz="2800" b="1" dirty="0" err="1">
                <a:solidFill>
                  <a:srgbClr val="FF0000"/>
                </a:solidFill>
              </a:rPr>
              <a:t>incl</a:t>
            </a:r>
            <a:r>
              <a:rPr lang="nl-NL" sz="2800" b="1" dirty="0">
                <a:solidFill>
                  <a:srgbClr val="FF0000"/>
                </a:solidFill>
              </a:rPr>
              <a:t> kwaliteitscyclus en indicatoren</a:t>
            </a:r>
          </a:p>
          <a:p>
            <a:r>
              <a:rPr lang="nl-NL" sz="2800" b="1" dirty="0">
                <a:solidFill>
                  <a:srgbClr val="FF0000"/>
                </a:solidFill>
              </a:rPr>
              <a:t>Multidisciplinaire en </a:t>
            </a:r>
            <a:r>
              <a:rPr lang="nl-NL" sz="2800" b="1" dirty="0" err="1">
                <a:solidFill>
                  <a:srgbClr val="FF0000"/>
                </a:solidFill>
              </a:rPr>
              <a:t>lijnoverstijgende</a:t>
            </a:r>
            <a:r>
              <a:rPr lang="nl-NL" sz="2800" b="1" dirty="0">
                <a:solidFill>
                  <a:srgbClr val="FF0000"/>
                </a:solidFill>
              </a:rPr>
              <a:t> samenwerking</a:t>
            </a:r>
          </a:p>
          <a:p>
            <a:r>
              <a:rPr lang="nl-NL" sz="2800" b="1" dirty="0">
                <a:solidFill>
                  <a:srgbClr val="FF0000"/>
                </a:solidFill>
              </a:rPr>
              <a:t>Interprofessioneel geboortezorgteam (</a:t>
            </a:r>
            <a:r>
              <a:rPr lang="nl-NL" sz="2800" b="1" dirty="0" err="1">
                <a:solidFill>
                  <a:srgbClr val="FF0000"/>
                </a:solidFill>
              </a:rPr>
              <a:t>incl</a:t>
            </a:r>
            <a:r>
              <a:rPr lang="nl-NL" sz="2800" b="1" dirty="0">
                <a:solidFill>
                  <a:srgbClr val="FF0000"/>
                </a:solidFill>
              </a:rPr>
              <a:t> MDO)</a:t>
            </a:r>
          </a:p>
          <a:p>
            <a:r>
              <a:rPr lang="nl-NL" sz="2800" b="1" dirty="0">
                <a:solidFill>
                  <a:srgbClr val="FF0000"/>
                </a:solidFill>
              </a:rPr>
              <a:t>Zwangere en (ongeboren) kind centraal</a:t>
            </a:r>
          </a:p>
          <a:p>
            <a:r>
              <a:rPr lang="nl-NL" sz="2800" b="1" dirty="0">
                <a:solidFill>
                  <a:srgbClr val="FF0000"/>
                </a:solidFill>
              </a:rPr>
              <a:t>Eén vast aanspreekpunt</a:t>
            </a:r>
          </a:p>
          <a:p>
            <a:r>
              <a:rPr lang="nl-NL" sz="2800" b="1" dirty="0">
                <a:solidFill>
                  <a:srgbClr val="FF0000"/>
                </a:solidFill>
              </a:rPr>
              <a:t>Prenatale zorg</a:t>
            </a:r>
          </a:p>
          <a:p>
            <a:r>
              <a:rPr lang="nl-NL" sz="2800" b="1" dirty="0">
                <a:solidFill>
                  <a:srgbClr val="FF0000"/>
                </a:solidFill>
              </a:rPr>
              <a:t>Zorg bij bevalling en geboorte</a:t>
            </a:r>
          </a:p>
          <a:p>
            <a:r>
              <a:rPr lang="nl-NL" sz="2800" b="1" dirty="0">
                <a:solidFill>
                  <a:srgbClr val="FF0000"/>
                </a:solidFill>
              </a:rPr>
              <a:t>Zorg na bevalling en geboorte</a:t>
            </a:r>
          </a:p>
          <a:p>
            <a:r>
              <a:rPr lang="nl-NL" sz="2800" b="1" dirty="0">
                <a:solidFill>
                  <a:srgbClr val="FF0000"/>
                </a:solidFill>
              </a:rPr>
              <a:t>Acute zorg</a:t>
            </a:r>
          </a:p>
          <a:p>
            <a:r>
              <a:rPr lang="nl-NL" sz="2800" b="1" dirty="0">
                <a:solidFill>
                  <a:srgbClr val="FF0000"/>
                </a:solidFill>
              </a:rPr>
              <a:t>VSV</a:t>
            </a:r>
          </a:p>
          <a:p>
            <a:endParaRPr lang="nl-NL" sz="2800" b="1" dirty="0">
              <a:solidFill>
                <a:srgbClr val="FF0000"/>
              </a:solidFill>
            </a:endParaRPr>
          </a:p>
        </p:txBody>
      </p:sp>
    </p:spTree>
    <p:extLst>
      <p:ext uri="{BB962C8B-B14F-4D97-AF65-F5344CB8AC3E}">
        <p14:creationId xmlns:p14="http://schemas.microsoft.com/office/powerpoint/2010/main" val="1838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10" descr="Schermafbeelding 2017-05-27 om 16.01.47.png"/>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7680176" y="4437112"/>
            <a:ext cx="2513134" cy="1941078"/>
          </a:xfrm>
          <a:prstGeom prst="rect">
            <a:avLst/>
          </a:prstGeom>
          <a:noFill/>
          <a:ln>
            <a:noFill/>
          </a:ln>
        </p:spPr>
      </p:pic>
      <p:sp>
        <p:nvSpPr>
          <p:cNvPr id="3" name="Tijdelijke aanduiding voor tekst 2"/>
          <p:cNvSpPr>
            <a:spLocks noGrp="1"/>
          </p:cNvSpPr>
          <p:nvPr>
            <p:ph type="body" idx="1"/>
          </p:nvPr>
        </p:nvSpPr>
        <p:spPr>
          <a:xfrm>
            <a:off x="1991544" y="260648"/>
            <a:ext cx="4040188" cy="639762"/>
          </a:xfrm>
        </p:spPr>
        <p:txBody>
          <a:bodyPr>
            <a:noAutofit/>
          </a:bodyPr>
          <a:lstStyle/>
          <a:p>
            <a:r>
              <a:rPr lang="nl-NL" dirty="0"/>
              <a:t>Medische werkafspraken regio Den Haag- Delft</a:t>
            </a:r>
          </a:p>
        </p:txBody>
      </p:sp>
      <p:sp>
        <p:nvSpPr>
          <p:cNvPr id="5" name="Tijdelijke aanduiding voor tekst 4"/>
          <p:cNvSpPr>
            <a:spLocks noGrp="1"/>
          </p:cNvSpPr>
          <p:nvPr>
            <p:ph type="body" sz="quarter" idx="3"/>
          </p:nvPr>
        </p:nvSpPr>
        <p:spPr>
          <a:xfrm>
            <a:off x="6312025" y="-99392"/>
            <a:ext cx="4041775" cy="639762"/>
          </a:xfrm>
        </p:spPr>
        <p:txBody>
          <a:bodyPr/>
          <a:lstStyle/>
          <a:p>
            <a:r>
              <a:rPr lang="nl-NL" dirty="0"/>
              <a:t>Psychosociale zorgpaden</a:t>
            </a:r>
          </a:p>
        </p:txBody>
      </p:sp>
      <p:sp>
        <p:nvSpPr>
          <p:cNvPr id="6" name="Tijdelijke aanduiding voor inhoud 5"/>
          <p:cNvSpPr>
            <a:spLocks noGrp="1"/>
          </p:cNvSpPr>
          <p:nvPr>
            <p:ph sz="quarter" idx="4"/>
          </p:nvPr>
        </p:nvSpPr>
        <p:spPr>
          <a:xfrm>
            <a:off x="6168009" y="1124744"/>
            <a:ext cx="4041775" cy="3951288"/>
          </a:xfrm>
        </p:spPr>
        <p:txBody>
          <a:bodyPr>
            <a:normAutofit/>
          </a:bodyPr>
          <a:lstStyle/>
          <a:p>
            <a:r>
              <a:rPr lang="nl-NL" sz="2000" dirty="0"/>
              <a:t>Huiselijk geweld</a:t>
            </a:r>
          </a:p>
          <a:p>
            <a:r>
              <a:rPr lang="nl-NL" sz="2000" dirty="0"/>
              <a:t>Licht verstandelijk beperkten</a:t>
            </a:r>
          </a:p>
          <a:p>
            <a:r>
              <a:rPr lang="nl-NL" sz="2000" dirty="0"/>
              <a:t>Minderjarige zwangere</a:t>
            </a:r>
          </a:p>
          <a:p>
            <a:r>
              <a:rPr lang="nl-NL" sz="2000" dirty="0"/>
              <a:t>Ongewenst zwanger</a:t>
            </a:r>
          </a:p>
          <a:p>
            <a:r>
              <a:rPr lang="nl-NL" sz="2000" dirty="0" err="1"/>
              <a:t>Onverzekerden</a:t>
            </a:r>
            <a:endParaRPr lang="nl-NL" sz="2000" dirty="0"/>
          </a:p>
          <a:p>
            <a:r>
              <a:rPr lang="nl-NL" sz="2000" dirty="0"/>
              <a:t>Psychosociale problematiek</a:t>
            </a:r>
          </a:p>
          <a:p>
            <a:r>
              <a:rPr lang="nl-NL" sz="2000" dirty="0"/>
              <a:t>Roken tijdens de zwangerschap</a:t>
            </a:r>
          </a:p>
          <a:p>
            <a:r>
              <a:rPr lang="nl-NL" sz="2000" dirty="0"/>
              <a:t>vluchtelingen</a:t>
            </a:r>
          </a:p>
        </p:txBody>
      </p:sp>
      <p:pic>
        <p:nvPicPr>
          <p:cNvPr id="10" name="Picture 5"/>
          <p:cNvPicPr>
            <a:picLocks noChangeAspect="1" noChangeArrowheads="1"/>
          </p:cNvPicPr>
          <p:nvPr/>
        </p:nvPicPr>
        <p:blipFill>
          <a:blip r:embed="rId3" cstate="print"/>
          <a:srcRect/>
          <a:stretch>
            <a:fillRect/>
          </a:stretch>
        </p:blipFill>
        <p:spPr bwMode="auto">
          <a:xfrm>
            <a:off x="1775520" y="5997580"/>
            <a:ext cx="2592288" cy="860421"/>
          </a:xfrm>
          <a:prstGeom prst="rect">
            <a:avLst/>
          </a:prstGeom>
          <a:noFill/>
          <a:ln w="9525">
            <a:noFill/>
            <a:miter lim="800000"/>
            <a:headEnd/>
            <a:tailEnd/>
          </a:ln>
          <a:effectLst/>
        </p:spPr>
      </p:pic>
      <p:sp>
        <p:nvSpPr>
          <p:cNvPr id="12" name="Tekstvak 11"/>
          <p:cNvSpPr txBox="1"/>
          <p:nvPr/>
        </p:nvSpPr>
        <p:spPr>
          <a:xfrm>
            <a:off x="1847528" y="1196753"/>
            <a:ext cx="4176464" cy="4401205"/>
          </a:xfrm>
          <a:prstGeom prst="rect">
            <a:avLst/>
          </a:prstGeom>
          <a:noFill/>
        </p:spPr>
        <p:txBody>
          <a:bodyPr wrap="square" rtlCol="0">
            <a:spAutoFit/>
          </a:bodyPr>
          <a:lstStyle/>
          <a:p>
            <a:pPr>
              <a:buFont typeface="Arial" pitchFamily="34" charset="0"/>
              <a:buChar char="•"/>
            </a:pPr>
            <a:r>
              <a:rPr lang="nl-NL" sz="2000" dirty="0" err="1">
                <a:solidFill>
                  <a:prstClr val="black"/>
                </a:solidFill>
                <a:latin typeface="Calibri"/>
              </a:rPr>
              <a:t>Prom</a:t>
            </a:r>
            <a:endParaRPr lang="nl-NL" sz="2000" dirty="0">
              <a:solidFill>
                <a:prstClr val="black"/>
              </a:solidFill>
              <a:latin typeface="Calibri"/>
            </a:endParaRPr>
          </a:p>
          <a:p>
            <a:pPr>
              <a:buFont typeface="Arial" pitchFamily="34" charset="0"/>
              <a:buChar char="•"/>
            </a:pPr>
            <a:r>
              <a:rPr lang="nl-NL" sz="2000" dirty="0">
                <a:solidFill>
                  <a:prstClr val="black"/>
                </a:solidFill>
                <a:latin typeface="Calibri"/>
              </a:rPr>
              <a:t>SSRI</a:t>
            </a:r>
          </a:p>
          <a:p>
            <a:pPr>
              <a:buFont typeface="Arial" pitchFamily="34" charset="0"/>
              <a:buChar char="•"/>
            </a:pPr>
            <a:r>
              <a:rPr lang="nl-NL" sz="2000" dirty="0" err="1">
                <a:solidFill>
                  <a:prstClr val="black"/>
                </a:solidFill>
                <a:latin typeface="Calibri"/>
              </a:rPr>
              <a:t>NeonataleOnttrekkingsverschijnselen</a:t>
            </a:r>
            <a:r>
              <a:rPr lang="nl-NL" sz="2000" dirty="0">
                <a:solidFill>
                  <a:prstClr val="black"/>
                </a:solidFill>
                <a:latin typeface="Calibri"/>
              </a:rPr>
              <a:t> na SSRI</a:t>
            </a:r>
          </a:p>
          <a:p>
            <a:pPr>
              <a:buFont typeface="Arial" pitchFamily="34" charset="0"/>
              <a:buChar char="•"/>
            </a:pPr>
            <a:r>
              <a:rPr lang="nl-NL" sz="2000" dirty="0" err="1">
                <a:solidFill>
                  <a:prstClr val="black"/>
                </a:solidFill>
                <a:latin typeface="Calibri"/>
              </a:rPr>
              <a:t>Maternaal</a:t>
            </a:r>
            <a:r>
              <a:rPr lang="nl-NL" sz="2000" dirty="0">
                <a:solidFill>
                  <a:prstClr val="black"/>
                </a:solidFill>
                <a:latin typeface="Calibri"/>
              </a:rPr>
              <a:t> drugsgebruik</a:t>
            </a:r>
          </a:p>
          <a:p>
            <a:pPr>
              <a:buFont typeface="Arial" pitchFamily="34" charset="0"/>
              <a:buChar char="•"/>
            </a:pPr>
            <a:r>
              <a:rPr lang="nl-NL" sz="2000" dirty="0">
                <a:solidFill>
                  <a:prstClr val="black"/>
                </a:solidFill>
                <a:latin typeface="Calibri"/>
              </a:rPr>
              <a:t>Dreigende </a:t>
            </a:r>
            <a:r>
              <a:rPr lang="nl-NL" sz="2000" dirty="0" err="1">
                <a:solidFill>
                  <a:prstClr val="black"/>
                </a:solidFill>
                <a:latin typeface="Calibri"/>
              </a:rPr>
              <a:t>serotiniteit</a:t>
            </a:r>
            <a:endParaRPr lang="nl-NL" sz="2000" dirty="0">
              <a:solidFill>
                <a:prstClr val="black"/>
              </a:solidFill>
              <a:latin typeface="Calibri"/>
            </a:endParaRPr>
          </a:p>
          <a:p>
            <a:pPr>
              <a:buFont typeface="Arial" pitchFamily="34" charset="0"/>
              <a:buChar char="•"/>
            </a:pPr>
            <a:r>
              <a:rPr lang="nl-NL" sz="2000" dirty="0" err="1">
                <a:solidFill>
                  <a:prstClr val="black"/>
                </a:solidFill>
                <a:latin typeface="Calibri"/>
              </a:rPr>
              <a:t>Obesitas</a:t>
            </a:r>
            <a:endParaRPr lang="nl-NL" sz="2000" dirty="0">
              <a:solidFill>
                <a:prstClr val="black"/>
              </a:solidFill>
              <a:latin typeface="Calibri"/>
            </a:endParaRPr>
          </a:p>
          <a:p>
            <a:pPr>
              <a:buFont typeface="Arial" pitchFamily="34" charset="0"/>
              <a:buChar char="•"/>
            </a:pPr>
            <a:r>
              <a:rPr lang="nl-NL" sz="2000" dirty="0">
                <a:solidFill>
                  <a:prstClr val="black"/>
                </a:solidFill>
                <a:latin typeface="Calibri"/>
              </a:rPr>
              <a:t>Sectio in anamnese</a:t>
            </a:r>
          </a:p>
          <a:p>
            <a:pPr>
              <a:buFont typeface="Arial" pitchFamily="34" charset="0"/>
              <a:buChar char="•"/>
            </a:pPr>
            <a:r>
              <a:rPr lang="nl-NL" sz="2000" dirty="0">
                <a:solidFill>
                  <a:prstClr val="black"/>
                </a:solidFill>
                <a:latin typeface="Calibri"/>
              </a:rPr>
              <a:t>Schildklierproblematiek</a:t>
            </a:r>
          </a:p>
          <a:p>
            <a:pPr>
              <a:buFont typeface="Arial" pitchFamily="34" charset="0"/>
              <a:buChar char="•"/>
            </a:pPr>
            <a:r>
              <a:rPr lang="nl-NL" sz="2000" dirty="0">
                <a:solidFill>
                  <a:prstClr val="black"/>
                </a:solidFill>
                <a:latin typeface="Calibri"/>
              </a:rPr>
              <a:t>Diabetes </a:t>
            </a:r>
            <a:r>
              <a:rPr lang="nl-NL" sz="2000" dirty="0" err="1">
                <a:solidFill>
                  <a:prstClr val="black"/>
                </a:solidFill>
                <a:latin typeface="Calibri"/>
              </a:rPr>
              <a:t>gravidarum</a:t>
            </a:r>
            <a:endParaRPr lang="nl-NL" sz="2000" dirty="0">
              <a:solidFill>
                <a:prstClr val="black"/>
              </a:solidFill>
              <a:latin typeface="Calibri"/>
            </a:endParaRPr>
          </a:p>
          <a:p>
            <a:pPr>
              <a:buFont typeface="Arial" pitchFamily="34" charset="0"/>
              <a:buChar char="•"/>
            </a:pPr>
            <a:r>
              <a:rPr lang="nl-NL" sz="2000" dirty="0">
                <a:solidFill>
                  <a:prstClr val="black"/>
                </a:solidFill>
                <a:latin typeface="Calibri"/>
              </a:rPr>
              <a:t>Blaasretentie </a:t>
            </a:r>
            <a:r>
              <a:rPr lang="nl-NL" sz="2000" dirty="0" err="1">
                <a:solidFill>
                  <a:prstClr val="black"/>
                </a:solidFill>
                <a:latin typeface="Calibri"/>
              </a:rPr>
              <a:t>postpartum</a:t>
            </a:r>
            <a:endParaRPr lang="nl-NL" sz="2000" dirty="0">
              <a:solidFill>
                <a:prstClr val="black"/>
              </a:solidFill>
              <a:latin typeface="Calibri"/>
            </a:endParaRPr>
          </a:p>
          <a:p>
            <a:pPr>
              <a:buFont typeface="Arial" pitchFamily="34" charset="0"/>
              <a:buChar char="•"/>
            </a:pPr>
            <a:r>
              <a:rPr lang="nl-NL" sz="2000" dirty="0">
                <a:solidFill>
                  <a:prstClr val="black"/>
                </a:solidFill>
                <a:latin typeface="Calibri"/>
              </a:rPr>
              <a:t>Preventie </a:t>
            </a:r>
            <a:r>
              <a:rPr lang="nl-NL" sz="2000" dirty="0" err="1">
                <a:solidFill>
                  <a:prstClr val="black"/>
                </a:solidFill>
                <a:latin typeface="Calibri"/>
              </a:rPr>
              <a:t>fluxus</a:t>
            </a:r>
            <a:r>
              <a:rPr lang="nl-NL" sz="2000" dirty="0">
                <a:solidFill>
                  <a:prstClr val="black"/>
                </a:solidFill>
                <a:latin typeface="Calibri"/>
              </a:rPr>
              <a:t>/ MPV in VG</a:t>
            </a:r>
          </a:p>
          <a:p>
            <a:pPr>
              <a:buFont typeface="Arial" pitchFamily="34" charset="0"/>
              <a:buChar char="•"/>
            </a:pPr>
            <a:r>
              <a:rPr lang="nl-NL" sz="2000" dirty="0">
                <a:solidFill>
                  <a:prstClr val="black"/>
                </a:solidFill>
                <a:latin typeface="Calibri"/>
              </a:rPr>
              <a:t>Hypertensie pp</a:t>
            </a:r>
          </a:p>
          <a:p>
            <a:pPr>
              <a:buFont typeface="Arial" pitchFamily="34" charset="0"/>
              <a:buChar char="•"/>
            </a:pPr>
            <a:r>
              <a:rPr lang="nl-NL" sz="2000" dirty="0" err="1">
                <a:solidFill>
                  <a:prstClr val="black"/>
                </a:solidFill>
                <a:latin typeface="Calibri"/>
              </a:rPr>
              <a:t>anaemie</a:t>
            </a:r>
            <a:endParaRPr lang="nl-NL" sz="2000" dirty="0">
              <a:solidFill>
                <a:prstClr val="black"/>
              </a:solidFill>
              <a:latin typeface="Calibri"/>
            </a:endParaRPr>
          </a:p>
        </p:txBody>
      </p:sp>
      <p:sp>
        <p:nvSpPr>
          <p:cNvPr id="13" name="Tijdelijke aanduiding voor inhoud 12"/>
          <p:cNvSpPr>
            <a:spLocks noGrp="1"/>
          </p:cNvSpPr>
          <p:nvPr>
            <p:ph sz="half" idx="2"/>
          </p:nvPr>
        </p:nvSpPr>
        <p:spPr/>
        <p:txBody>
          <a:bodyPr/>
          <a:lstStyle/>
          <a:p>
            <a:endParaRPr lang="nl-NL" dirty="0"/>
          </a:p>
        </p:txBody>
      </p:sp>
    </p:spTree>
    <p:extLst>
      <p:ext uri="{BB962C8B-B14F-4D97-AF65-F5344CB8AC3E}">
        <p14:creationId xmlns:p14="http://schemas.microsoft.com/office/powerpoint/2010/main" val="84969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zwangere.png"/>
          <p:cNvPicPr>
            <a:picLocks noChangeAspect="1"/>
          </p:cNvPicPr>
          <p:nvPr/>
        </p:nvPicPr>
        <p:blipFill>
          <a:blip r:embed="rId2" cstate="print"/>
          <a:stretch>
            <a:fillRect/>
          </a:stretch>
        </p:blipFill>
        <p:spPr>
          <a:xfrm>
            <a:off x="5087888" y="2204865"/>
            <a:ext cx="2304256" cy="2886793"/>
          </a:xfrm>
          <a:prstGeom prst="rect">
            <a:avLst/>
          </a:prstGeom>
        </p:spPr>
      </p:pic>
      <p:sp>
        <p:nvSpPr>
          <p:cNvPr id="3" name="Tekstvak 2"/>
          <p:cNvSpPr txBox="1"/>
          <p:nvPr/>
        </p:nvSpPr>
        <p:spPr>
          <a:xfrm>
            <a:off x="2423592" y="1196753"/>
            <a:ext cx="2160240" cy="646331"/>
          </a:xfrm>
          <a:prstGeom prst="rect">
            <a:avLst/>
          </a:prstGeom>
          <a:noFill/>
        </p:spPr>
        <p:txBody>
          <a:bodyPr wrap="square" rtlCol="0">
            <a:spAutoFit/>
          </a:bodyPr>
          <a:lstStyle/>
          <a:p>
            <a:r>
              <a:rPr lang="nl-NL" dirty="0">
                <a:solidFill>
                  <a:prstClr val="black"/>
                </a:solidFill>
                <a:latin typeface="Calibri"/>
              </a:rPr>
              <a:t>Borgen van plannen en samenwerking</a:t>
            </a:r>
          </a:p>
        </p:txBody>
      </p:sp>
      <p:sp>
        <p:nvSpPr>
          <p:cNvPr id="4" name="Tekstvak 3"/>
          <p:cNvSpPr txBox="1"/>
          <p:nvPr/>
        </p:nvSpPr>
        <p:spPr>
          <a:xfrm>
            <a:off x="4871864" y="476672"/>
            <a:ext cx="3024336" cy="369332"/>
          </a:xfrm>
          <a:prstGeom prst="rect">
            <a:avLst/>
          </a:prstGeom>
          <a:noFill/>
        </p:spPr>
        <p:txBody>
          <a:bodyPr wrap="square" rtlCol="0">
            <a:spAutoFit/>
          </a:bodyPr>
          <a:lstStyle/>
          <a:p>
            <a:r>
              <a:rPr lang="nl-NL" dirty="0">
                <a:solidFill>
                  <a:prstClr val="black"/>
                </a:solidFill>
                <a:latin typeface="Calibri"/>
              </a:rPr>
              <a:t>Creëer draagvlak</a:t>
            </a:r>
          </a:p>
        </p:txBody>
      </p:sp>
      <p:sp>
        <p:nvSpPr>
          <p:cNvPr id="5" name="Tekstvak 4"/>
          <p:cNvSpPr txBox="1"/>
          <p:nvPr/>
        </p:nvSpPr>
        <p:spPr>
          <a:xfrm>
            <a:off x="7104112" y="1052736"/>
            <a:ext cx="3024336" cy="369332"/>
          </a:xfrm>
          <a:prstGeom prst="rect">
            <a:avLst/>
          </a:prstGeom>
          <a:noFill/>
        </p:spPr>
        <p:txBody>
          <a:bodyPr wrap="square" rtlCol="0">
            <a:spAutoFit/>
          </a:bodyPr>
          <a:lstStyle/>
          <a:p>
            <a:r>
              <a:rPr lang="nl-NL" dirty="0">
                <a:solidFill>
                  <a:prstClr val="black"/>
                </a:solidFill>
                <a:latin typeface="Calibri"/>
              </a:rPr>
              <a:t>Samenstelling werkgroep</a:t>
            </a:r>
          </a:p>
        </p:txBody>
      </p:sp>
      <p:sp>
        <p:nvSpPr>
          <p:cNvPr id="6" name="Tekstvak 5"/>
          <p:cNvSpPr txBox="1"/>
          <p:nvPr/>
        </p:nvSpPr>
        <p:spPr>
          <a:xfrm>
            <a:off x="8544272" y="2492896"/>
            <a:ext cx="1836712" cy="369332"/>
          </a:xfrm>
          <a:prstGeom prst="rect">
            <a:avLst/>
          </a:prstGeom>
          <a:noFill/>
        </p:spPr>
        <p:txBody>
          <a:bodyPr wrap="square" rtlCol="0">
            <a:spAutoFit/>
          </a:bodyPr>
          <a:lstStyle/>
          <a:p>
            <a:r>
              <a:rPr lang="nl-NL" dirty="0">
                <a:solidFill>
                  <a:prstClr val="black"/>
                </a:solidFill>
                <a:latin typeface="Calibri"/>
              </a:rPr>
              <a:t>Betrek gemeente</a:t>
            </a:r>
          </a:p>
        </p:txBody>
      </p:sp>
      <p:sp>
        <p:nvSpPr>
          <p:cNvPr id="7" name="Tekstvak 6"/>
          <p:cNvSpPr txBox="1"/>
          <p:nvPr/>
        </p:nvSpPr>
        <p:spPr>
          <a:xfrm>
            <a:off x="1524000" y="3429000"/>
            <a:ext cx="2267744" cy="369332"/>
          </a:xfrm>
          <a:prstGeom prst="rect">
            <a:avLst/>
          </a:prstGeom>
          <a:noFill/>
        </p:spPr>
        <p:txBody>
          <a:bodyPr wrap="square" rtlCol="0">
            <a:spAutoFit/>
          </a:bodyPr>
          <a:lstStyle/>
          <a:p>
            <a:r>
              <a:rPr lang="nl-NL" dirty="0">
                <a:solidFill>
                  <a:prstClr val="black"/>
                </a:solidFill>
                <a:latin typeface="Calibri"/>
              </a:rPr>
              <a:t>Informeren achterban</a:t>
            </a:r>
          </a:p>
        </p:txBody>
      </p:sp>
      <p:sp>
        <p:nvSpPr>
          <p:cNvPr id="9" name="Tekstvak 8"/>
          <p:cNvSpPr txBox="1"/>
          <p:nvPr/>
        </p:nvSpPr>
        <p:spPr>
          <a:xfrm>
            <a:off x="2207568" y="5229201"/>
            <a:ext cx="2088232" cy="646331"/>
          </a:xfrm>
          <a:prstGeom prst="rect">
            <a:avLst/>
          </a:prstGeom>
          <a:noFill/>
        </p:spPr>
        <p:txBody>
          <a:bodyPr wrap="square" rtlCol="0">
            <a:spAutoFit/>
          </a:bodyPr>
          <a:lstStyle/>
          <a:p>
            <a:r>
              <a:rPr lang="nl-NL" dirty="0">
                <a:solidFill>
                  <a:prstClr val="black"/>
                </a:solidFill>
                <a:latin typeface="Calibri"/>
              </a:rPr>
              <a:t>Aandacht ieders randvoorwaarden</a:t>
            </a:r>
          </a:p>
        </p:txBody>
      </p:sp>
      <p:sp>
        <p:nvSpPr>
          <p:cNvPr id="10" name="Tekstvak 9"/>
          <p:cNvSpPr txBox="1"/>
          <p:nvPr/>
        </p:nvSpPr>
        <p:spPr>
          <a:xfrm>
            <a:off x="7032104" y="5733256"/>
            <a:ext cx="936104" cy="369332"/>
          </a:xfrm>
          <a:prstGeom prst="rect">
            <a:avLst/>
          </a:prstGeom>
          <a:noFill/>
        </p:spPr>
        <p:txBody>
          <a:bodyPr wrap="square" rtlCol="0">
            <a:spAutoFit/>
          </a:bodyPr>
          <a:lstStyle/>
          <a:p>
            <a:r>
              <a:rPr lang="nl-NL" dirty="0">
                <a:solidFill>
                  <a:prstClr val="black"/>
                </a:solidFill>
                <a:latin typeface="Calibri"/>
              </a:rPr>
              <a:t>respect</a:t>
            </a:r>
          </a:p>
        </p:txBody>
      </p:sp>
      <p:sp>
        <p:nvSpPr>
          <p:cNvPr id="11" name="Tekstvak 10"/>
          <p:cNvSpPr txBox="1"/>
          <p:nvPr/>
        </p:nvSpPr>
        <p:spPr>
          <a:xfrm>
            <a:off x="8616280" y="4293096"/>
            <a:ext cx="1296144" cy="369332"/>
          </a:xfrm>
          <a:prstGeom prst="rect">
            <a:avLst/>
          </a:prstGeom>
          <a:noFill/>
        </p:spPr>
        <p:txBody>
          <a:bodyPr wrap="square" rtlCol="0">
            <a:spAutoFit/>
          </a:bodyPr>
          <a:lstStyle/>
          <a:p>
            <a:r>
              <a:rPr lang="nl-NL" dirty="0">
                <a:solidFill>
                  <a:prstClr val="black"/>
                </a:solidFill>
                <a:latin typeface="Calibri"/>
              </a:rPr>
              <a:t>dialoog</a:t>
            </a:r>
          </a:p>
        </p:txBody>
      </p:sp>
      <p:sp>
        <p:nvSpPr>
          <p:cNvPr id="12" name="Ring 11"/>
          <p:cNvSpPr/>
          <p:nvPr/>
        </p:nvSpPr>
        <p:spPr>
          <a:xfrm>
            <a:off x="3719736" y="1268760"/>
            <a:ext cx="4752528" cy="4680520"/>
          </a:xfrm>
          <a:prstGeom prst="donut">
            <a:avLst>
              <a:gd name="adj" fmla="val 380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black"/>
              </a:solidFill>
              <a:latin typeface="Calibri"/>
            </a:endParaRPr>
          </a:p>
        </p:txBody>
      </p:sp>
      <p:pic>
        <p:nvPicPr>
          <p:cNvPr id="14" name="Picture 5"/>
          <p:cNvPicPr>
            <a:picLocks noChangeAspect="1" noChangeArrowheads="1"/>
          </p:cNvPicPr>
          <p:nvPr/>
        </p:nvPicPr>
        <p:blipFill>
          <a:blip r:embed="rId3" cstate="print"/>
          <a:srcRect/>
          <a:stretch>
            <a:fillRect/>
          </a:stretch>
        </p:blipFill>
        <p:spPr bwMode="auto">
          <a:xfrm>
            <a:off x="1703512" y="5997580"/>
            <a:ext cx="2592288" cy="860421"/>
          </a:xfrm>
          <a:prstGeom prst="rect">
            <a:avLst/>
          </a:prstGeom>
          <a:noFill/>
          <a:ln w="9525">
            <a:noFill/>
            <a:miter lim="800000"/>
            <a:headEnd/>
            <a:tailEnd/>
          </a:ln>
          <a:effectLst/>
        </p:spPr>
      </p:pic>
    </p:spTree>
    <p:extLst>
      <p:ext uri="{BB962C8B-B14F-4D97-AF65-F5344CB8AC3E}">
        <p14:creationId xmlns:p14="http://schemas.microsoft.com/office/powerpoint/2010/main" val="2912953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4007768" y="4941168"/>
            <a:ext cx="3905040" cy="1296144"/>
          </a:xfrm>
          <a:prstGeom prst="rect">
            <a:avLst/>
          </a:prstGeom>
          <a:noFill/>
          <a:ln w="9525">
            <a:noFill/>
            <a:miter lim="800000"/>
            <a:headEnd/>
            <a:tailEnd/>
          </a:ln>
          <a:effectLst/>
        </p:spPr>
      </p:pic>
      <p:sp>
        <p:nvSpPr>
          <p:cNvPr id="3" name="Rechthoek 2"/>
          <p:cNvSpPr/>
          <p:nvPr/>
        </p:nvSpPr>
        <p:spPr>
          <a:xfrm>
            <a:off x="3215680" y="2924945"/>
            <a:ext cx="5526360" cy="1200329"/>
          </a:xfrm>
          <a:prstGeom prst="rect">
            <a:avLst/>
          </a:prstGeom>
        </p:spPr>
        <p:txBody>
          <a:bodyPr wrap="square">
            <a:spAutoFit/>
          </a:bodyPr>
          <a:lstStyle/>
          <a:p>
            <a:r>
              <a:rPr lang="nl-NL" sz="2400" dirty="0">
                <a:solidFill>
                  <a:prstClr val="black"/>
                </a:solidFill>
                <a:latin typeface="Calibri"/>
              </a:rPr>
              <a:t>Hanneke Feitsma, gynaecoloog,</a:t>
            </a:r>
          </a:p>
          <a:p>
            <a:r>
              <a:rPr lang="nl-NL" sz="2400" dirty="0">
                <a:solidFill>
                  <a:prstClr val="black"/>
                </a:solidFill>
                <a:latin typeface="Calibri"/>
              </a:rPr>
              <a:t>HagaZiekenhuis</a:t>
            </a:r>
          </a:p>
          <a:p>
            <a:r>
              <a:rPr lang="nl-NL" sz="2400" dirty="0" err="1">
                <a:solidFill>
                  <a:prstClr val="black"/>
                </a:solidFill>
                <a:latin typeface="Calibri"/>
              </a:rPr>
              <a:t>h.feitsma</a:t>
            </a:r>
            <a:r>
              <a:rPr lang="nl-NL" sz="2400" dirty="0">
                <a:solidFill>
                  <a:prstClr val="black"/>
                </a:solidFill>
                <a:latin typeface="Calibri"/>
                <a:cs typeface="Aharoni"/>
              </a:rPr>
              <a:t>@</a:t>
            </a:r>
            <a:r>
              <a:rPr lang="nl-NL" sz="2400" dirty="0" err="1">
                <a:solidFill>
                  <a:prstClr val="black"/>
                </a:solidFill>
                <a:latin typeface="Calibri"/>
                <a:cs typeface="Aharoni"/>
              </a:rPr>
              <a:t>hagaziekenhuis.nl</a:t>
            </a:r>
            <a:endParaRPr lang="nl-NL" sz="2400" dirty="0">
              <a:solidFill>
                <a:prstClr val="black"/>
              </a:solidFill>
              <a:latin typeface="Calibri"/>
            </a:endParaRPr>
          </a:p>
        </p:txBody>
      </p:sp>
    </p:spTree>
    <p:extLst>
      <p:ext uri="{BB962C8B-B14F-4D97-AF65-F5344CB8AC3E}">
        <p14:creationId xmlns:p14="http://schemas.microsoft.com/office/powerpoint/2010/main" val="2398881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184274" y="2401987"/>
            <a:ext cx="11803224" cy="1542717"/>
          </a:xfrm>
        </p:spPr>
        <p:txBody>
          <a:bodyPr>
            <a:normAutofit fontScale="90000"/>
          </a:bodyPr>
          <a:lstStyle/>
          <a:p>
            <a:pPr algn="ctr"/>
            <a:r>
              <a:rPr lang="nl-NL" b="1">
                <a:latin typeface="+mn-lt"/>
              </a:rPr>
              <a:t>Fase 1: 	Pre-, post-, natale zorg</a:t>
            </a:r>
            <a:br>
              <a:rPr lang="nl-NL" b="1">
                <a:latin typeface="+mn-lt"/>
              </a:rPr>
            </a:br>
            <a:r>
              <a:rPr lang="nl-NL" sz="6000" b="1">
                <a:solidFill>
                  <a:schemeClr val="accent1">
                    <a:lumMod val="75000"/>
                  </a:schemeClr>
                </a:solidFill>
                <a:latin typeface="+mn-lt"/>
              </a:rPr>
              <a:t>Integraal huisbezoek en overdracht</a:t>
            </a:r>
            <a:br>
              <a:rPr lang="nl-NL" sz="6000" b="1"/>
            </a:br>
            <a:endParaRPr lang="nl-NL" sz="6000" b="1"/>
          </a:p>
        </p:txBody>
      </p:sp>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5" name="Tekstvak 4">
            <a:extLst>
              <a:ext uri="{FF2B5EF4-FFF2-40B4-BE49-F238E27FC236}">
                <a16:creationId xmlns:a16="http://schemas.microsoft.com/office/drawing/2014/main" id="{849DCAAA-9989-4251-AE0A-FEAE4D9966E1}"/>
              </a:ext>
            </a:extLst>
          </p:cNvPr>
          <p:cNvSpPr txBox="1"/>
          <p:nvPr/>
        </p:nvSpPr>
        <p:spPr>
          <a:xfrm>
            <a:off x="662730" y="4607583"/>
            <a:ext cx="754170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prstClr val="black"/>
                </a:solidFill>
                <a:effectLst/>
                <a:uLnTx/>
                <a:uFillTx/>
                <a:latin typeface="Calibri" panose="020F0502020204030204"/>
                <a:ea typeface="+mn-ea"/>
                <a:cs typeface="+mn-cs"/>
              </a:rPr>
              <a:t>Kraamzorgorganisatie </a:t>
            </a:r>
            <a:r>
              <a:rPr kumimoji="0" lang="nl-NL" sz="4000" b="1" i="0" u="none" strike="noStrike" kern="1200" cap="none" spc="0" normalizeH="0" baseline="0" noProof="0" err="1">
                <a:ln>
                  <a:noFill/>
                </a:ln>
                <a:solidFill>
                  <a:prstClr val="black"/>
                </a:solidFill>
                <a:effectLst/>
                <a:uLnTx/>
                <a:uFillTx/>
                <a:latin typeface="Calibri" panose="020F0502020204030204"/>
                <a:ea typeface="+mn-ea"/>
                <a:cs typeface="+mn-cs"/>
              </a:rPr>
              <a:t>Groenekruis</a:t>
            </a:r>
            <a:endParaRPr kumimoji="0" lang="nl-NL" sz="4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Calibri" panose="020F0502020204030204"/>
                <a:ea typeface="+mn-ea"/>
                <a:cs typeface="+mn-cs"/>
              </a:rPr>
              <a:t>Harry Stam</a:t>
            </a:r>
            <a:br>
              <a:rPr kumimoji="0" lang="nl-NL" sz="4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l-NL"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421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p:txBody>
          <a:bodyPr/>
          <a:lstStyle/>
          <a:p>
            <a:pPr algn="l" eaLnBrk="1" hangingPunct="1"/>
            <a:r>
              <a:rPr lang="nl-NL" altLang="nl-NL" dirty="0">
                <a:latin typeface="Trebuchet MS" panose="020B0603020202020204" pitchFamily="34" charset="0"/>
              </a:rPr>
              <a:t>Integraal huisbezoek door Kraamzorg</a:t>
            </a:r>
          </a:p>
        </p:txBody>
      </p:sp>
      <p:sp>
        <p:nvSpPr>
          <p:cNvPr id="5123" name="Rectangle 3"/>
          <p:cNvSpPr>
            <a:spLocks noGrp="1" noChangeArrowheads="1"/>
          </p:cNvSpPr>
          <p:nvPr>
            <p:ph type="subTitle" idx="1"/>
          </p:nvPr>
        </p:nvSpPr>
        <p:spPr>
          <a:xfrm>
            <a:off x="5015880" y="4797426"/>
            <a:ext cx="5309220" cy="1439863"/>
          </a:xfrm>
        </p:spPr>
        <p:txBody>
          <a:bodyPr/>
          <a:lstStyle/>
          <a:p>
            <a:pPr eaLnBrk="1" hangingPunct="1"/>
            <a:r>
              <a:rPr lang="nl-NL" altLang="nl-NL" sz="3200" b="1" dirty="0">
                <a:latin typeface="Trebuchet MS" panose="020B0603020202020204" pitchFamily="34" charset="0"/>
              </a:rPr>
              <a:t>Samen verantwoordelijk.</a:t>
            </a:r>
          </a:p>
          <a:p>
            <a:pPr eaLnBrk="1" hangingPunct="1"/>
            <a:r>
              <a:rPr lang="nl-NL" altLang="nl-NL" sz="3200" b="1" dirty="0">
                <a:latin typeface="Trebuchet MS" panose="020B0603020202020204" pitchFamily="34" charset="0"/>
              </a:rPr>
              <a:t>Verplicht huisbezoek</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165351"/>
            <a:ext cx="37211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Kraamzorg_logo+payoff"/>
          <p:cNvPicPr>
            <a:picLocks noChangeAspect="1" noChangeArrowheads="1"/>
          </p:cNvPicPr>
          <p:nvPr/>
        </p:nvPicPr>
        <p:blipFill>
          <a:blip r:embed="rId4">
            <a:extLst>
              <a:ext uri="{28A0092B-C50C-407E-A947-70E740481C1C}">
                <a14:useLocalDpi xmlns:a14="http://schemas.microsoft.com/office/drawing/2010/main" val="0"/>
              </a:ext>
            </a:extLst>
          </a:blip>
          <a:srcRect b="16251"/>
          <a:stretch>
            <a:fillRect/>
          </a:stretch>
        </p:blipFill>
        <p:spPr bwMode="auto">
          <a:xfrm>
            <a:off x="8688389" y="115888"/>
            <a:ext cx="1800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52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nl-NL" dirty="0" err="1">
                <a:solidFill>
                  <a:schemeClr val="tx1"/>
                </a:solidFill>
                <a:latin typeface="Trebuchet MS" panose="020B0603020202020204" pitchFamily="34" charset="0"/>
              </a:rPr>
              <a:t>Verloskundige</a:t>
            </a:r>
            <a:r>
              <a:rPr lang="en-US" altLang="nl-NL" dirty="0">
                <a:solidFill>
                  <a:schemeClr val="tx1"/>
                </a:solidFill>
                <a:latin typeface="Trebuchet MS" panose="020B0603020202020204" pitchFamily="34" charset="0"/>
              </a:rPr>
              <a:t> </a:t>
            </a:r>
            <a:r>
              <a:rPr lang="en-US" altLang="nl-NL" dirty="0" err="1">
                <a:solidFill>
                  <a:schemeClr val="tx1"/>
                </a:solidFill>
                <a:latin typeface="Trebuchet MS" panose="020B0603020202020204" pitchFamily="34" charset="0"/>
              </a:rPr>
              <a:t>aspecten</a:t>
            </a:r>
            <a:endParaRPr lang="nl-NL" altLang="nl-NL" dirty="0">
              <a:solidFill>
                <a:schemeClr val="tx1"/>
              </a:solidFill>
              <a:latin typeface="Trebuchet MS" panose="020B0603020202020204" pitchFamily="34" charset="0"/>
            </a:endParaRPr>
          </a:p>
        </p:txBody>
      </p:sp>
      <p:sp>
        <p:nvSpPr>
          <p:cNvPr id="8195" name="Rectangle 3"/>
          <p:cNvSpPr>
            <a:spLocks noGrp="1" noChangeArrowheads="1"/>
          </p:cNvSpPr>
          <p:nvPr>
            <p:ph type="body" idx="1"/>
          </p:nvPr>
        </p:nvSpPr>
        <p:spPr>
          <a:xfrm>
            <a:off x="2279651" y="2152651"/>
            <a:ext cx="7693025" cy="3724275"/>
          </a:xfrm>
        </p:spPr>
        <p:txBody>
          <a:bodyPr/>
          <a:lstStyle/>
          <a:p>
            <a:pPr marL="0" indent="0" eaLnBrk="1" hangingPunct="1">
              <a:buNone/>
              <a:defRPr/>
            </a:pPr>
            <a:br>
              <a:rPr lang="nl-NL" altLang="nl-NL" sz="2000" dirty="0">
                <a:latin typeface="Trebuchet MS" panose="020B0603020202020204" pitchFamily="34" charset="0"/>
              </a:rPr>
            </a:br>
            <a:endParaRPr lang="nl-NL"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Bevallocatie</a:t>
            </a:r>
            <a:r>
              <a:rPr lang="en-US" altLang="nl-NL" sz="2000" dirty="0">
                <a:latin typeface="Trebuchet MS" panose="020B0603020202020204" pitchFamily="34" charset="0"/>
              </a:rPr>
              <a:t>, huisvesting, </a:t>
            </a:r>
            <a:r>
              <a:rPr lang="en-US" altLang="nl-NL" sz="2000" dirty="0" err="1">
                <a:latin typeface="Trebuchet MS" panose="020B0603020202020204" pitchFamily="34" charset="0"/>
              </a:rPr>
              <a:t>roken</a:t>
            </a:r>
            <a:r>
              <a:rPr lang="en-US" altLang="nl-NL" sz="2000" dirty="0">
                <a:latin typeface="Trebuchet MS" panose="020B0603020202020204" pitchFamily="34" charset="0"/>
              </a:rPr>
              <a:t> in huis, </a:t>
            </a:r>
            <a:r>
              <a:rPr lang="en-US" altLang="nl-NL" sz="2000" dirty="0" err="1">
                <a:latin typeface="Trebuchet MS" panose="020B0603020202020204" pitchFamily="34" charset="0"/>
              </a:rPr>
              <a:t>huisdieren</a:t>
            </a:r>
            <a:r>
              <a:rPr lang="en-US" altLang="nl-NL" sz="2000" dirty="0">
                <a:latin typeface="Trebuchet MS" panose="020B0603020202020204" pitchFamily="34" charset="0"/>
              </a:rPr>
              <a:t>, vindbaarheid van de </a:t>
            </a:r>
            <a:r>
              <a:rPr lang="en-US" altLang="nl-NL" sz="2000" dirty="0" err="1">
                <a:latin typeface="Trebuchet MS" panose="020B0603020202020204" pitchFamily="34" charset="0"/>
              </a:rPr>
              <a:t>woning</a:t>
            </a:r>
            <a:r>
              <a:rPr lang="en-US" altLang="nl-NL" sz="2000" dirty="0">
                <a:latin typeface="Trebuchet MS" panose="020B0603020202020204" pitchFamily="34" charset="0"/>
              </a:rPr>
              <a:t>, ambulance, hygiene</a:t>
            </a:r>
            <a:br>
              <a:rPr lang="en-US" altLang="nl-NL" sz="2000" dirty="0">
                <a:latin typeface="Trebuchet MS" panose="020B0603020202020204" pitchFamily="34" charset="0"/>
              </a:rPr>
            </a:br>
            <a:endParaRPr lang="nl-NL"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Sociale</a:t>
            </a:r>
            <a:r>
              <a:rPr lang="en-US" altLang="nl-NL" sz="2000" dirty="0">
                <a:latin typeface="Trebuchet MS" panose="020B0603020202020204" pitchFamily="34" charset="0"/>
              </a:rPr>
              <a:t> </a:t>
            </a:r>
            <a:r>
              <a:rPr lang="en-US" altLang="nl-NL" sz="2000" dirty="0" err="1">
                <a:latin typeface="Trebuchet MS" panose="020B0603020202020204" pitchFamily="34" charset="0"/>
              </a:rPr>
              <a:t>kaart</a:t>
            </a:r>
            <a:r>
              <a:rPr lang="en-US" altLang="nl-NL" sz="2000" dirty="0">
                <a:latin typeface="Trebuchet MS" panose="020B0603020202020204" pitchFamily="34" charset="0"/>
              </a:rPr>
              <a:t>, partner/</a:t>
            </a:r>
            <a:r>
              <a:rPr lang="en-US" altLang="nl-NL" sz="2000" dirty="0" err="1">
                <a:latin typeface="Trebuchet MS" panose="020B0603020202020204" pitchFamily="34" charset="0"/>
              </a:rPr>
              <a:t>alleen</a:t>
            </a:r>
            <a:r>
              <a:rPr lang="en-US" altLang="nl-NL" sz="2000" dirty="0">
                <a:latin typeface="Trebuchet MS" panose="020B0603020202020204" pitchFamily="34" charset="0"/>
              </a:rPr>
              <a:t> stand, </a:t>
            </a:r>
            <a:r>
              <a:rPr lang="en-US" altLang="nl-NL" sz="2000" dirty="0" err="1">
                <a:latin typeface="Trebuchet MS" panose="020B0603020202020204" pitchFamily="34" charset="0"/>
              </a:rPr>
              <a:t>huiselijk</a:t>
            </a:r>
            <a:r>
              <a:rPr lang="en-US" altLang="nl-NL" sz="2000" dirty="0">
                <a:latin typeface="Trebuchet MS" panose="020B0603020202020204" pitchFamily="34" charset="0"/>
              </a:rPr>
              <a:t> </a:t>
            </a:r>
            <a:r>
              <a:rPr lang="en-US" altLang="nl-NL" sz="2000" dirty="0" err="1">
                <a:latin typeface="Trebuchet MS" panose="020B0603020202020204" pitchFamily="34" charset="0"/>
              </a:rPr>
              <a:t>geweld</a:t>
            </a:r>
            <a:r>
              <a:rPr lang="en-US" altLang="nl-NL" sz="2000" dirty="0">
                <a:latin typeface="Trebuchet MS" panose="020B0603020202020204" pitchFamily="34" charset="0"/>
              </a:rPr>
              <a:t>, </a:t>
            </a:r>
            <a:r>
              <a:rPr lang="en-US" altLang="nl-NL" sz="2000" dirty="0" err="1">
                <a:latin typeface="Trebuchet MS" panose="020B0603020202020204" pitchFamily="34" charset="0"/>
              </a:rPr>
              <a:t>echtscheiding</a:t>
            </a:r>
            <a:r>
              <a:rPr lang="en-US" altLang="nl-NL" sz="2000" dirty="0">
                <a:latin typeface="Trebuchet MS" panose="020B0603020202020204" pitchFamily="34" charset="0"/>
              </a:rPr>
              <a:t>, </a:t>
            </a:r>
            <a:r>
              <a:rPr lang="en-US" altLang="nl-NL" sz="2000" dirty="0" err="1">
                <a:latin typeface="Trebuchet MS" panose="020B0603020202020204" pitchFamily="34" charset="0"/>
              </a:rPr>
              <a:t>detentie</a:t>
            </a:r>
            <a:r>
              <a:rPr lang="en-US" altLang="nl-NL" sz="2000" dirty="0">
                <a:latin typeface="Trebuchet MS" panose="020B0603020202020204" pitchFamily="34" charset="0"/>
              </a:rPr>
              <a:t>, </a:t>
            </a:r>
            <a:r>
              <a:rPr lang="en-US" altLang="nl-NL" sz="2000" dirty="0" err="1">
                <a:latin typeface="Trebuchet MS" panose="020B0603020202020204" pitchFamily="34" charset="0"/>
              </a:rPr>
              <a:t>sociale</a:t>
            </a:r>
            <a:r>
              <a:rPr lang="en-US" altLang="nl-NL" sz="2000" dirty="0">
                <a:latin typeface="Trebuchet MS" panose="020B0603020202020204" pitchFamily="34" charset="0"/>
              </a:rPr>
              <a:t> </a:t>
            </a:r>
            <a:r>
              <a:rPr lang="en-US" altLang="nl-NL" sz="2000" dirty="0" err="1">
                <a:latin typeface="Trebuchet MS" panose="020B0603020202020204" pitchFamily="34" charset="0"/>
              </a:rPr>
              <a:t>kaart</a:t>
            </a:r>
            <a:br>
              <a:rPr lang="en-US" altLang="nl-NL" sz="2000" dirty="0">
                <a:latin typeface="Trebuchet MS" panose="020B0603020202020204" pitchFamily="34" charset="0"/>
              </a:rPr>
            </a:br>
            <a:endParaRPr lang="en-US"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Economisch</a:t>
            </a:r>
            <a:r>
              <a:rPr lang="en-US" altLang="nl-NL" sz="2000" dirty="0">
                <a:latin typeface="Trebuchet MS" panose="020B0603020202020204" pitchFamily="34" charset="0"/>
              </a:rPr>
              <a:t>, </a:t>
            </a:r>
            <a:r>
              <a:rPr lang="en-US" altLang="nl-NL" sz="2000" dirty="0" err="1">
                <a:latin typeface="Trebuchet MS" panose="020B0603020202020204" pitchFamily="34" charset="0"/>
              </a:rPr>
              <a:t>betaald</a:t>
            </a:r>
            <a:r>
              <a:rPr lang="en-US" altLang="nl-NL" sz="2000" dirty="0">
                <a:latin typeface="Trebuchet MS" panose="020B0603020202020204" pitchFamily="34" charset="0"/>
              </a:rPr>
              <a:t> </a:t>
            </a:r>
            <a:r>
              <a:rPr lang="en-US" altLang="nl-NL" sz="2000" dirty="0" err="1">
                <a:latin typeface="Trebuchet MS" panose="020B0603020202020204" pitchFamily="34" charset="0"/>
              </a:rPr>
              <a:t>werk</a:t>
            </a:r>
            <a:r>
              <a:rPr lang="en-US" altLang="nl-NL" sz="2000" dirty="0">
                <a:latin typeface="Trebuchet MS" panose="020B0603020202020204" pitchFamily="34" charset="0"/>
              </a:rPr>
              <a:t>, </a:t>
            </a:r>
            <a:r>
              <a:rPr lang="en-US" altLang="nl-NL" sz="2000" dirty="0" err="1">
                <a:latin typeface="Trebuchet MS" panose="020B0603020202020204" pitchFamily="34" charset="0"/>
              </a:rPr>
              <a:t>uitkering</a:t>
            </a:r>
            <a:r>
              <a:rPr lang="en-US" altLang="nl-NL" sz="2000" dirty="0">
                <a:latin typeface="Trebuchet MS" panose="020B0603020202020204" pitchFamily="34" charset="0"/>
              </a:rPr>
              <a:t>, </a:t>
            </a:r>
            <a:r>
              <a:rPr lang="en-US" altLang="nl-NL" sz="2000" dirty="0" err="1">
                <a:latin typeface="Trebuchet MS" panose="020B0603020202020204" pitchFamily="34" charset="0"/>
              </a:rPr>
              <a:t>schulden</a:t>
            </a:r>
            <a:br>
              <a:rPr lang="en-US" altLang="nl-NL" sz="2000" dirty="0">
                <a:latin typeface="Trebuchet MS" panose="020B0603020202020204" pitchFamily="34" charset="0"/>
              </a:rPr>
            </a:br>
            <a:endParaRPr lang="en-US"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Taal</a:t>
            </a:r>
            <a:r>
              <a:rPr lang="en-US" altLang="nl-NL" sz="2000" dirty="0">
                <a:latin typeface="Trebuchet MS" panose="020B0603020202020204" pitchFamily="34" charset="0"/>
              </a:rPr>
              <a:t>, </a:t>
            </a:r>
            <a:r>
              <a:rPr lang="en-US" altLang="nl-NL" sz="2000" dirty="0" err="1">
                <a:latin typeface="Trebuchet MS" panose="020B0603020202020204" pitchFamily="34" charset="0"/>
              </a:rPr>
              <a:t>hulpverlening</a:t>
            </a:r>
            <a:r>
              <a:rPr lang="en-US" altLang="nl-NL" sz="2000" dirty="0">
                <a:latin typeface="Trebuchet MS" panose="020B0603020202020204" pitchFamily="34" charset="0"/>
              </a:rPr>
              <a:t> </a:t>
            </a:r>
            <a:r>
              <a:rPr lang="en-US" altLang="nl-NL" sz="2000" dirty="0" err="1">
                <a:latin typeface="Trebuchet MS" panose="020B0603020202020204" pitchFamily="34" charset="0"/>
              </a:rPr>
              <a:t>aanwezig</a:t>
            </a:r>
            <a:r>
              <a:rPr lang="en-US" altLang="nl-NL" sz="2000" dirty="0">
                <a:latin typeface="Trebuchet MS" panose="020B0603020202020204" pitchFamily="34" charset="0"/>
              </a:rPr>
              <a:t>, </a:t>
            </a:r>
            <a:r>
              <a:rPr lang="en-US" altLang="nl-NL" sz="2000" dirty="0" err="1">
                <a:latin typeface="Trebuchet MS" panose="020B0603020202020204" pitchFamily="34" charset="0"/>
              </a:rPr>
              <a:t>zorg</a:t>
            </a:r>
            <a:r>
              <a:rPr lang="en-US" altLang="nl-NL" sz="2000" dirty="0">
                <a:latin typeface="Trebuchet MS" panose="020B0603020202020204" pitchFamily="34" charset="0"/>
              </a:rPr>
              <a:t> </a:t>
            </a:r>
            <a:r>
              <a:rPr lang="en-US" altLang="nl-NL" sz="2000" dirty="0" err="1">
                <a:latin typeface="Trebuchet MS" panose="020B0603020202020204" pitchFamily="34" charset="0"/>
              </a:rPr>
              <a:t>voor</a:t>
            </a:r>
            <a:r>
              <a:rPr lang="en-US" altLang="nl-NL" sz="2000" dirty="0">
                <a:latin typeface="Trebuchet MS" panose="020B0603020202020204" pitchFamily="34" charset="0"/>
              </a:rPr>
              <a:t> </a:t>
            </a:r>
            <a:r>
              <a:rPr lang="en-US" altLang="nl-NL" sz="2000" dirty="0" err="1">
                <a:latin typeface="Trebuchet MS" panose="020B0603020202020204" pitchFamily="34" charset="0"/>
              </a:rPr>
              <a:t>andere</a:t>
            </a:r>
            <a:r>
              <a:rPr lang="en-US" altLang="nl-NL" sz="2000" dirty="0">
                <a:latin typeface="Trebuchet MS" panose="020B0603020202020204" pitchFamily="34" charset="0"/>
              </a:rPr>
              <a:t> </a:t>
            </a:r>
            <a:r>
              <a:rPr lang="en-US" altLang="nl-NL" sz="2000" dirty="0" err="1">
                <a:latin typeface="Trebuchet MS" panose="020B0603020202020204" pitchFamily="34" charset="0"/>
              </a:rPr>
              <a:t>kinderen</a:t>
            </a:r>
            <a:endParaRPr lang="en-US" altLang="nl-NL" sz="2000" dirty="0">
              <a:latin typeface="Trebuchet MS" panose="020B0603020202020204" pitchFamily="34" charset="0"/>
            </a:endParaRPr>
          </a:p>
          <a:p>
            <a:pPr eaLnBrk="1" hangingPunct="1">
              <a:defRPr/>
            </a:pPr>
            <a:endParaRPr lang="en-US" altLang="nl-NL" sz="2000" dirty="0">
              <a:latin typeface="Trebuchet MS" panose="020B0603020202020204" pitchFamily="34" charset="0"/>
            </a:endParaRPr>
          </a:p>
          <a:p>
            <a:pPr eaLnBrk="1" hangingPunct="1">
              <a:defRPr/>
            </a:pPr>
            <a:r>
              <a:rPr lang="en-US" altLang="nl-NL" sz="2000" dirty="0">
                <a:latin typeface="Trebuchet MS" panose="020B0603020202020204" pitchFamily="34" charset="0"/>
              </a:rPr>
              <a:t>6 </a:t>
            </a:r>
            <a:r>
              <a:rPr lang="en-US" altLang="nl-NL" sz="2000" dirty="0" err="1">
                <a:latin typeface="Trebuchet MS" panose="020B0603020202020204" pitchFamily="34" charset="0"/>
              </a:rPr>
              <a:t>wekelijks</a:t>
            </a:r>
            <a:r>
              <a:rPr lang="en-US" altLang="nl-NL" sz="2000" dirty="0">
                <a:latin typeface="Trebuchet MS" panose="020B0603020202020204" pitchFamily="34" charset="0"/>
              </a:rPr>
              <a:t> </a:t>
            </a:r>
            <a:r>
              <a:rPr lang="en-US" altLang="nl-NL" sz="2000" dirty="0" err="1">
                <a:latin typeface="Trebuchet MS" panose="020B0603020202020204" pitchFamily="34" charset="0"/>
              </a:rPr>
              <a:t>terugkoppeling</a:t>
            </a:r>
            <a:r>
              <a:rPr lang="en-US" altLang="nl-NL" sz="2000" dirty="0">
                <a:latin typeface="Trebuchet MS" panose="020B0603020202020204" pitchFamily="34" charset="0"/>
              </a:rPr>
              <a:t> </a:t>
            </a:r>
            <a:r>
              <a:rPr lang="en-US" altLang="nl-NL" sz="2000" dirty="0" err="1">
                <a:latin typeface="Trebuchet MS" panose="020B0603020202020204" pitchFamily="34" charset="0"/>
              </a:rPr>
              <a:t>naar</a:t>
            </a:r>
            <a:r>
              <a:rPr lang="en-US" altLang="nl-NL" sz="2000" dirty="0">
                <a:latin typeface="Trebuchet MS" panose="020B0603020202020204" pitchFamily="34" charset="0"/>
              </a:rPr>
              <a:t> </a:t>
            </a:r>
            <a:r>
              <a:rPr lang="en-US" altLang="nl-NL" sz="2000" dirty="0" err="1">
                <a:latin typeface="Trebuchet MS" panose="020B0603020202020204" pitchFamily="34" charset="0"/>
              </a:rPr>
              <a:t>verloskundige</a:t>
            </a:r>
            <a:endParaRPr lang="nl-NL" altLang="nl-NL" sz="2000" dirty="0">
              <a:latin typeface="Trebuchet MS" panose="020B0603020202020204" pitchFamily="34" charset="0"/>
            </a:endParaRPr>
          </a:p>
          <a:p>
            <a:pPr eaLnBrk="1" hangingPunct="1">
              <a:lnSpc>
                <a:spcPct val="80000"/>
              </a:lnSpc>
              <a:defRPr/>
            </a:pPr>
            <a:endParaRPr lang="en-US" altLang="nl-NL" sz="1800" b="1" dirty="0">
              <a:solidFill>
                <a:srgbClr val="4D4D4D"/>
              </a:solidFill>
              <a:latin typeface="Trebuchet MS" panose="020B0603020202020204" pitchFamily="34" charset="0"/>
            </a:endParaRPr>
          </a:p>
          <a:p>
            <a:pPr eaLnBrk="1" hangingPunct="1">
              <a:lnSpc>
                <a:spcPct val="80000"/>
              </a:lnSpc>
              <a:buFont typeface="Wingdings" panose="05000000000000000000" pitchFamily="2" charset="2"/>
              <a:buNone/>
              <a:defRPr/>
            </a:pPr>
            <a:endParaRPr lang="nl-NL" altLang="nl-NL" sz="2000" b="1" dirty="0">
              <a:solidFill>
                <a:srgbClr val="4D4D4D"/>
              </a:solidFill>
              <a:latin typeface="Trebuchet MS" panose="020B0603020202020204" pitchFamily="34" charset="0"/>
            </a:endParaRPr>
          </a:p>
        </p:txBody>
      </p:sp>
      <p:pic>
        <p:nvPicPr>
          <p:cNvPr id="7172" name="Picture 6" descr="Kraamzorg_logo+payoff"/>
          <p:cNvPicPr>
            <a:picLocks noChangeAspect="1" noChangeArrowheads="1"/>
          </p:cNvPicPr>
          <p:nvPr/>
        </p:nvPicPr>
        <p:blipFill>
          <a:blip r:embed="rId3">
            <a:extLst>
              <a:ext uri="{28A0092B-C50C-407E-A947-70E740481C1C}">
                <a14:useLocalDpi xmlns:a14="http://schemas.microsoft.com/office/drawing/2010/main" val="0"/>
              </a:ext>
            </a:extLst>
          </a:blip>
          <a:srcRect b="16251"/>
          <a:stretch>
            <a:fillRect/>
          </a:stretch>
        </p:blipFill>
        <p:spPr bwMode="auto">
          <a:xfrm>
            <a:off x="8688389" y="115888"/>
            <a:ext cx="1800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29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nl-NL" dirty="0">
                <a:solidFill>
                  <a:schemeClr val="tx1"/>
                </a:solidFill>
                <a:latin typeface="Trebuchet MS" panose="020B0603020202020204" pitchFamily="34" charset="0"/>
              </a:rPr>
              <a:t>JGZ </a:t>
            </a:r>
            <a:r>
              <a:rPr lang="en-US" altLang="nl-NL" dirty="0" err="1">
                <a:solidFill>
                  <a:schemeClr val="tx1"/>
                </a:solidFill>
                <a:latin typeface="Trebuchet MS" panose="020B0603020202020204" pitchFamily="34" charset="0"/>
              </a:rPr>
              <a:t>aspecten</a:t>
            </a:r>
            <a:endParaRPr lang="nl-NL" altLang="nl-NL" dirty="0">
              <a:solidFill>
                <a:schemeClr val="tx1"/>
              </a:solidFill>
              <a:latin typeface="Trebuchet MS" panose="020B0603020202020204" pitchFamily="34" charset="0"/>
            </a:endParaRPr>
          </a:p>
        </p:txBody>
      </p:sp>
      <p:sp>
        <p:nvSpPr>
          <p:cNvPr id="8195" name="Rectangle 3"/>
          <p:cNvSpPr>
            <a:spLocks noGrp="1" noChangeArrowheads="1"/>
          </p:cNvSpPr>
          <p:nvPr>
            <p:ph type="body" idx="1"/>
          </p:nvPr>
        </p:nvSpPr>
        <p:spPr>
          <a:xfrm>
            <a:off x="2279651" y="2152650"/>
            <a:ext cx="7693025" cy="4228678"/>
          </a:xfrm>
        </p:spPr>
        <p:txBody>
          <a:bodyPr/>
          <a:lstStyle/>
          <a:p>
            <a:pPr eaLnBrk="1" hangingPunct="1">
              <a:defRPr/>
            </a:pPr>
            <a:endParaRPr lang="en-US"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Zwangere</a:t>
            </a:r>
            <a:r>
              <a:rPr lang="en-US" altLang="nl-NL" sz="2000" dirty="0">
                <a:latin typeface="Trebuchet MS" panose="020B0603020202020204" pitchFamily="34" charset="0"/>
              </a:rPr>
              <a:t>. </a:t>
            </a:r>
            <a:br>
              <a:rPr lang="en-US" altLang="nl-NL" sz="2000" dirty="0">
                <a:latin typeface="Trebuchet MS" panose="020B0603020202020204" pitchFamily="34" charset="0"/>
              </a:rPr>
            </a:br>
            <a:r>
              <a:rPr lang="en-US" altLang="nl-NL" sz="2000" dirty="0" err="1">
                <a:latin typeface="Trebuchet MS" panose="020B0603020202020204" pitchFamily="34" charset="0"/>
              </a:rPr>
              <a:t>Netwerk</a:t>
            </a:r>
            <a:r>
              <a:rPr lang="en-US" altLang="nl-NL" sz="2000" dirty="0">
                <a:latin typeface="Trebuchet MS" panose="020B0603020202020204" pitchFamily="34" charset="0"/>
              </a:rPr>
              <a:t>, </a:t>
            </a:r>
            <a:r>
              <a:rPr lang="en-US" altLang="nl-NL" sz="2000" dirty="0" err="1">
                <a:latin typeface="Trebuchet MS" panose="020B0603020202020204" pitchFamily="34" charset="0"/>
              </a:rPr>
              <a:t>reactie</a:t>
            </a:r>
            <a:r>
              <a:rPr lang="en-US" altLang="nl-NL" sz="2000" dirty="0">
                <a:latin typeface="Trebuchet MS" panose="020B0603020202020204" pitchFamily="34" charset="0"/>
              </a:rPr>
              <a:t> op </a:t>
            </a:r>
            <a:r>
              <a:rPr lang="en-US" altLang="nl-NL" sz="2000" dirty="0" err="1">
                <a:latin typeface="Trebuchet MS" panose="020B0603020202020204" pitchFamily="34" charset="0"/>
              </a:rPr>
              <a:t>zwangerschap</a:t>
            </a:r>
            <a:r>
              <a:rPr lang="en-US" altLang="nl-NL" sz="2000" dirty="0">
                <a:latin typeface="Trebuchet MS" panose="020B0603020202020204" pitchFamily="34" charset="0"/>
              </a:rPr>
              <a:t>, </a:t>
            </a:r>
            <a:r>
              <a:rPr lang="en-US" altLang="nl-NL" sz="2000" dirty="0" err="1">
                <a:latin typeface="Trebuchet MS" panose="020B0603020202020204" pitchFamily="34" charset="0"/>
              </a:rPr>
              <a:t>relatie</a:t>
            </a:r>
            <a:r>
              <a:rPr lang="en-US" altLang="nl-NL" sz="2000" dirty="0">
                <a:latin typeface="Trebuchet MS" panose="020B0603020202020204" pitchFamily="34" charset="0"/>
              </a:rPr>
              <a:t> met </a:t>
            </a:r>
            <a:r>
              <a:rPr lang="en-US" altLang="nl-NL" sz="2000" dirty="0" err="1">
                <a:latin typeface="Trebuchet MS" panose="020B0603020202020204" pitchFamily="34" charset="0"/>
              </a:rPr>
              <a:t>eigen</a:t>
            </a:r>
            <a:r>
              <a:rPr lang="en-US" altLang="nl-NL" sz="2000" dirty="0">
                <a:latin typeface="Trebuchet MS" panose="020B0603020202020204" pitchFamily="34" charset="0"/>
              </a:rPr>
              <a:t> </a:t>
            </a:r>
            <a:r>
              <a:rPr lang="en-US" altLang="nl-NL" sz="2000" dirty="0" err="1">
                <a:latin typeface="Trebuchet MS" panose="020B0603020202020204" pitchFamily="34" charset="0"/>
              </a:rPr>
              <a:t>ouders</a:t>
            </a:r>
            <a:br>
              <a:rPr lang="en-US" altLang="nl-NL" sz="2000" dirty="0">
                <a:latin typeface="Trebuchet MS" panose="020B0603020202020204" pitchFamily="34" charset="0"/>
              </a:rPr>
            </a:br>
            <a:endParaRPr lang="nl-NL"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Zwangerschap</a:t>
            </a:r>
            <a:r>
              <a:rPr lang="en-US" altLang="nl-NL" sz="2000" dirty="0">
                <a:latin typeface="Trebuchet MS" panose="020B0603020202020204" pitchFamily="34" charset="0"/>
              </a:rPr>
              <a:t> en </a:t>
            </a:r>
            <a:r>
              <a:rPr lang="en-US" altLang="nl-NL" sz="2000" dirty="0" err="1">
                <a:latin typeface="Trebuchet MS" panose="020B0603020202020204" pitchFamily="34" charset="0"/>
              </a:rPr>
              <a:t>moeder</a:t>
            </a:r>
            <a:r>
              <a:rPr lang="en-US" altLang="nl-NL" sz="2000" dirty="0">
                <a:latin typeface="Trebuchet MS" panose="020B0603020202020204" pitchFamily="34" charset="0"/>
              </a:rPr>
              <a:t> </a:t>
            </a:r>
            <a:r>
              <a:rPr lang="en-US" altLang="nl-NL" sz="2000" dirty="0" err="1">
                <a:latin typeface="Trebuchet MS" panose="020B0603020202020204" pitchFamily="34" charset="0"/>
              </a:rPr>
              <a:t>worden</a:t>
            </a:r>
            <a:r>
              <a:rPr lang="en-US" altLang="nl-NL" sz="2000" dirty="0">
                <a:latin typeface="Trebuchet MS" panose="020B0603020202020204" pitchFamily="34" charset="0"/>
              </a:rPr>
              <a:t>.</a:t>
            </a:r>
            <a:br>
              <a:rPr lang="en-US" altLang="nl-NL" sz="2000" dirty="0">
                <a:latin typeface="Trebuchet MS" panose="020B0603020202020204" pitchFamily="34" charset="0"/>
              </a:rPr>
            </a:br>
            <a:r>
              <a:rPr lang="en-US" altLang="nl-NL" sz="2000" dirty="0">
                <a:latin typeface="Trebuchet MS" panose="020B0603020202020204" pitchFamily="34" charset="0"/>
              </a:rPr>
              <a:t>Stemming, </a:t>
            </a:r>
            <a:r>
              <a:rPr lang="en-US" altLang="nl-NL" sz="2000" dirty="0" err="1">
                <a:latin typeface="Trebuchet MS" panose="020B0603020202020204" pitchFamily="34" charset="0"/>
              </a:rPr>
              <a:t>verwachting</a:t>
            </a:r>
            <a:r>
              <a:rPr lang="en-US" altLang="nl-NL" sz="2000" dirty="0">
                <a:latin typeface="Trebuchet MS" panose="020B0603020202020204" pitchFamily="34" charset="0"/>
              </a:rPr>
              <a:t> ten </a:t>
            </a:r>
            <a:r>
              <a:rPr lang="en-US" altLang="nl-NL" sz="2000" dirty="0" err="1">
                <a:latin typeface="Trebuchet MS" panose="020B0603020202020204" pitchFamily="34" charset="0"/>
              </a:rPr>
              <a:t>aanzien</a:t>
            </a:r>
            <a:r>
              <a:rPr lang="en-US" altLang="nl-NL" sz="2000" dirty="0">
                <a:latin typeface="Trebuchet MS" panose="020B0603020202020204" pitchFamily="34" charset="0"/>
              </a:rPr>
              <a:t> van </a:t>
            </a:r>
            <a:r>
              <a:rPr lang="en-US" altLang="nl-NL" sz="2000" dirty="0" err="1">
                <a:latin typeface="Trebuchet MS" panose="020B0603020202020204" pitchFamily="34" charset="0"/>
              </a:rPr>
              <a:t>opvoeding</a:t>
            </a:r>
            <a:r>
              <a:rPr lang="en-US" altLang="nl-NL" sz="2000" dirty="0">
                <a:latin typeface="Trebuchet MS" panose="020B0603020202020204" pitchFamily="34" charset="0"/>
              </a:rPr>
              <a:t>, </a:t>
            </a:r>
            <a:r>
              <a:rPr lang="en-US" altLang="nl-NL" sz="2000" dirty="0" err="1">
                <a:latin typeface="Trebuchet MS" panose="020B0603020202020204" pitchFamily="34" charset="0"/>
              </a:rPr>
              <a:t>verwachting</a:t>
            </a:r>
            <a:r>
              <a:rPr lang="en-US" altLang="nl-NL" sz="2000" dirty="0">
                <a:latin typeface="Trebuchet MS" panose="020B0603020202020204" pitchFamily="34" charset="0"/>
              </a:rPr>
              <a:t> </a:t>
            </a:r>
            <a:r>
              <a:rPr lang="en-US" altLang="nl-NL" sz="2000" dirty="0" err="1">
                <a:latin typeface="Trebuchet MS" panose="020B0603020202020204" pitchFamily="34" charset="0"/>
              </a:rPr>
              <a:t>ouderschap</a:t>
            </a:r>
            <a:r>
              <a:rPr lang="en-US" altLang="nl-NL" sz="2000" dirty="0">
                <a:latin typeface="Trebuchet MS" panose="020B0603020202020204" pitchFamily="34" charset="0"/>
              </a:rPr>
              <a:t> (</a:t>
            </a:r>
            <a:r>
              <a:rPr lang="en-US" altLang="nl-NL" sz="2000" dirty="0" err="1">
                <a:latin typeface="Trebuchet MS" panose="020B0603020202020204" pitchFamily="34" charset="0"/>
              </a:rPr>
              <a:t>reeel</a:t>
            </a:r>
            <a:r>
              <a:rPr lang="en-US" altLang="nl-NL" sz="2000" dirty="0">
                <a:latin typeface="Trebuchet MS" panose="020B0603020202020204" pitchFamily="34" charset="0"/>
              </a:rPr>
              <a:t>?) </a:t>
            </a:r>
            <a:br>
              <a:rPr lang="en-US" altLang="nl-NL" sz="2000" dirty="0">
                <a:latin typeface="Trebuchet MS" panose="020B0603020202020204" pitchFamily="34" charset="0"/>
              </a:rPr>
            </a:br>
            <a:endParaRPr lang="en-US" altLang="nl-NL" sz="2000" dirty="0">
              <a:latin typeface="Trebuchet MS" panose="020B0603020202020204" pitchFamily="34" charset="0"/>
            </a:endParaRPr>
          </a:p>
          <a:p>
            <a:pPr eaLnBrk="1" hangingPunct="1">
              <a:defRPr/>
            </a:pPr>
            <a:r>
              <a:rPr lang="en-US" altLang="nl-NL" sz="2000" dirty="0">
                <a:latin typeface="Trebuchet MS" panose="020B0603020202020204" pitchFamily="34" charset="0"/>
              </a:rPr>
              <a:t>Partner</a:t>
            </a:r>
            <a:br>
              <a:rPr lang="en-US" altLang="nl-NL" sz="2000" dirty="0">
                <a:latin typeface="Trebuchet MS" panose="020B0603020202020204" pitchFamily="34" charset="0"/>
              </a:rPr>
            </a:br>
            <a:r>
              <a:rPr lang="en-US" altLang="nl-NL" sz="2000" dirty="0" err="1">
                <a:latin typeface="Trebuchet MS" panose="020B0603020202020204" pitchFamily="34" charset="0"/>
              </a:rPr>
              <a:t>Beleving</a:t>
            </a:r>
            <a:r>
              <a:rPr lang="en-US" altLang="nl-NL" sz="2000" dirty="0">
                <a:latin typeface="Trebuchet MS" panose="020B0603020202020204" pitchFamily="34" charset="0"/>
              </a:rPr>
              <a:t> </a:t>
            </a:r>
            <a:r>
              <a:rPr lang="en-US" altLang="nl-NL" sz="2000" dirty="0" err="1">
                <a:latin typeface="Trebuchet MS" panose="020B0603020202020204" pitchFamily="34" charset="0"/>
              </a:rPr>
              <a:t>zwangerschap</a:t>
            </a:r>
            <a:r>
              <a:rPr lang="en-US" altLang="nl-NL" sz="2000" dirty="0">
                <a:latin typeface="Trebuchet MS" panose="020B0603020202020204" pitchFamily="34" charset="0"/>
              </a:rPr>
              <a:t> partner, </a:t>
            </a:r>
            <a:r>
              <a:rPr lang="en-US" altLang="nl-NL" sz="2000" dirty="0" err="1">
                <a:latin typeface="Trebuchet MS" panose="020B0603020202020204" pitchFamily="34" charset="0"/>
              </a:rPr>
              <a:t>rol</a:t>
            </a:r>
            <a:r>
              <a:rPr lang="en-US" altLang="nl-NL" sz="2000" dirty="0">
                <a:latin typeface="Trebuchet MS" panose="020B0603020202020204" pitchFamily="34" charset="0"/>
              </a:rPr>
              <a:t> in </a:t>
            </a:r>
            <a:r>
              <a:rPr lang="en-US" altLang="nl-NL" sz="2000" dirty="0" err="1">
                <a:latin typeface="Trebuchet MS" panose="020B0603020202020204" pitchFamily="34" charset="0"/>
              </a:rPr>
              <a:t>opvoeding</a:t>
            </a:r>
            <a:r>
              <a:rPr lang="en-US" altLang="nl-NL" sz="2000" dirty="0">
                <a:latin typeface="Trebuchet MS" panose="020B0603020202020204" pitchFamily="34" charset="0"/>
              </a:rPr>
              <a:t>, op </a:t>
            </a:r>
            <a:r>
              <a:rPr lang="en-US" altLang="nl-NL" sz="2000" dirty="0" err="1">
                <a:latin typeface="Trebuchet MS" panose="020B0603020202020204" pitchFamily="34" charset="0"/>
              </a:rPr>
              <a:t>één</a:t>
            </a:r>
            <a:r>
              <a:rPr lang="en-US" altLang="nl-NL" sz="2000" dirty="0">
                <a:latin typeface="Trebuchet MS" panose="020B0603020202020204" pitchFamily="34" charset="0"/>
              </a:rPr>
              <a:t> </a:t>
            </a:r>
            <a:r>
              <a:rPr lang="en-US" altLang="nl-NL" sz="2000" dirty="0" err="1">
                <a:latin typeface="Trebuchet MS" panose="020B0603020202020204" pitchFamily="34" charset="0"/>
              </a:rPr>
              <a:t>lijn</a:t>
            </a:r>
            <a:r>
              <a:rPr lang="en-US" altLang="nl-NL" sz="2000" dirty="0">
                <a:latin typeface="Trebuchet MS" panose="020B0603020202020204" pitchFamily="34" charset="0"/>
              </a:rPr>
              <a:t>, </a:t>
            </a:r>
            <a:r>
              <a:rPr lang="en-US" altLang="nl-NL" sz="2000" dirty="0" err="1">
                <a:latin typeface="Trebuchet MS" panose="020B0603020202020204" pitchFamily="34" charset="0"/>
              </a:rPr>
              <a:t>invloed</a:t>
            </a:r>
            <a:r>
              <a:rPr lang="en-US" altLang="nl-NL" sz="2000" dirty="0">
                <a:latin typeface="Trebuchet MS" panose="020B0603020202020204" pitchFamily="34" charset="0"/>
              </a:rPr>
              <a:t> </a:t>
            </a:r>
            <a:r>
              <a:rPr lang="en-US" altLang="nl-NL" sz="2000" dirty="0" err="1">
                <a:latin typeface="Trebuchet MS" panose="020B0603020202020204" pitchFamily="34" charset="0"/>
              </a:rPr>
              <a:t>geboorte</a:t>
            </a:r>
            <a:r>
              <a:rPr lang="en-US" altLang="nl-NL" sz="2000" dirty="0">
                <a:latin typeface="Trebuchet MS" panose="020B0603020202020204" pitchFamily="34" charset="0"/>
              </a:rPr>
              <a:t> op </a:t>
            </a:r>
            <a:r>
              <a:rPr lang="en-US" altLang="nl-NL" sz="2000" dirty="0" err="1">
                <a:latin typeface="Trebuchet MS" panose="020B0603020202020204" pitchFamily="34" charset="0"/>
              </a:rPr>
              <a:t>relatie</a:t>
            </a:r>
            <a:r>
              <a:rPr lang="en-US" altLang="nl-NL" sz="2000" dirty="0">
                <a:latin typeface="Trebuchet MS" panose="020B0603020202020204" pitchFamily="34" charset="0"/>
              </a:rPr>
              <a:t>, </a:t>
            </a:r>
            <a:r>
              <a:rPr lang="en-US" altLang="nl-NL" sz="2000" dirty="0" err="1">
                <a:latin typeface="Trebuchet MS" panose="020B0603020202020204" pitchFamily="34" charset="0"/>
              </a:rPr>
              <a:t>relatie</a:t>
            </a:r>
            <a:r>
              <a:rPr lang="en-US" altLang="nl-NL" sz="2000" dirty="0">
                <a:latin typeface="Trebuchet MS" panose="020B0603020202020204" pitchFamily="34" charset="0"/>
              </a:rPr>
              <a:t> partner </a:t>
            </a:r>
            <a:r>
              <a:rPr lang="en-US" altLang="nl-NL" sz="2000" dirty="0" err="1">
                <a:latin typeface="Trebuchet MS" panose="020B0603020202020204" pitchFamily="34" charset="0"/>
              </a:rPr>
              <a:t>ouders</a:t>
            </a:r>
            <a:br>
              <a:rPr lang="en-US" altLang="nl-NL" sz="2000" dirty="0">
                <a:latin typeface="Trebuchet MS" panose="020B0603020202020204" pitchFamily="34" charset="0"/>
              </a:rPr>
            </a:br>
            <a:endParaRPr lang="en-US"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Bij</a:t>
            </a:r>
            <a:r>
              <a:rPr lang="en-US" altLang="nl-NL" sz="2000" dirty="0">
                <a:latin typeface="Trebuchet MS" panose="020B0603020202020204" pitchFamily="34" charset="0"/>
              </a:rPr>
              <a:t> </a:t>
            </a:r>
            <a:r>
              <a:rPr lang="en-US" altLang="nl-NL" sz="2000" dirty="0" err="1">
                <a:latin typeface="Trebuchet MS" panose="020B0603020202020204" pitchFamily="34" charset="0"/>
              </a:rPr>
              <a:t>gesignaleerde</a:t>
            </a:r>
            <a:r>
              <a:rPr lang="en-US" altLang="nl-NL" sz="2000" dirty="0">
                <a:latin typeface="Trebuchet MS" panose="020B0603020202020204" pitchFamily="34" charset="0"/>
              </a:rPr>
              <a:t> </a:t>
            </a:r>
            <a:r>
              <a:rPr lang="en-US" altLang="nl-NL" sz="2000" dirty="0" err="1">
                <a:latin typeface="Trebuchet MS" panose="020B0603020202020204" pitchFamily="34" charset="0"/>
              </a:rPr>
              <a:t>zorgvragen</a:t>
            </a:r>
            <a:r>
              <a:rPr lang="en-US" altLang="nl-NL" sz="2000" dirty="0">
                <a:latin typeface="Trebuchet MS" panose="020B0603020202020204" pitchFamily="34" charset="0"/>
              </a:rPr>
              <a:t>, met </a:t>
            </a:r>
            <a:r>
              <a:rPr lang="en-US" altLang="nl-NL" sz="2000" dirty="0" err="1">
                <a:latin typeface="Trebuchet MS" panose="020B0603020202020204" pitchFamily="34" charset="0"/>
              </a:rPr>
              <a:t>toestemming</a:t>
            </a:r>
            <a:r>
              <a:rPr lang="en-US" altLang="nl-NL" sz="2000" dirty="0">
                <a:latin typeface="Trebuchet MS" panose="020B0603020202020204" pitchFamily="34" charset="0"/>
              </a:rPr>
              <a:t> van </a:t>
            </a:r>
            <a:r>
              <a:rPr lang="en-US" altLang="nl-NL" sz="2000" dirty="0" err="1">
                <a:latin typeface="Trebuchet MS" panose="020B0603020202020204" pitchFamily="34" charset="0"/>
              </a:rPr>
              <a:t>zwangere</a:t>
            </a:r>
            <a:r>
              <a:rPr lang="en-US" altLang="nl-NL" sz="2000" dirty="0">
                <a:latin typeface="Trebuchet MS" panose="020B0603020202020204" pitchFamily="34" charset="0"/>
              </a:rPr>
              <a:t> (en partner), prenatal </a:t>
            </a:r>
            <a:r>
              <a:rPr lang="en-US" altLang="nl-NL" sz="2000" dirty="0" err="1">
                <a:latin typeface="Trebuchet MS" panose="020B0603020202020204" pitchFamily="34" charset="0"/>
              </a:rPr>
              <a:t>huisbezoek</a:t>
            </a:r>
            <a:r>
              <a:rPr lang="en-US" altLang="nl-NL" sz="2000" dirty="0">
                <a:latin typeface="Trebuchet MS" panose="020B0603020202020204" pitchFamily="34" charset="0"/>
              </a:rPr>
              <a:t> JGZ</a:t>
            </a:r>
            <a:endParaRPr lang="nl-NL" altLang="nl-NL" sz="2000" dirty="0">
              <a:latin typeface="Trebuchet MS" panose="020B0603020202020204" pitchFamily="34" charset="0"/>
            </a:endParaRPr>
          </a:p>
          <a:p>
            <a:pPr eaLnBrk="1" hangingPunct="1">
              <a:lnSpc>
                <a:spcPct val="80000"/>
              </a:lnSpc>
              <a:defRPr/>
            </a:pPr>
            <a:endParaRPr lang="en-US" altLang="nl-NL" sz="1800" b="1" dirty="0">
              <a:solidFill>
                <a:srgbClr val="4D4D4D"/>
              </a:solidFill>
              <a:latin typeface="Trebuchet MS" panose="020B0603020202020204" pitchFamily="34" charset="0"/>
            </a:endParaRPr>
          </a:p>
          <a:p>
            <a:pPr eaLnBrk="1" hangingPunct="1">
              <a:lnSpc>
                <a:spcPct val="80000"/>
              </a:lnSpc>
              <a:buFont typeface="Wingdings" panose="05000000000000000000" pitchFamily="2" charset="2"/>
              <a:buNone/>
              <a:defRPr/>
            </a:pPr>
            <a:endParaRPr lang="nl-NL" altLang="nl-NL" sz="2000" b="1" dirty="0">
              <a:solidFill>
                <a:srgbClr val="4D4D4D"/>
              </a:solidFill>
              <a:latin typeface="Trebuchet MS" panose="020B0603020202020204" pitchFamily="34" charset="0"/>
            </a:endParaRPr>
          </a:p>
        </p:txBody>
      </p:sp>
      <p:pic>
        <p:nvPicPr>
          <p:cNvPr id="7172" name="Picture 6" descr="Kraamzorg_logo+payoff"/>
          <p:cNvPicPr>
            <a:picLocks noChangeAspect="1" noChangeArrowheads="1"/>
          </p:cNvPicPr>
          <p:nvPr/>
        </p:nvPicPr>
        <p:blipFill>
          <a:blip r:embed="rId3">
            <a:extLst>
              <a:ext uri="{28A0092B-C50C-407E-A947-70E740481C1C}">
                <a14:useLocalDpi xmlns:a14="http://schemas.microsoft.com/office/drawing/2010/main" val="0"/>
              </a:ext>
            </a:extLst>
          </a:blip>
          <a:srcRect b="16251"/>
          <a:stretch>
            <a:fillRect/>
          </a:stretch>
        </p:blipFill>
        <p:spPr bwMode="auto">
          <a:xfrm>
            <a:off x="8688389" y="115888"/>
            <a:ext cx="1800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720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nl-NL" dirty="0" err="1">
                <a:solidFill>
                  <a:schemeClr val="tx1"/>
                </a:solidFill>
                <a:latin typeface="Trebuchet MS" panose="020B0603020202020204" pitchFamily="34" charset="0"/>
              </a:rPr>
              <a:t>Integrale</a:t>
            </a:r>
            <a:r>
              <a:rPr lang="en-US" altLang="nl-NL" dirty="0">
                <a:solidFill>
                  <a:schemeClr val="tx1"/>
                </a:solidFill>
                <a:latin typeface="Trebuchet MS" panose="020B0603020202020204" pitchFamily="34" charset="0"/>
              </a:rPr>
              <a:t> </a:t>
            </a:r>
            <a:r>
              <a:rPr lang="en-US" altLang="nl-NL" dirty="0" err="1">
                <a:solidFill>
                  <a:schemeClr val="tx1"/>
                </a:solidFill>
                <a:latin typeface="Trebuchet MS" panose="020B0603020202020204" pitchFamily="34" charset="0"/>
              </a:rPr>
              <a:t>overdracht</a:t>
            </a:r>
            <a:r>
              <a:rPr lang="en-US" altLang="nl-NL" dirty="0">
                <a:solidFill>
                  <a:schemeClr val="tx1"/>
                </a:solidFill>
                <a:latin typeface="Trebuchet MS" panose="020B0603020202020204" pitchFamily="34" charset="0"/>
              </a:rPr>
              <a:t> </a:t>
            </a:r>
            <a:r>
              <a:rPr lang="en-US" altLang="nl-NL" dirty="0" err="1">
                <a:solidFill>
                  <a:schemeClr val="tx1"/>
                </a:solidFill>
                <a:latin typeface="Trebuchet MS" panose="020B0603020202020204" pitchFamily="34" charset="0"/>
              </a:rPr>
              <a:t>einde</a:t>
            </a:r>
            <a:r>
              <a:rPr lang="en-US" altLang="nl-NL" dirty="0">
                <a:solidFill>
                  <a:schemeClr val="tx1"/>
                </a:solidFill>
                <a:latin typeface="Trebuchet MS" panose="020B0603020202020204" pitchFamily="34" charset="0"/>
              </a:rPr>
              <a:t> </a:t>
            </a:r>
            <a:r>
              <a:rPr lang="en-US" altLang="nl-NL" dirty="0" err="1">
                <a:solidFill>
                  <a:schemeClr val="tx1"/>
                </a:solidFill>
                <a:latin typeface="Trebuchet MS" panose="020B0603020202020204" pitchFamily="34" charset="0"/>
              </a:rPr>
              <a:t>kraambed</a:t>
            </a:r>
            <a:endParaRPr lang="nl-NL" altLang="nl-NL" dirty="0">
              <a:solidFill>
                <a:schemeClr val="tx1"/>
              </a:solidFill>
              <a:latin typeface="Trebuchet MS" panose="020B0603020202020204" pitchFamily="34" charset="0"/>
            </a:endParaRPr>
          </a:p>
        </p:txBody>
      </p:sp>
      <p:sp>
        <p:nvSpPr>
          <p:cNvPr id="8195" name="Rectangle 3"/>
          <p:cNvSpPr>
            <a:spLocks noGrp="1" noChangeArrowheads="1"/>
          </p:cNvSpPr>
          <p:nvPr>
            <p:ph type="body" idx="1"/>
          </p:nvPr>
        </p:nvSpPr>
        <p:spPr>
          <a:xfrm>
            <a:off x="2279651" y="2152651"/>
            <a:ext cx="7693025" cy="3724275"/>
          </a:xfrm>
        </p:spPr>
        <p:txBody>
          <a:bodyPr/>
          <a:lstStyle/>
          <a:p>
            <a:pPr eaLnBrk="1" hangingPunct="1">
              <a:defRPr/>
            </a:pPr>
            <a:endParaRPr lang="nl-NL" altLang="nl-NL" sz="2000" dirty="0">
              <a:latin typeface="Trebuchet MS" panose="020B0603020202020204" pitchFamily="34" charset="0"/>
            </a:endParaRPr>
          </a:p>
          <a:p>
            <a:pPr eaLnBrk="1" hangingPunct="1">
              <a:defRPr/>
            </a:pPr>
            <a:r>
              <a:rPr lang="en-US" altLang="nl-NL" sz="2000" dirty="0" err="1">
                <a:latin typeface="Trebuchet MS" panose="020B0603020202020204" pitchFamily="34" charset="0"/>
              </a:rPr>
              <a:t>Ouder</a:t>
            </a:r>
            <a:r>
              <a:rPr lang="en-US" altLang="nl-NL" sz="2000" dirty="0">
                <a:latin typeface="Trebuchet MS" panose="020B0603020202020204" pitchFamily="34" charset="0"/>
              </a:rPr>
              <a:t>(s), </a:t>
            </a:r>
            <a:r>
              <a:rPr lang="en-US" altLang="nl-NL" sz="2000" dirty="0" err="1">
                <a:latin typeface="Trebuchet MS" panose="020B0603020202020204" pitchFamily="34" charset="0"/>
              </a:rPr>
              <a:t>Kraamverzorgende</a:t>
            </a:r>
            <a:r>
              <a:rPr lang="en-US" altLang="nl-NL" sz="2000" dirty="0">
                <a:latin typeface="Trebuchet MS" panose="020B0603020202020204" pitchFamily="34" charset="0"/>
              </a:rPr>
              <a:t>, JGZ </a:t>
            </a:r>
            <a:r>
              <a:rPr lang="en-US" altLang="nl-NL" sz="2000" dirty="0" err="1">
                <a:latin typeface="Trebuchet MS" panose="020B0603020202020204" pitchFamily="34" charset="0"/>
              </a:rPr>
              <a:t>verpleegkundige</a:t>
            </a:r>
            <a:r>
              <a:rPr lang="en-US" altLang="nl-NL" sz="2000" dirty="0">
                <a:latin typeface="Trebuchet MS" panose="020B0603020202020204" pitchFamily="34" charset="0"/>
              </a:rPr>
              <a:t> en </a:t>
            </a:r>
            <a:r>
              <a:rPr lang="en-US" altLang="nl-NL" sz="2000" dirty="0" err="1">
                <a:latin typeface="Trebuchet MS" panose="020B0603020202020204" pitchFamily="34" charset="0"/>
              </a:rPr>
              <a:t>bij</a:t>
            </a:r>
            <a:r>
              <a:rPr lang="en-US" altLang="nl-NL" sz="2000" dirty="0">
                <a:latin typeface="Trebuchet MS" panose="020B0603020202020204" pitchFamily="34" charset="0"/>
              </a:rPr>
              <a:t> </a:t>
            </a:r>
            <a:r>
              <a:rPr lang="en-US" altLang="nl-NL" sz="2000" dirty="0" err="1">
                <a:latin typeface="Trebuchet MS" panose="020B0603020202020204" pitchFamily="34" charset="0"/>
              </a:rPr>
              <a:t>voorkeur</a:t>
            </a:r>
            <a:r>
              <a:rPr lang="en-US" altLang="nl-NL" sz="2000" dirty="0">
                <a:latin typeface="Trebuchet MS" panose="020B0603020202020204" pitchFamily="34" charset="0"/>
              </a:rPr>
              <a:t> </a:t>
            </a:r>
            <a:r>
              <a:rPr lang="en-US" altLang="nl-NL" sz="2000" dirty="0" err="1">
                <a:latin typeface="Trebuchet MS" panose="020B0603020202020204" pitchFamily="34" charset="0"/>
              </a:rPr>
              <a:t>Verloskundige</a:t>
            </a:r>
            <a:br>
              <a:rPr lang="en-US" altLang="nl-NL" sz="2000" dirty="0">
                <a:latin typeface="Trebuchet MS" panose="020B0603020202020204" pitchFamily="34" charset="0"/>
              </a:rPr>
            </a:br>
            <a:endParaRPr lang="en-US" altLang="nl-NL" sz="2000" dirty="0">
              <a:latin typeface="Trebuchet MS" panose="020B0603020202020204" pitchFamily="34" charset="0"/>
            </a:endParaRPr>
          </a:p>
          <a:p>
            <a:pPr eaLnBrk="1" hangingPunct="1">
              <a:defRPr/>
            </a:pPr>
            <a:r>
              <a:rPr lang="nl-NL" altLang="nl-NL" sz="2000" dirty="0">
                <a:latin typeface="Trebuchet MS" panose="020B0603020202020204" pitchFamily="34" charset="0"/>
              </a:rPr>
              <a:t>Bij gesignaleerde zorgvragen in geboortezorg periode</a:t>
            </a:r>
            <a:br>
              <a:rPr lang="en-US" altLang="nl-NL" sz="2000" dirty="0">
                <a:latin typeface="Trebuchet MS" panose="020B0603020202020204" pitchFamily="34" charset="0"/>
              </a:rPr>
            </a:br>
            <a:endParaRPr lang="en-US" altLang="nl-NL" sz="2000" dirty="0">
              <a:latin typeface="Trebuchet MS" panose="020B0603020202020204" pitchFamily="34" charset="0"/>
            </a:endParaRPr>
          </a:p>
          <a:p>
            <a:pPr eaLnBrk="1" hangingPunct="1">
              <a:defRPr/>
            </a:pPr>
            <a:r>
              <a:rPr lang="nl-NL" altLang="nl-NL" sz="2000" dirty="0">
                <a:latin typeface="Trebuchet MS" panose="020B0603020202020204" pitchFamily="34" charset="0"/>
              </a:rPr>
              <a:t>Bij betrokkenheid hulpverlening in kraambed</a:t>
            </a:r>
          </a:p>
          <a:p>
            <a:pPr eaLnBrk="1" hangingPunct="1">
              <a:lnSpc>
                <a:spcPct val="80000"/>
              </a:lnSpc>
              <a:defRPr/>
            </a:pPr>
            <a:endParaRPr lang="en-US" altLang="nl-NL" sz="1800" b="1" dirty="0">
              <a:solidFill>
                <a:srgbClr val="4D4D4D"/>
              </a:solidFill>
              <a:latin typeface="Trebuchet MS" panose="020B0603020202020204" pitchFamily="34" charset="0"/>
            </a:endParaRPr>
          </a:p>
          <a:p>
            <a:pPr eaLnBrk="1" hangingPunct="1">
              <a:lnSpc>
                <a:spcPct val="80000"/>
              </a:lnSpc>
              <a:buFont typeface="Wingdings" panose="05000000000000000000" pitchFamily="2" charset="2"/>
              <a:buNone/>
              <a:defRPr/>
            </a:pPr>
            <a:endParaRPr lang="nl-NL" altLang="nl-NL" sz="2000" b="1" dirty="0">
              <a:solidFill>
                <a:srgbClr val="4D4D4D"/>
              </a:solidFill>
              <a:latin typeface="Trebuchet MS" panose="020B0603020202020204" pitchFamily="34" charset="0"/>
            </a:endParaRPr>
          </a:p>
        </p:txBody>
      </p:sp>
      <p:pic>
        <p:nvPicPr>
          <p:cNvPr id="7172" name="Picture 6" descr="Kraamzorg_logo+payoff"/>
          <p:cNvPicPr>
            <a:picLocks noChangeAspect="1" noChangeArrowheads="1"/>
          </p:cNvPicPr>
          <p:nvPr/>
        </p:nvPicPr>
        <p:blipFill>
          <a:blip r:embed="rId3">
            <a:extLst>
              <a:ext uri="{28A0092B-C50C-407E-A947-70E740481C1C}">
                <a14:useLocalDpi xmlns:a14="http://schemas.microsoft.com/office/drawing/2010/main" val="0"/>
              </a:ext>
            </a:extLst>
          </a:blip>
          <a:srcRect b="16251"/>
          <a:stretch>
            <a:fillRect/>
          </a:stretch>
        </p:blipFill>
        <p:spPr bwMode="auto">
          <a:xfrm>
            <a:off x="8688389" y="115888"/>
            <a:ext cx="1800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75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nl-NL">
                <a:latin typeface="Trebuchet MS" panose="020B0603020202020204" pitchFamily="34" charset="0"/>
              </a:rPr>
              <a:t>Meer informatie</a:t>
            </a:r>
            <a:endParaRPr lang="nl-NL" altLang="nl-NL">
              <a:latin typeface="Trebuchet MS" panose="020B0603020202020204" pitchFamily="34" charset="0"/>
            </a:endParaRPr>
          </a:p>
        </p:txBody>
      </p:sp>
      <p:sp>
        <p:nvSpPr>
          <p:cNvPr id="9219" name="Rectangle 3"/>
          <p:cNvSpPr>
            <a:spLocks noGrp="1" noChangeArrowheads="1"/>
          </p:cNvSpPr>
          <p:nvPr>
            <p:ph type="body" idx="1"/>
          </p:nvPr>
        </p:nvSpPr>
        <p:spPr/>
        <p:txBody>
          <a:bodyPr/>
          <a:lstStyle/>
          <a:p>
            <a:pPr eaLnBrk="1" hangingPunct="1"/>
            <a:endParaRPr lang="nl-NL" altLang="nl-NL" sz="2400" b="1" dirty="0">
              <a:solidFill>
                <a:srgbClr val="4D4D4D"/>
              </a:solidFill>
              <a:latin typeface="Trebuchet MS" panose="020B0603020202020204" pitchFamily="34" charset="0"/>
            </a:endParaRPr>
          </a:p>
          <a:p>
            <a:pPr eaLnBrk="1" hangingPunct="1"/>
            <a:r>
              <a:rPr lang="nl-NL" altLang="nl-NL" sz="2000" dirty="0">
                <a:latin typeface="Trebuchet MS" panose="020B0603020202020204" pitchFamily="34" charset="0"/>
              </a:rPr>
              <a:t>Harry Stam </a:t>
            </a:r>
            <a:br>
              <a:rPr lang="nl-NL" altLang="nl-NL" sz="2000" dirty="0">
                <a:latin typeface="Trebuchet MS" panose="020B0603020202020204" pitchFamily="34" charset="0"/>
              </a:rPr>
            </a:br>
            <a:endParaRPr lang="nl-NL" altLang="nl-NL" sz="2000" dirty="0">
              <a:latin typeface="Trebuchet MS" panose="020B0603020202020204" pitchFamily="34" charset="0"/>
            </a:endParaRPr>
          </a:p>
          <a:p>
            <a:pPr eaLnBrk="1" hangingPunct="1"/>
            <a:r>
              <a:rPr lang="nl-NL" altLang="nl-NL" sz="2000" dirty="0">
                <a:latin typeface="Trebuchet MS" panose="020B0603020202020204" pitchFamily="34" charset="0"/>
              </a:rPr>
              <a:t>hstam@kraamzorghetgroenekruis.nl</a:t>
            </a:r>
            <a:br>
              <a:rPr lang="nl-NL" altLang="nl-NL" sz="2000" dirty="0">
                <a:latin typeface="Trebuchet MS" panose="020B0603020202020204" pitchFamily="34" charset="0"/>
              </a:rPr>
            </a:br>
            <a:endParaRPr lang="nl-NL" altLang="nl-NL" sz="2000" dirty="0">
              <a:latin typeface="Trebuchet MS" panose="020B0603020202020204" pitchFamily="34" charset="0"/>
            </a:endParaRPr>
          </a:p>
          <a:p>
            <a:pPr eaLnBrk="1" hangingPunct="1"/>
            <a:r>
              <a:rPr lang="nl-NL" altLang="nl-NL" sz="2000" dirty="0">
                <a:latin typeface="Trebuchet MS" panose="020B0603020202020204" pitchFamily="34" charset="0"/>
              </a:rPr>
              <a:t>06 15225665</a:t>
            </a:r>
            <a:endParaRPr lang="en-GB" altLang="nl-NL" sz="2000" dirty="0">
              <a:latin typeface="Trebuchet MS" panose="020B0603020202020204" pitchFamily="34" charset="0"/>
            </a:endParaRPr>
          </a:p>
          <a:p>
            <a:pPr eaLnBrk="1" hangingPunct="1"/>
            <a:endParaRPr lang="nl-NL" altLang="nl-NL" sz="2400" dirty="0">
              <a:solidFill>
                <a:srgbClr val="4D4D4D"/>
              </a:solidFill>
              <a:latin typeface="Trebuchet MS" panose="020B0603020202020204" pitchFamily="34" charset="0"/>
            </a:endParaRPr>
          </a:p>
        </p:txBody>
      </p:sp>
      <p:pic>
        <p:nvPicPr>
          <p:cNvPr id="9220" name="Picture 6" descr="Kraamzorg_logo+payoff"/>
          <p:cNvPicPr>
            <a:picLocks noChangeAspect="1" noChangeArrowheads="1"/>
          </p:cNvPicPr>
          <p:nvPr/>
        </p:nvPicPr>
        <p:blipFill>
          <a:blip r:embed="rId2">
            <a:extLst>
              <a:ext uri="{28A0092B-C50C-407E-A947-70E740481C1C}">
                <a14:useLocalDpi xmlns:a14="http://schemas.microsoft.com/office/drawing/2010/main" val="0"/>
              </a:ext>
            </a:extLst>
          </a:blip>
          <a:srcRect b="16251"/>
          <a:stretch>
            <a:fillRect/>
          </a:stretch>
        </p:blipFill>
        <p:spPr bwMode="auto">
          <a:xfrm>
            <a:off x="8688389" y="115888"/>
            <a:ext cx="1800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036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184274" y="2401987"/>
            <a:ext cx="11803224" cy="1542717"/>
          </a:xfrm>
        </p:spPr>
        <p:txBody>
          <a:bodyPr>
            <a:normAutofit fontScale="90000"/>
          </a:bodyPr>
          <a:lstStyle/>
          <a:p>
            <a:pPr algn="ctr"/>
            <a:r>
              <a:rPr lang="nl-NL" b="1">
                <a:latin typeface="+mn-lt"/>
              </a:rPr>
              <a:t>Fase 1: 	Acute zorg</a:t>
            </a:r>
            <a:br>
              <a:rPr lang="nl-NL" b="1">
                <a:latin typeface="+mn-lt"/>
              </a:rPr>
            </a:br>
            <a:r>
              <a:rPr lang="nl-NL" sz="6000" b="1">
                <a:solidFill>
                  <a:schemeClr val="accent1">
                    <a:lumMod val="75000"/>
                  </a:schemeClr>
                </a:solidFill>
                <a:latin typeface="+mn-lt"/>
              </a:rPr>
              <a:t>Transmuraal Incidenten Melden (TIM)</a:t>
            </a:r>
            <a:br>
              <a:rPr lang="nl-NL" sz="6700" b="1">
                <a:latin typeface="+mn-lt"/>
              </a:rPr>
            </a:br>
            <a:br>
              <a:rPr lang="nl-NL" sz="6000" b="1"/>
            </a:br>
            <a:endParaRPr lang="nl-NL" sz="6000" b="1"/>
          </a:p>
        </p:txBody>
      </p:sp>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5" name="Tekstvak 4">
            <a:extLst>
              <a:ext uri="{FF2B5EF4-FFF2-40B4-BE49-F238E27FC236}">
                <a16:creationId xmlns:a16="http://schemas.microsoft.com/office/drawing/2014/main" id="{849DCAAA-9989-4251-AE0A-FEAE4D9966E1}"/>
              </a:ext>
            </a:extLst>
          </p:cNvPr>
          <p:cNvSpPr txBox="1"/>
          <p:nvPr/>
        </p:nvSpPr>
        <p:spPr>
          <a:xfrm>
            <a:off x="796954" y="4423025"/>
            <a:ext cx="71319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err="1">
                <a:ln>
                  <a:noFill/>
                </a:ln>
                <a:solidFill>
                  <a:prstClr val="black"/>
                </a:solidFill>
                <a:effectLst/>
                <a:uLnTx/>
                <a:uFillTx/>
                <a:latin typeface="Calibri" panose="020F0502020204030204"/>
                <a:ea typeface="+mn-ea"/>
                <a:cs typeface="+mn-cs"/>
              </a:rPr>
              <a:t>Westfries</a:t>
            </a:r>
            <a:r>
              <a:rPr kumimoji="0" lang="nl-NL" sz="4000" b="1" i="0" u="none" strike="noStrike" kern="1200" cap="none" spc="0" normalizeH="0" baseline="0" noProof="0">
                <a:ln>
                  <a:noFill/>
                </a:ln>
                <a:solidFill>
                  <a:prstClr val="black"/>
                </a:solidFill>
                <a:effectLst/>
                <a:uLnTx/>
                <a:uFillTx/>
                <a:latin typeface="Calibri" panose="020F0502020204030204"/>
                <a:ea typeface="+mn-ea"/>
                <a:cs typeface="+mn-cs"/>
              </a:rPr>
              <a:t> Gasthuis, Hoorn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Calibri" panose="020F0502020204030204"/>
                <a:ea typeface="+mn-ea"/>
                <a:cs typeface="+mn-cs"/>
              </a:rPr>
              <a:t>Miriam Eliel, internist </a:t>
            </a:r>
            <a:r>
              <a:rPr kumimoji="0" lang="nl-NL" sz="1600" b="1" i="0" u="none" strike="noStrike" kern="1200" cap="none" spc="0" normalizeH="0" baseline="0" noProof="0" err="1">
                <a:ln>
                  <a:noFill/>
                </a:ln>
                <a:solidFill>
                  <a:prstClr val="black"/>
                </a:solidFill>
                <a:effectLst/>
                <a:uLnTx/>
                <a:uFillTx/>
                <a:latin typeface="Calibri" panose="020F0502020204030204"/>
                <a:ea typeface="+mn-ea"/>
                <a:cs typeface="+mn-cs"/>
              </a:rPr>
              <a:t>np</a:t>
            </a:r>
            <a:br>
              <a:rPr kumimoji="0" lang="nl-NL" sz="4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l-NL"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2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24028-011C-48A1-AA50-DE019C7A60B0}"/>
              </a:ext>
            </a:extLst>
          </p:cNvPr>
          <p:cNvSpPr>
            <a:spLocks noGrp="1"/>
          </p:cNvSpPr>
          <p:nvPr>
            <p:ph type="title"/>
          </p:nvPr>
        </p:nvSpPr>
        <p:spPr>
          <a:xfrm>
            <a:off x="184274" y="2401987"/>
            <a:ext cx="11803224" cy="1542717"/>
          </a:xfrm>
        </p:spPr>
        <p:txBody>
          <a:bodyPr>
            <a:noAutofit/>
          </a:bodyPr>
          <a:lstStyle/>
          <a:p>
            <a:pPr algn="ctr"/>
            <a:r>
              <a:rPr lang="nl-NL" sz="6000" b="1" dirty="0">
                <a:solidFill>
                  <a:schemeClr val="tx1"/>
                </a:solidFill>
                <a:latin typeface="+mn-lt"/>
              </a:rPr>
              <a:t>Fase 0: 	Plan van aanpak</a:t>
            </a:r>
            <a:br>
              <a:rPr lang="nl-NL" sz="6000" b="1" dirty="0">
                <a:solidFill>
                  <a:schemeClr val="tx1"/>
                </a:solidFill>
              </a:rPr>
            </a:br>
            <a:endParaRPr lang="nl-NL" sz="6000" b="1" dirty="0">
              <a:solidFill>
                <a:schemeClr val="tx1"/>
              </a:solidFill>
            </a:endParaRPr>
          </a:p>
        </p:txBody>
      </p:sp>
      <p:pic>
        <p:nvPicPr>
          <p:cNvPr id="4" name="Afbeelding 3">
            <a:extLst>
              <a:ext uri="{FF2B5EF4-FFF2-40B4-BE49-F238E27FC236}">
                <a16:creationId xmlns:a16="http://schemas.microsoft.com/office/drawing/2014/main" id="{4A6B642E-3696-4BB4-8F52-9802AEC28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70158" y="0"/>
            <a:ext cx="4117340" cy="1985010"/>
          </a:xfrm>
          <a:prstGeom prst="rect">
            <a:avLst/>
          </a:prstGeom>
        </p:spPr>
      </p:pic>
      <p:sp>
        <p:nvSpPr>
          <p:cNvPr id="5" name="Tekstvak 4">
            <a:extLst>
              <a:ext uri="{FF2B5EF4-FFF2-40B4-BE49-F238E27FC236}">
                <a16:creationId xmlns:a16="http://schemas.microsoft.com/office/drawing/2014/main" id="{849DCAAA-9989-4251-AE0A-FEAE4D9966E1}"/>
              </a:ext>
            </a:extLst>
          </p:cNvPr>
          <p:cNvSpPr txBox="1"/>
          <p:nvPr/>
        </p:nvSpPr>
        <p:spPr>
          <a:xfrm>
            <a:off x="830510" y="3970020"/>
            <a:ext cx="7131927" cy="2308324"/>
          </a:xfrm>
          <a:prstGeom prst="rect">
            <a:avLst/>
          </a:prstGeom>
          <a:noFill/>
        </p:spPr>
        <p:txBody>
          <a:bodyPr wrap="square" rtlCol="0">
            <a:spAutoFit/>
          </a:bodyPr>
          <a:lstStyle/>
          <a:p>
            <a:r>
              <a:rPr lang="nl-NL" sz="4000" b="1" dirty="0"/>
              <a:t>VSV Slinge</a:t>
            </a:r>
          </a:p>
          <a:p>
            <a:r>
              <a:rPr lang="nl-NL" sz="1600" b="1" dirty="0"/>
              <a:t>Bianca Bosman, klinisch verloskundige, lid WG prenatale zorg</a:t>
            </a:r>
            <a:br>
              <a:rPr lang="nl-NL" sz="1600" dirty="0"/>
            </a:br>
            <a:r>
              <a:rPr lang="nl-NL" sz="1600" b="1" dirty="0"/>
              <a:t>Dewi Timmer, klinisch verloskundige, voorzitter WG prenatale zorg </a:t>
            </a:r>
            <a:br>
              <a:rPr lang="nl-NL" sz="1600" dirty="0"/>
            </a:br>
            <a:r>
              <a:rPr lang="nl-NL" sz="1600" b="1" dirty="0"/>
              <a:t>Kirsten </a:t>
            </a:r>
            <a:r>
              <a:rPr lang="nl-NL" sz="1600" b="1" dirty="0" err="1"/>
              <a:t>Schatorjé</a:t>
            </a:r>
            <a:r>
              <a:rPr lang="nl-NL" sz="1600" b="1" dirty="0"/>
              <a:t>, Verloskundige 1e lijn, VSV bestuur </a:t>
            </a:r>
            <a:br>
              <a:rPr lang="nl-NL" sz="1600" dirty="0"/>
            </a:br>
            <a:r>
              <a:rPr lang="nl-NL" sz="1600" b="1" dirty="0"/>
              <a:t>Tamara Verhagen, gynaecoloog, voorzitter VSV</a:t>
            </a:r>
            <a:br>
              <a:rPr lang="nl-NL" sz="4000" dirty="0"/>
            </a:br>
            <a:endParaRPr lang="nl-NL" sz="4000" b="1" dirty="0"/>
          </a:p>
        </p:txBody>
      </p:sp>
    </p:spTree>
    <p:extLst>
      <p:ext uri="{BB962C8B-B14F-4D97-AF65-F5344CB8AC3E}">
        <p14:creationId xmlns:p14="http://schemas.microsoft.com/office/powerpoint/2010/main" val="3317301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89E0F59A-47CB-4563-8D2B-753C02CA6228}"/>
              </a:ext>
            </a:extLst>
          </p:cNvPr>
          <p:cNvSpPr>
            <a:spLocks noGrp="1"/>
          </p:cNvSpPr>
          <p:nvPr>
            <p:ph type="sldNum" sz="quarter" idx="12"/>
          </p:nvPr>
        </p:nvSpPr>
        <p:spPr/>
        <p:txBody>
          <a:bodyPr/>
          <a:lstStyle/>
          <a:p>
            <a:pPr fontAlgn="base">
              <a:spcBef>
                <a:spcPct val="0"/>
              </a:spcBef>
              <a:spcAft>
                <a:spcPct val="0"/>
              </a:spcAft>
              <a:defRPr/>
            </a:pPr>
            <a:fld id="{845A7AB0-614B-4BD4-990F-6CB034FF4069}" type="slidenum">
              <a:rPr lang="nl-NL" altLang="nl-NL">
                <a:solidFill>
                  <a:srgbClr val="FFFFFF"/>
                </a:solidFill>
                <a:latin typeface="Times New Roman"/>
              </a:rPr>
              <a:pPr fontAlgn="base">
                <a:spcBef>
                  <a:spcPct val="0"/>
                </a:spcBef>
                <a:spcAft>
                  <a:spcPct val="0"/>
                </a:spcAft>
                <a:defRPr/>
              </a:pPr>
              <a:t>40</a:t>
            </a:fld>
            <a:endParaRPr lang="nl-NL" altLang="nl-NL">
              <a:solidFill>
                <a:srgbClr val="FFFFFF"/>
              </a:solidFill>
              <a:latin typeface="Times New Roman"/>
            </a:endParaRPr>
          </a:p>
        </p:txBody>
      </p:sp>
      <p:sp>
        <p:nvSpPr>
          <p:cNvPr id="174082" name="Rectangle 2">
            <a:extLst>
              <a:ext uri="{FF2B5EF4-FFF2-40B4-BE49-F238E27FC236}">
                <a16:creationId xmlns:a16="http://schemas.microsoft.com/office/drawing/2014/main" id="{871462F2-297B-46B6-849D-E2C3BEFB14EA}"/>
              </a:ext>
            </a:extLst>
          </p:cNvPr>
          <p:cNvSpPr>
            <a:spLocks noGrp="1" noChangeArrowheads="1"/>
          </p:cNvSpPr>
          <p:nvPr>
            <p:ph type="title"/>
          </p:nvPr>
        </p:nvSpPr>
        <p:spPr>
          <a:xfrm>
            <a:off x="2351088" y="620713"/>
            <a:ext cx="7631112" cy="863600"/>
          </a:xfrm>
        </p:spPr>
        <p:txBody>
          <a:bodyPr/>
          <a:lstStyle/>
          <a:p>
            <a:pPr eaLnBrk="1" hangingPunct="1">
              <a:defRPr/>
            </a:pPr>
            <a:r>
              <a:rPr lang="nl-NL" altLang="nl-NL" sz="4000" b="1" dirty="0">
                <a:latin typeface="Trebuchet MS" panose="020B0603020202020204" pitchFamily="34" charset="0"/>
              </a:rPr>
              <a:t>TIM heeft ZIN</a:t>
            </a:r>
          </a:p>
        </p:txBody>
      </p:sp>
      <p:sp>
        <p:nvSpPr>
          <p:cNvPr id="5124" name="Rectangle 3">
            <a:extLst>
              <a:ext uri="{FF2B5EF4-FFF2-40B4-BE49-F238E27FC236}">
                <a16:creationId xmlns:a16="http://schemas.microsoft.com/office/drawing/2014/main" id="{4E60CBAE-FBDC-419E-B927-AC608C6EC3CD}"/>
              </a:ext>
            </a:extLst>
          </p:cNvPr>
          <p:cNvSpPr>
            <a:spLocks noGrp="1" noChangeArrowheads="1"/>
          </p:cNvSpPr>
          <p:nvPr>
            <p:ph type="body" idx="1"/>
          </p:nvPr>
        </p:nvSpPr>
        <p:spPr>
          <a:xfrm>
            <a:off x="2351088" y="1484314"/>
            <a:ext cx="7631112" cy="4611687"/>
          </a:xfrm>
        </p:spPr>
        <p:txBody>
          <a:bodyPr/>
          <a:lstStyle/>
          <a:p>
            <a:pPr eaLnBrk="1" hangingPunct="1"/>
            <a:endParaRPr lang="nl-NL" altLang="nl-NL"/>
          </a:p>
          <a:p>
            <a:pPr eaLnBrk="1" hangingPunct="1">
              <a:buFont typeface="Wingdings" panose="05000000000000000000" pitchFamily="2" charset="2"/>
              <a:buNone/>
            </a:pPr>
            <a:endParaRPr lang="nl-NL" altLang="nl-NL"/>
          </a:p>
        </p:txBody>
      </p:sp>
      <p:sp>
        <p:nvSpPr>
          <p:cNvPr id="5125" name="Rectangle 4">
            <a:extLst>
              <a:ext uri="{FF2B5EF4-FFF2-40B4-BE49-F238E27FC236}">
                <a16:creationId xmlns:a16="http://schemas.microsoft.com/office/drawing/2014/main" id="{7BC53528-03D8-426D-87AE-C0D968D7DBE2}"/>
              </a:ext>
            </a:extLst>
          </p:cNvPr>
          <p:cNvSpPr>
            <a:spLocks noChangeArrowheads="1"/>
          </p:cNvSpPr>
          <p:nvPr/>
        </p:nvSpPr>
        <p:spPr bwMode="auto">
          <a:xfrm>
            <a:off x="2068513" y="1828801"/>
            <a:ext cx="6691312"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Gill Sans Extra Bold" pitchFamily="34" charset="0"/>
              </a:defRPr>
            </a:lvl1pPr>
            <a:lvl2pPr marL="742950" indent="-285750" algn="ctr">
              <a:defRPr>
                <a:solidFill>
                  <a:schemeClr val="tx1"/>
                </a:solidFill>
                <a:latin typeface="Gill Sans Extra Bold" pitchFamily="34" charset="0"/>
              </a:defRPr>
            </a:lvl2pPr>
            <a:lvl3pPr marL="1143000" indent="-228600" algn="ctr">
              <a:defRPr>
                <a:solidFill>
                  <a:schemeClr val="tx1"/>
                </a:solidFill>
                <a:latin typeface="Gill Sans Extra Bold" pitchFamily="34" charset="0"/>
              </a:defRPr>
            </a:lvl3pPr>
            <a:lvl4pPr marL="1600200" indent="-228600" algn="ctr">
              <a:defRPr>
                <a:solidFill>
                  <a:schemeClr val="tx1"/>
                </a:solidFill>
                <a:latin typeface="Gill Sans Extra Bold" pitchFamily="34" charset="0"/>
              </a:defRPr>
            </a:lvl4pPr>
            <a:lvl5pPr marL="2057400" indent="-228600" algn="ctr">
              <a:defRPr>
                <a:solidFill>
                  <a:schemeClr val="tx1"/>
                </a:solidFill>
                <a:latin typeface="Gill Sans Extra Bold" pitchFamily="34" charset="0"/>
              </a:defRPr>
            </a:lvl5pPr>
            <a:lvl6pPr marL="2514600" indent="-228600" algn="ctr" eaLnBrk="0" fontAlgn="base" hangingPunct="0">
              <a:spcBef>
                <a:spcPct val="0"/>
              </a:spcBef>
              <a:spcAft>
                <a:spcPct val="0"/>
              </a:spcAft>
              <a:defRPr>
                <a:solidFill>
                  <a:schemeClr val="tx1"/>
                </a:solidFill>
                <a:latin typeface="Gill Sans Extra Bold" pitchFamily="34" charset="0"/>
              </a:defRPr>
            </a:lvl6pPr>
            <a:lvl7pPr marL="2971800" indent="-228600" algn="ctr" eaLnBrk="0" fontAlgn="base" hangingPunct="0">
              <a:spcBef>
                <a:spcPct val="0"/>
              </a:spcBef>
              <a:spcAft>
                <a:spcPct val="0"/>
              </a:spcAft>
              <a:defRPr>
                <a:solidFill>
                  <a:schemeClr val="tx1"/>
                </a:solidFill>
                <a:latin typeface="Gill Sans Extra Bold" pitchFamily="34" charset="0"/>
              </a:defRPr>
            </a:lvl7pPr>
            <a:lvl8pPr marL="3429000" indent="-228600" algn="ctr" eaLnBrk="0" fontAlgn="base" hangingPunct="0">
              <a:spcBef>
                <a:spcPct val="0"/>
              </a:spcBef>
              <a:spcAft>
                <a:spcPct val="0"/>
              </a:spcAft>
              <a:defRPr>
                <a:solidFill>
                  <a:schemeClr val="tx1"/>
                </a:solidFill>
                <a:latin typeface="Gill Sans Extra Bold" pitchFamily="34" charset="0"/>
              </a:defRPr>
            </a:lvl8pPr>
            <a:lvl9pPr marL="3886200" indent="-228600" algn="ctr" eaLnBrk="0" fontAlgn="base" hangingPunct="0">
              <a:spcBef>
                <a:spcPct val="0"/>
              </a:spcBef>
              <a:spcAft>
                <a:spcPct val="0"/>
              </a:spcAft>
              <a:defRPr>
                <a:solidFill>
                  <a:schemeClr val="tx1"/>
                </a:solidFill>
                <a:latin typeface="Gill Sans Extra Bold" pitchFamily="34" charset="0"/>
              </a:defRPr>
            </a:lvl9pPr>
          </a:lstStyle>
          <a:p>
            <a:pPr marL="457200" indent="-457200" algn="l" fontAlgn="base">
              <a:spcBef>
                <a:spcPct val="50000"/>
              </a:spcBef>
              <a:spcAft>
                <a:spcPct val="0"/>
              </a:spcAft>
              <a:buClr>
                <a:srgbClr val="3366FF"/>
              </a:buClr>
              <a:buSzPct val="80000"/>
              <a:buFont typeface="Arial" panose="020B0604020202020204" pitchFamily="34" charset="0"/>
              <a:buChar char="•"/>
              <a:defRPr/>
            </a:pPr>
            <a:r>
              <a:rPr lang="nl-NL" altLang="nl-NL" sz="3200" b="1" dirty="0">
                <a:solidFill>
                  <a:srgbClr val="FFFFFF"/>
                </a:solidFill>
                <a:latin typeface="Trebuchet MS" panose="020B0603020202020204" pitchFamily="34" charset="0"/>
              </a:rPr>
              <a:t> </a:t>
            </a:r>
            <a:r>
              <a:rPr lang="nl-NL" altLang="nl-NL" sz="2800" b="1" dirty="0">
                <a:solidFill>
                  <a:srgbClr val="FFFFFF"/>
                </a:solidFill>
                <a:latin typeface="Trebuchet MS" panose="020B0603020202020204" pitchFamily="34" charset="0"/>
              </a:rPr>
              <a:t>Eenvoudige manier om incidenten te melden, te analyseren en te verbeteren</a:t>
            </a:r>
          </a:p>
          <a:p>
            <a:pPr marL="457200" indent="-457200" algn="l" fontAlgn="base">
              <a:spcBef>
                <a:spcPct val="50000"/>
              </a:spcBef>
              <a:spcAft>
                <a:spcPct val="0"/>
              </a:spcAft>
              <a:buClr>
                <a:srgbClr val="3366FF"/>
              </a:buClr>
              <a:buSzPct val="80000"/>
              <a:buFont typeface="Arial" panose="020B0604020202020204" pitchFamily="34" charset="0"/>
              <a:buChar char="•"/>
              <a:defRPr/>
            </a:pPr>
            <a:r>
              <a:rPr lang="nl-NL" altLang="nl-NL" sz="2800" b="1" dirty="0">
                <a:solidFill>
                  <a:srgbClr val="FFFFFF"/>
                </a:solidFill>
                <a:latin typeface="Trebuchet MS" panose="020B0603020202020204" pitchFamily="34" charset="0"/>
              </a:rPr>
              <a:t>Geeft inzicht in elkaars handelen</a:t>
            </a:r>
          </a:p>
          <a:p>
            <a:pPr marL="457200" indent="-457200" algn="l" fontAlgn="base">
              <a:spcBef>
                <a:spcPct val="50000"/>
              </a:spcBef>
              <a:spcAft>
                <a:spcPct val="0"/>
              </a:spcAft>
              <a:buClr>
                <a:srgbClr val="3366FF"/>
              </a:buClr>
              <a:buSzPct val="80000"/>
              <a:buFont typeface="Arial" panose="020B0604020202020204" pitchFamily="34" charset="0"/>
              <a:buChar char="•"/>
              <a:defRPr/>
            </a:pPr>
            <a:r>
              <a:rPr lang="nl-NL" altLang="nl-NL" sz="2800" b="1" dirty="0">
                <a:solidFill>
                  <a:srgbClr val="FFFFFF"/>
                </a:solidFill>
                <a:latin typeface="Trebuchet MS" panose="020B0603020202020204" pitchFamily="34" charset="0"/>
              </a:rPr>
              <a:t>Verbetert de zorg</a:t>
            </a:r>
          </a:p>
          <a:p>
            <a:pPr marL="457200" indent="-457200" algn="l" fontAlgn="base">
              <a:spcBef>
                <a:spcPct val="50000"/>
              </a:spcBef>
              <a:spcAft>
                <a:spcPct val="0"/>
              </a:spcAft>
              <a:buClr>
                <a:srgbClr val="3366FF"/>
              </a:buClr>
              <a:buSzPct val="80000"/>
              <a:buFont typeface="Arial" panose="020B0604020202020204" pitchFamily="34" charset="0"/>
              <a:buChar char="•"/>
              <a:defRPr/>
            </a:pPr>
            <a:r>
              <a:rPr lang="nl-NL" altLang="nl-NL" sz="2800" b="1" dirty="0">
                <a:solidFill>
                  <a:srgbClr val="FFFFFF"/>
                </a:solidFill>
                <a:latin typeface="Trebuchet MS" panose="020B0603020202020204" pitchFamily="34" charset="0"/>
              </a:rPr>
              <a:t>In West-Friesland al ruim 8 jaar goede ervaring nu ook elders</a:t>
            </a:r>
          </a:p>
          <a:p>
            <a:pPr algn="l" fontAlgn="base">
              <a:spcBef>
                <a:spcPct val="50000"/>
              </a:spcBef>
              <a:spcAft>
                <a:spcPct val="0"/>
              </a:spcAft>
              <a:buClr>
                <a:srgbClr val="3366FF"/>
              </a:buClr>
              <a:buSzPct val="80000"/>
              <a:defRPr/>
            </a:pPr>
            <a:endParaRPr lang="nl-NL" altLang="nl-NL" b="1" dirty="0">
              <a:solidFill>
                <a:srgbClr val="FFFFFF"/>
              </a:solidFill>
              <a:latin typeface="Trebuchet MS" panose="020B0603020202020204" pitchFamily="34" charset="0"/>
            </a:endParaRPr>
          </a:p>
          <a:p>
            <a:pPr algn="l" fontAlgn="base">
              <a:spcBef>
                <a:spcPct val="50000"/>
              </a:spcBef>
              <a:spcAft>
                <a:spcPct val="0"/>
              </a:spcAft>
              <a:buClr>
                <a:srgbClr val="3366FF"/>
              </a:buClr>
              <a:buSzPct val="80000"/>
              <a:defRPr/>
            </a:pPr>
            <a:r>
              <a:rPr lang="nl-NL" altLang="nl-NL" b="1" dirty="0">
                <a:solidFill>
                  <a:srgbClr val="FFFFFF"/>
                </a:solidFill>
                <a:latin typeface="Trebuchet MS" panose="020B0603020202020204" pitchFamily="34" charset="0"/>
              </a:rPr>
              <a:t>VSV Symposium november 2017, Miriam Eliel</a:t>
            </a:r>
            <a:endParaRPr lang="nl-NL" altLang="nl-NL" sz="2000" b="1" dirty="0">
              <a:solidFill>
                <a:srgbClr val="FFFFFF"/>
              </a:solidFill>
              <a:latin typeface="Trebuchet MS" panose="020B0603020202020204" pitchFamily="34" charset="0"/>
            </a:endParaRPr>
          </a:p>
          <a:p>
            <a:pPr algn="l" fontAlgn="base">
              <a:spcBef>
                <a:spcPct val="50000"/>
              </a:spcBef>
              <a:spcAft>
                <a:spcPct val="0"/>
              </a:spcAft>
              <a:buClr>
                <a:srgbClr val="3366FF"/>
              </a:buClr>
              <a:buSzPct val="80000"/>
              <a:defRPr/>
            </a:pPr>
            <a:endParaRPr lang="nl-NL" altLang="nl-NL" sz="2000" b="1" dirty="0">
              <a:solidFill>
                <a:srgbClr val="FFFFFF"/>
              </a:solidFill>
              <a:latin typeface="Trebuchet MS" panose="020B0603020202020204" pitchFamily="34" charset="0"/>
            </a:endParaRPr>
          </a:p>
          <a:p>
            <a:pPr algn="l" fontAlgn="base">
              <a:spcBef>
                <a:spcPct val="50000"/>
              </a:spcBef>
              <a:spcAft>
                <a:spcPct val="0"/>
              </a:spcAft>
              <a:buClr>
                <a:srgbClr val="3366FF"/>
              </a:buClr>
              <a:buSzPct val="80000"/>
              <a:defRPr/>
            </a:pPr>
            <a:endParaRPr lang="nl-NL" altLang="nl-NL" sz="2000" b="1" dirty="0">
              <a:solidFill>
                <a:srgbClr val="FFFFFF"/>
              </a:solidFill>
              <a:latin typeface="Trebuchet MS" panose="020B0603020202020204" pitchFamily="34" charset="0"/>
            </a:endParaRPr>
          </a:p>
        </p:txBody>
      </p:sp>
    </p:spTree>
    <p:extLst>
      <p:ext uri="{BB962C8B-B14F-4D97-AF65-F5344CB8AC3E}">
        <p14:creationId xmlns:p14="http://schemas.microsoft.com/office/powerpoint/2010/main" val="1562658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F38560D-C092-4C86-B0E4-C8DDF8743211}"/>
              </a:ext>
            </a:extLst>
          </p:cNvPr>
          <p:cNvSpPr>
            <a:spLocks noGrp="1"/>
          </p:cNvSpPr>
          <p:nvPr>
            <p:ph type="sldNum" sz="quarter" idx="12"/>
          </p:nvPr>
        </p:nvSpPr>
        <p:spPr/>
        <p:txBody>
          <a:bodyPr/>
          <a:lstStyle/>
          <a:p>
            <a:pPr fontAlgn="base">
              <a:spcBef>
                <a:spcPct val="0"/>
              </a:spcBef>
              <a:spcAft>
                <a:spcPct val="0"/>
              </a:spcAft>
              <a:defRPr/>
            </a:pPr>
            <a:fld id="{93912B09-B16D-469C-9757-588754F2E2A6}" type="slidenum">
              <a:rPr lang="nl-NL" altLang="nl-NL">
                <a:solidFill>
                  <a:srgbClr val="FFFFFF"/>
                </a:solidFill>
                <a:latin typeface="Times New Roman"/>
              </a:rPr>
              <a:pPr fontAlgn="base">
                <a:spcBef>
                  <a:spcPct val="0"/>
                </a:spcBef>
                <a:spcAft>
                  <a:spcPct val="0"/>
                </a:spcAft>
                <a:defRPr/>
              </a:pPr>
              <a:t>41</a:t>
            </a:fld>
            <a:endParaRPr lang="nl-NL" altLang="nl-NL">
              <a:solidFill>
                <a:srgbClr val="FFFFFF"/>
              </a:solidFill>
              <a:latin typeface="Times New Roman"/>
            </a:endParaRPr>
          </a:p>
        </p:txBody>
      </p:sp>
      <p:sp>
        <p:nvSpPr>
          <p:cNvPr id="460802" name="Rectangle 2">
            <a:extLst>
              <a:ext uri="{FF2B5EF4-FFF2-40B4-BE49-F238E27FC236}">
                <a16:creationId xmlns:a16="http://schemas.microsoft.com/office/drawing/2014/main" id="{6522B7D9-5CE9-4E42-B911-815CF261E719}"/>
              </a:ext>
            </a:extLst>
          </p:cNvPr>
          <p:cNvSpPr>
            <a:spLocks noGrp="1" noChangeArrowheads="1"/>
          </p:cNvSpPr>
          <p:nvPr>
            <p:ph type="title"/>
          </p:nvPr>
        </p:nvSpPr>
        <p:spPr/>
        <p:txBody>
          <a:bodyPr/>
          <a:lstStyle/>
          <a:p>
            <a:pPr eaLnBrk="1" hangingPunct="1">
              <a:defRPr/>
            </a:pPr>
            <a:r>
              <a:rPr lang="nl-NL" altLang="nl-NL" sz="3600" b="1" dirty="0">
                <a:latin typeface="Trebuchet MS" panose="020B0603020202020204" pitchFamily="34" charset="0"/>
              </a:rPr>
              <a:t>Voorbeelden door TIM bereikt</a:t>
            </a:r>
          </a:p>
        </p:txBody>
      </p:sp>
      <p:sp>
        <p:nvSpPr>
          <p:cNvPr id="7172" name="Rectangle 3">
            <a:extLst>
              <a:ext uri="{FF2B5EF4-FFF2-40B4-BE49-F238E27FC236}">
                <a16:creationId xmlns:a16="http://schemas.microsoft.com/office/drawing/2014/main" id="{602F3433-E579-46D1-906B-69C076AC110B}"/>
              </a:ext>
            </a:extLst>
          </p:cNvPr>
          <p:cNvSpPr>
            <a:spLocks noGrp="1" noChangeArrowheads="1"/>
          </p:cNvSpPr>
          <p:nvPr>
            <p:ph type="body" idx="1"/>
          </p:nvPr>
        </p:nvSpPr>
        <p:spPr>
          <a:xfrm>
            <a:off x="2209800" y="1484314"/>
            <a:ext cx="7772400" cy="4611687"/>
          </a:xfrm>
        </p:spPr>
        <p:txBody>
          <a:bodyPr/>
          <a:lstStyle/>
          <a:p>
            <a:pPr marL="0" indent="0" eaLnBrk="1" hangingPunct="1">
              <a:spcBef>
                <a:spcPct val="50000"/>
              </a:spcBef>
              <a:buNone/>
              <a:defRPr/>
            </a:pPr>
            <a:r>
              <a:rPr lang="nl-NL" altLang="nl-NL" sz="2800" b="1" dirty="0">
                <a:latin typeface="Trebuchet MS" panose="020B0603020202020204" pitchFamily="34" charset="0"/>
              </a:rPr>
              <a:t>-Aanscherpen protocol icterus </a:t>
            </a:r>
            <a:r>
              <a:rPr lang="nl-NL" altLang="nl-NL" sz="2800" b="1" dirty="0" err="1">
                <a:latin typeface="Trebuchet MS" panose="020B0603020202020204" pitchFamily="34" charset="0"/>
              </a:rPr>
              <a:t>neonatorum</a:t>
            </a:r>
            <a:r>
              <a:rPr lang="nl-NL" altLang="nl-NL" sz="2800" b="1" dirty="0">
                <a:latin typeface="Trebuchet MS" panose="020B0603020202020204" pitchFamily="34" charset="0"/>
              </a:rPr>
              <a:t> en scholing kraamzorg</a:t>
            </a:r>
          </a:p>
          <a:p>
            <a:pPr marL="0" indent="0" eaLnBrk="1" hangingPunct="1">
              <a:spcBef>
                <a:spcPct val="50000"/>
              </a:spcBef>
              <a:buNone/>
              <a:defRPr/>
            </a:pPr>
            <a:r>
              <a:rPr lang="nl-NL" altLang="nl-NL" sz="2800" b="1" dirty="0">
                <a:latin typeface="Trebuchet MS" panose="020B0603020202020204" pitchFamily="34" charset="0"/>
              </a:rPr>
              <a:t>-Berichtgeving aan 1</a:t>
            </a:r>
            <a:r>
              <a:rPr lang="nl-NL" altLang="nl-NL" sz="2800" b="1" baseline="30000" dirty="0">
                <a:latin typeface="Trebuchet MS" panose="020B0603020202020204" pitchFamily="34" charset="0"/>
              </a:rPr>
              <a:t>e</a:t>
            </a:r>
            <a:r>
              <a:rPr lang="nl-NL" altLang="nl-NL" sz="2800" b="1" dirty="0">
                <a:latin typeface="Trebuchet MS" panose="020B0603020202020204" pitchFamily="34" charset="0"/>
              </a:rPr>
              <a:t> lijn over EUG/miskraam </a:t>
            </a:r>
          </a:p>
          <a:p>
            <a:pPr marL="0" indent="0" eaLnBrk="1" hangingPunct="1">
              <a:spcBef>
                <a:spcPct val="50000"/>
              </a:spcBef>
              <a:buNone/>
              <a:defRPr/>
            </a:pPr>
            <a:r>
              <a:rPr lang="nl-NL" altLang="nl-NL" sz="2800" b="1" dirty="0">
                <a:latin typeface="Trebuchet MS" panose="020B0603020202020204" pitchFamily="34" charset="0"/>
              </a:rPr>
              <a:t>-Bereikbaarheid 1</a:t>
            </a:r>
            <a:r>
              <a:rPr lang="nl-NL" altLang="nl-NL" sz="2800" b="1" baseline="30000" dirty="0">
                <a:latin typeface="Trebuchet MS" panose="020B0603020202020204" pitchFamily="34" charset="0"/>
              </a:rPr>
              <a:t>e</a:t>
            </a:r>
            <a:r>
              <a:rPr lang="nl-NL" altLang="nl-NL" sz="2800" b="1" dirty="0">
                <a:latin typeface="Trebuchet MS" panose="020B0603020202020204" pitchFamily="34" charset="0"/>
              </a:rPr>
              <a:t> lijns verloskundigen binnen ziekenhuis voor telefoon van buiten</a:t>
            </a:r>
          </a:p>
          <a:p>
            <a:pPr marL="0" indent="0" eaLnBrk="1" hangingPunct="1">
              <a:spcBef>
                <a:spcPct val="50000"/>
              </a:spcBef>
              <a:buNone/>
              <a:defRPr/>
            </a:pPr>
            <a:r>
              <a:rPr lang="nl-NL" altLang="nl-NL" sz="2800" b="1" dirty="0">
                <a:latin typeface="Trebuchet MS" panose="020B0603020202020204" pitchFamily="34" charset="0"/>
              </a:rPr>
              <a:t>-Contact verloskundige-- dienstdoend huisarts zonder tussenkomst triagist</a:t>
            </a:r>
          </a:p>
          <a:p>
            <a:pPr marL="0" indent="0" eaLnBrk="1" hangingPunct="1">
              <a:spcBef>
                <a:spcPct val="50000"/>
              </a:spcBef>
              <a:buNone/>
              <a:defRPr/>
            </a:pPr>
            <a:r>
              <a:rPr lang="nl-NL" altLang="nl-NL" sz="2800" b="1" dirty="0">
                <a:latin typeface="Trebuchet MS" panose="020B0603020202020204" pitchFamily="34" charset="0"/>
              </a:rPr>
              <a:t>-Besef </a:t>
            </a:r>
            <a:r>
              <a:rPr lang="nl-NL" altLang="nl-NL" sz="2800" b="1" dirty="0" err="1">
                <a:latin typeface="Trebuchet MS" panose="020B0603020202020204" pitchFamily="34" charset="0"/>
              </a:rPr>
              <a:t>ambu</a:t>
            </a:r>
            <a:r>
              <a:rPr lang="nl-NL" altLang="nl-NL" sz="2800" b="1" dirty="0">
                <a:latin typeface="Trebuchet MS" panose="020B0603020202020204" pitchFamily="34" charset="0"/>
              </a:rPr>
              <a:t> dat vastzittende placenta een spoedrit betekent </a:t>
            </a:r>
          </a:p>
          <a:p>
            <a:pPr marL="0" indent="0" eaLnBrk="1" hangingPunct="1">
              <a:spcBef>
                <a:spcPct val="50000"/>
              </a:spcBef>
              <a:buNone/>
              <a:defRPr/>
            </a:pPr>
            <a:r>
              <a:rPr lang="nl-NL" altLang="nl-NL" sz="2800" b="1" dirty="0">
                <a:latin typeface="Trebuchet MS" panose="020B0603020202020204" pitchFamily="34" charset="0"/>
              </a:rPr>
              <a:t>-</a:t>
            </a:r>
            <a:r>
              <a:rPr lang="nl-NL" altLang="nl-NL" sz="2800" b="1" dirty="0" err="1">
                <a:latin typeface="Trebuchet MS" panose="020B0603020202020204" pitchFamily="34" charset="0"/>
              </a:rPr>
              <a:t>Etc</a:t>
            </a:r>
            <a:r>
              <a:rPr lang="nl-NL" altLang="nl-NL" sz="2800" b="1" dirty="0">
                <a:latin typeface="Trebuchet MS" panose="020B0603020202020204" pitchFamily="34" charset="0"/>
              </a:rPr>
              <a:t> etc.</a:t>
            </a:r>
          </a:p>
          <a:p>
            <a:pPr marL="0" indent="0" eaLnBrk="1" hangingPunct="1">
              <a:spcBef>
                <a:spcPct val="50000"/>
              </a:spcBef>
              <a:buNone/>
              <a:defRPr/>
            </a:pPr>
            <a:endParaRPr lang="nl-NL" altLang="nl-NL" sz="2800" b="1" dirty="0">
              <a:latin typeface="Trebuchet MS" panose="020B0603020202020204" pitchFamily="34" charset="0"/>
            </a:endParaRPr>
          </a:p>
          <a:p>
            <a:pPr marL="457200" indent="-457200" eaLnBrk="1" hangingPunct="1">
              <a:spcBef>
                <a:spcPct val="50000"/>
              </a:spcBef>
              <a:buFont typeface="Arial" panose="020B0604020202020204" pitchFamily="34" charset="0"/>
              <a:buChar char="•"/>
              <a:defRPr/>
            </a:pPr>
            <a:endParaRPr lang="nl-NL" altLang="nl-NL" sz="2800" b="1" dirty="0">
              <a:latin typeface="Trebuchet MS" panose="020B0603020202020204" pitchFamily="34" charset="0"/>
            </a:endParaRPr>
          </a:p>
          <a:p>
            <a:pPr eaLnBrk="1" hangingPunct="1">
              <a:buFont typeface="Wingdings" panose="05000000000000000000" pitchFamily="2" charset="2"/>
              <a:buNone/>
              <a:defRPr/>
            </a:pPr>
            <a:endParaRPr lang="nl-NL" altLang="nl-NL" dirty="0">
              <a:latin typeface="Trebuchet MS" panose="020B0603020202020204" pitchFamily="34" charset="0"/>
            </a:endParaRPr>
          </a:p>
          <a:p>
            <a:pPr algn="ctr" eaLnBrk="1" hangingPunct="1">
              <a:buFont typeface="Wingdings" panose="05000000000000000000" pitchFamily="2" charset="2"/>
              <a:buNone/>
              <a:defRPr/>
            </a:pPr>
            <a:endParaRPr lang="nl-NL" altLang="nl-NL" dirty="0">
              <a:latin typeface="Trebuchet MS" panose="020B0603020202020204" pitchFamily="34" charset="0"/>
            </a:endParaRPr>
          </a:p>
        </p:txBody>
      </p:sp>
    </p:spTree>
    <p:extLst>
      <p:ext uri="{BB962C8B-B14F-4D97-AF65-F5344CB8AC3E}">
        <p14:creationId xmlns:p14="http://schemas.microsoft.com/office/powerpoint/2010/main" val="297586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FCD40AA-2B4B-437F-843E-EAADA53D2831}"/>
              </a:ext>
            </a:extLst>
          </p:cNvPr>
          <p:cNvSpPr>
            <a:spLocks noGrp="1"/>
          </p:cNvSpPr>
          <p:nvPr>
            <p:ph type="sldNum" sz="quarter" idx="12"/>
          </p:nvPr>
        </p:nvSpPr>
        <p:spPr/>
        <p:txBody>
          <a:bodyPr/>
          <a:lstStyle/>
          <a:p>
            <a:pPr fontAlgn="base">
              <a:spcBef>
                <a:spcPct val="0"/>
              </a:spcBef>
              <a:spcAft>
                <a:spcPct val="0"/>
              </a:spcAft>
              <a:defRPr/>
            </a:pPr>
            <a:fld id="{696C7B33-4B64-4C6A-9DB8-CDB0E497735B}" type="slidenum">
              <a:rPr lang="nl-NL" altLang="nl-NL">
                <a:solidFill>
                  <a:srgbClr val="FFFFFF"/>
                </a:solidFill>
                <a:latin typeface="Times New Roman"/>
              </a:rPr>
              <a:pPr fontAlgn="base">
                <a:spcBef>
                  <a:spcPct val="0"/>
                </a:spcBef>
                <a:spcAft>
                  <a:spcPct val="0"/>
                </a:spcAft>
                <a:defRPr/>
              </a:pPr>
              <a:t>42</a:t>
            </a:fld>
            <a:endParaRPr lang="nl-NL" altLang="nl-NL">
              <a:solidFill>
                <a:srgbClr val="FFFFFF"/>
              </a:solidFill>
              <a:latin typeface="Times New Roman"/>
            </a:endParaRPr>
          </a:p>
        </p:txBody>
      </p:sp>
      <p:sp>
        <p:nvSpPr>
          <p:cNvPr id="399362" name="Rectangle 2">
            <a:extLst>
              <a:ext uri="{FF2B5EF4-FFF2-40B4-BE49-F238E27FC236}">
                <a16:creationId xmlns:a16="http://schemas.microsoft.com/office/drawing/2014/main" id="{9E18159D-2054-489E-B560-7681C372DC8C}"/>
              </a:ext>
            </a:extLst>
          </p:cNvPr>
          <p:cNvSpPr>
            <a:spLocks noGrp="1" noChangeArrowheads="1"/>
          </p:cNvSpPr>
          <p:nvPr>
            <p:ph type="title"/>
          </p:nvPr>
        </p:nvSpPr>
        <p:spPr/>
        <p:txBody>
          <a:bodyPr/>
          <a:lstStyle/>
          <a:p>
            <a:pPr eaLnBrk="1" hangingPunct="1">
              <a:defRPr/>
            </a:pPr>
            <a:r>
              <a:rPr lang="nl-NL" altLang="nl-NL" sz="4000" b="1" dirty="0">
                <a:latin typeface="Trebuchet MS" panose="020B0603020202020204" pitchFamily="34" charset="0"/>
              </a:rPr>
              <a:t>Meer weten?</a:t>
            </a:r>
          </a:p>
        </p:txBody>
      </p:sp>
      <p:sp>
        <p:nvSpPr>
          <p:cNvPr id="8196" name="Rectangle 3">
            <a:extLst>
              <a:ext uri="{FF2B5EF4-FFF2-40B4-BE49-F238E27FC236}">
                <a16:creationId xmlns:a16="http://schemas.microsoft.com/office/drawing/2014/main" id="{D3E6FB5B-B7F2-400D-A04C-4BE09E30160F}"/>
              </a:ext>
            </a:extLst>
          </p:cNvPr>
          <p:cNvSpPr>
            <a:spLocks noGrp="1" noChangeArrowheads="1"/>
          </p:cNvSpPr>
          <p:nvPr>
            <p:ph type="body" idx="1"/>
          </p:nvPr>
        </p:nvSpPr>
        <p:spPr/>
        <p:txBody>
          <a:bodyPr/>
          <a:lstStyle/>
          <a:p>
            <a:pPr eaLnBrk="1" hangingPunct="1">
              <a:lnSpc>
                <a:spcPct val="90000"/>
              </a:lnSpc>
              <a:defRPr/>
            </a:pPr>
            <a:r>
              <a:rPr lang="nl-NL" dirty="0"/>
              <a:t>https://www.kennisnetgeboortezorg.nl/kennisbank/incidenten-melden/documenten/9916-keten-breed-melden-van-incidenten-in-west-friesland</a:t>
            </a:r>
          </a:p>
          <a:p>
            <a:pPr marL="0" indent="0" eaLnBrk="1" hangingPunct="1">
              <a:lnSpc>
                <a:spcPct val="90000"/>
              </a:lnSpc>
              <a:buNone/>
              <a:defRPr/>
            </a:pPr>
            <a:endParaRPr lang="nl-NL" altLang="nl-NL" b="1" dirty="0">
              <a:latin typeface="Trebuchet MS" panose="020B0603020202020204" pitchFamily="34" charset="0"/>
            </a:endParaRPr>
          </a:p>
          <a:p>
            <a:pPr eaLnBrk="1" hangingPunct="1">
              <a:lnSpc>
                <a:spcPct val="90000"/>
              </a:lnSpc>
              <a:defRPr/>
            </a:pPr>
            <a:r>
              <a:rPr lang="nl-NL" altLang="nl-NL" b="1" dirty="0">
                <a:latin typeface="Trebuchet MS" panose="020B0603020202020204" pitchFamily="34" charset="0"/>
              </a:rPr>
              <a:t>TIM@westfriesgasthuis.nl</a:t>
            </a:r>
          </a:p>
          <a:p>
            <a:pPr marL="0" indent="0" eaLnBrk="1" hangingPunct="1">
              <a:lnSpc>
                <a:spcPct val="90000"/>
              </a:lnSpc>
              <a:buNone/>
              <a:defRPr/>
            </a:pPr>
            <a:endParaRPr lang="nl-NL" altLang="nl-NL" b="1" dirty="0">
              <a:latin typeface="Trebuchet MS" panose="020B0603020202020204" pitchFamily="34" charset="0"/>
            </a:endParaRPr>
          </a:p>
          <a:p>
            <a:pPr eaLnBrk="1" hangingPunct="1">
              <a:lnSpc>
                <a:spcPct val="90000"/>
              </a:lnSpc>
              <a:defRPr/>
            </a:pPr>
            <a:r>
              <a:rPr lang="nl-NL" altLang="nl-NL" b="1" dirty="0">
                <a:solidFill>
                  <a:schemeClr val="tx1">
                    <a:lumMod val="95000"/>
                  </a:schemeClr>
                </a:solidFill>
                <a:latin typeface="Trebuchet MS" panose="020B0603020202020204" pitchFamily="34" charset="0"/>
              </a:rPr>
              <a:t>Google: transmuraal </a:t>
            </a:r>
            <a:r>
              <a:rPr lang="nl-NL" altLang="nl-NL" b="1" dirty="0">
                <a:latin typeface="Trebuchet MS" panose="020B0603020202020204" pitchFamily="34" charset="0"/>
              </a:rPr>
              <a:t>incident melden: al TIM in de regio?</a:t>
            </a:r>
          </a:p>
        </p:txBody>
      </p:sp>
    </p:spTree>
    <p:extLst>
      <p:ext uri="{BB962C8B-B14F-4D97-AF65-F5344CB8AC3E}">
        <p14:creationId xmlns:p14="http://schemas.microsoft.com/office/powerpoint/2010/main" val="124878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hlinkClick r:id="rId3"/>
          </p:cNvPr>
          <p:cNvSpPr/>
          <p:nvPr/>
        </p:nvSpPr>
        <p:spPr>
          <a:xfrm rot="21417198">
            <a:off x="5925736" y="5407569"/>
            <a:ext cx="6268658" cy="1888624"/>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nl-NL" dirty="0"/>
          </a:p>
        </p:txBody>
      </p:sp>
      <p:sp>
        <p:nvSpPr>
          <p:cNvPr id="8" name="TextBox 7"/>
          <p:cNvSpPr txBox="1"/>
          <p:nvPr/>
        </p:nvSpPr>
        <p:spPr>
          <a:xfrm>
            <a:off x="8112224" y="6199321"/>
            <a:ext cx="3536994" cy="400110"/>
          </a:xfrm>
          <a:prstGeom prst="rect">
            <a:avLst/>
          </a:prstGeom>
          <a:noFill/>
        </p:spPr>
        <p:txBody>
          <a:bodyPr wrap="square" rtlCol="0">
            <a:spAutoFit/>
          </a:bodyPr>
          <a:lstStyle/>
          <a:p>
            <a:r>
              <a:rPr lang="en-GB" sz="2000" b="1" dirty="0">
                <a:solidFill>
                  <a:schemeClr val="bg1"/>
                </a:solidFill>
              </a:rPr>
              <a:t>www.kennisnetgeboortezorg.nl</a:t>
            </a:r>
            <a:endParaRPr lang="nl-NL" sz="2000" b="1" dirty="0">
              <a:solidFill>
                <a:schemeClr val="bg1"/>
              </a:solidFill>
            </a:endParaRP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260648"/>
            <a:ext cx="382946" cy="836712"/>
          </a:xfrm>
          <a:prstGeom prst="rect">
            <a:avLst/>
          </a:prstGeom>
        </p:spPr>
      </p:pic>
      <p:sp>
        <p:nvSpPr>
          <p:cNvPr id="2" name="Rechthoek 1"/>
          <p:cNvSpPr/>
          <p:nvPr/>
        </p:nvSpPr>
        <p:spPr>
          <a:xfrm>
            <a:off x="4223792" y="2348880"/>
            <a:ext cx="2212167" cy="369332"/>
          </a:xfrm>
          <a:prstGeom prst="rect">
            <a:avLst/>
          </a:prstGeom>
        </p:spPr>
        <p:txBody>
          <a:bodyPr wrap="square">
            <a:spAutoFit/>
          </a:bodyPr>
          <a:lstStyle/>
          <a:p>
            <a:endParaRPr lang="nl-NL" dirty="0"/>
          </a:p>
        </p:txBody>
      </p:sp>
      <p:sp>
        <p:nvSpPr>
          <p:cNvPr id="9" name="Content Placeholder 2"/>
          <p:cNvSpPr txBox="1">
            <a:spLocks/>
          </p:cNvSpPr>
          <p:nvPr/>
        </p:nvSpPr>
        <p:spPr>
          <a:xfrm>
            <a:off x="857362" y="1362237"/>
            <a:ext cx="9991165" cy="3066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nl-NL" sz="1100" b="0" i="0" u="none" strike="noStrike" kern="1200" cap="none" spc="0" normalizeH="0" baseline="0" noProof="0" dirty="0">
              <a:ln>
                <a:noFill/>
              </a:ln>
              <a:solidFill>
                <a:sysClr val="windowText" lastClr="000000"/>
              </a:solidFill>
              <a:effectLst/>
              <a:uLnTx/>
              <a:uFillTx/>
              <a:latin typeface="Calibri"/>
            </a:endParaRPr>
          </a:p>
        </p:txBody>
      </p:sp>
      <p:sp>
        <p:nvSpPr>
          <p:cNvPr id="10" name="Titel 9">
            <a:extLst>
              <a:ext uri="{FF2B5EF4-FFF2-40B4-BE49-F238E27FC236}">
                <a16:creationId xmlns:a16="http://schemas.microsoft.com/office/drawing/2014/main" id="{70779B7C-28E3-4C12-8D71-251CF276FD10}"/>
              </a:ext>
            </a:extLst>
          </p:cNvPr>
          <p:cNvSpPr>
            <a:spLocks noGrp="1"/>
          </p:cNvSpPr>
          <p:nvPr>
            <p:ph type="title"/>
          </p:nvPr>
        </p:nvSpPr>
        <p:spPr/>
        <p:txBody>
          <a:bodyPr/>
          <a:lstStyle/>
          <a:p>
            <a:r>
              <a:rPr lang="nl-NL" dirty="0"/>
              <a:t>AFSLUITING</a:t>
            </a:r>
          </a:p>
        </p:txBody>
      </p:sp>
      <p:pic>
        <p:nvPicPr>
          <p:cNvPr id="3" name="Afbeelding 2">
            <a:extLst>
              <a:ext uri="{FF2B5EF4-FFF2-40B4-BE49-F238E27FC236}">
                <a16:creationId xmlns:a16="http://schemas.microsoft.com/office/drawing/2014/main" id="{4F446A3B-3A33-49BA-BC58-C92B952061C6}"/>
              </a:ext>
            </a:extLst>
          </p:cNvPr>
          <p:cNvPicPr>
            <a:picLocks noChangeAspect="1"/>
          </p:cNvPicPr>
          <p:nvPr/>
        </p:nvPicPr>
        <p:blipFill>
          <a:blip r:embed="rId5"/>
          <a:stretch>
            <a:fillRect/>
          </a:stretch>
        </p:blipFill>
        <p:spPr>
          <a:xfrm>
            <a:off x="209550" y="2814637"/>
            <a:ext cx="11772900" cy="1228725"/>
          </a:xfrm>
          <a:prstGeom prst="rect">
            <a:avLst/>
          </a:prstGeom>
        </p:spPr>
      </p:pic>
    </p:spTree>
    <p:extLst>
      <p:ext uri="{BB962C8B-B14F-4D97-AF65-F5344CB8AC3E}">
        <p14:creationId xmlns:p14="http://schemas.microsoft.com/office/powerpoint/2010/main" val="2929883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hlinkClick r:id="rId3"/>
          </p:cNvPr>
          <p:cNvSpPr/>
          <p:nvPr/>
        </p:nvSpPr>
        <p:spPr>
          <a:xfrm rot="21417198">
            <a:off x="5925736" y="5407569"/>
            <a:ext cx="6268658" cy="1888624"/>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nl-NL" dirty="0"/>
          </a:p>
        </p:txBody>
      </p:sp>
      <p:sp>
        <p:nvSpPr>
          <p:cNvPr id="8" name="TextBox 7"/>
          <p:cNvSpPr txBox="1"/>
          <p:nvPr/>
        </p:nvSpPr>
        <p:spPr>
          <a:xfrm>
            <a:off x="8112224" y="6199321"/>
            <a:ext cx="3536994" cy="400110"/>
          </a:xfrm>
          <a:prstGeom prst="rect">
            <a:avLst/>
          </a:prstGeom>
          <a:noFill/>
        </p:spPr>
        <p:txBody>
          <a:bodyPr wrap="square" rtlCol="0">
            <a:spAutoFit/>
          </a:bodyPr>
          <a:lstStyle/>
          <a:p>
            <a:r>
              <a:rPr lang="en-GB" sz="2000" b="1" dirty="0">
                <a:solidFill>
                  <a:schemeClr val="bg1"/>
                </a:solidFill>
              </a:rPr>
              <a:t>www.kennisnetgeboortezorg.nl</a:t>
            </a:r>
            <a:endParaRPr lang="nl-NL" sz="2000" b="1" dirty="0">
              <a:solidFill>
                <a:schemeClr val="bg1"/>
              </a:solidFill>
            </a:endParaRP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260648"/>
            <a:ext cx="382946" cy="836712"/>
          </a:xfrm>
          <a:prstGeom prst="rect">
            <a:avLst/>
          </a:prstGeom>
        </p:spPr>
      </p:pic>
      <p:sp>
        <p:nvSpPr>
          <p:cNvPr id="9" name="Content Placeholder 2"/>
          <p:cNvSpPr txBox="1">
            <a:spLocks/>
          </p:cNvSpPr>
          <p:nvPr/>
        </p:nvSpPr>
        <p:spPr>
          <a:xfrm>
            <a:off x="857362" y="1362237"/>
            <a:ext cx="9991165" cy="3066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nl-NL" sz="1100" b="0" i="0" u="none" strike="noStrike" kern="1200" cap="none" spc="0" normalizeH="0" baseline="0" noProof="0" dirty="0">
              <a:ln>
                <a:noFill/>
              </a:ln>
              <a:solidFill>
                <a:sysClr val="windowText" lastClr="000000"/>
              </a:solidFill>
              <a:effectLst/>
              <a:uLnTx/>
              <a:uFillTx/>
              <a:latin typeface="Calibri"/>
            </a:endParaRPr>
          </a:p>
        </p:txBody>
      </p:sp>
      <p:sp>
        <p:nvSpPr>
          <p:cNvPr id="10" name="Titel 9">
            <a:extLst>
              <a:ext uri="{FF2B5EF4-FFF2-40B4-BE49-F238E27FC236}">
                <a16:creationId xmlns:a16="http://schemas.microsoft.com/office/drawing/2014/main" id="{70779B7C-28E3-4C12-8D71-251CF276FD10}"/>
              </a:ext>
            </a:extLst>
          </p:cNvPr>
          <p:cNvSpPr>
            <a:spLocks noGrp="1"/>
          </p:cNvSpPr>
          <p:nvPr>
            <p:ph type="title"/>
          </p:nvPr>
        </p:nvSpPr>
        <p:spPr/>
        <p:txBody>
          <a:bodyPr>
            <a:normAutofit/>
          </a:bodyPr>
          <a:lstStyle/>
          <a:p>
            <a:r>
              <a:rPr lang="nl-NL" dirty="0"/>
              <a:t>Tenslotte:</a:t>
            </a:r>
          </a:p>
        </p:txBody>
      </p:sp>
      <p:sp>
        <p:nvSpPr>
          <p:cNvPr id="11" name="Tijdelijke aanduiding voor inhoud 10">
            <a:extLst>
              <a:ext uri="{FF2B5EF4-FFF2-40B4-BE49-F238E27FC236}">
                <a16:creationId xmlns:a16="http://schemas.microsoft.com/office/drawing/2014/main" id="{789B3F1D-3F9B-45D5-ADC1-271A45AE38D6}"/>
              </a:ext>
            </a:extLst>
          </p:cNvPr>
          <p:cNvSpPr>
            <a:spLocks noGrp="1"/>
          </p:cNvSpPr>
          <p:nvPr>
            <p:ph idx="1"/>
          </p:nvPr>
        </p:nvSpPr>
        <p:spPr/>
        <p:txBody>
          <a:bodyPr>
            <a:normAutofit/>
          </a:bodyPr>
          <a:lstStyle/>
          <a:p>
            <a:r>
              <a:rPr lang="nl-NL" dirty="0"/>
              <a:t>Dank!</a:t>
            </a:r>
          </a:p>
          <a:p>
            <a:r>
              <a:rPr lang="nl-NL" dirty="0"/>
              <a:t>Implementatieplan </a:t>
            </a:r>
          </a:p>
          <a:p>
            <a:r>
              <a:rPr lang="nl-NL" dirty="0"/>
              <a:t>Webinar zorgstandaard op 27 november a.s. 20.15-21.00u</a:t>
            </a:r>
          </a:p>
          <a:p>
            <a:r>
              <a:rPr lang="nl-NL" dirty="0"/>
              <a:t>Beschikbaar via </a:t>
            </a:r>
            <a:r>
              <a:rPr lang="nl-NL" dirty="0">
                <a:hlinkClick r:id="rId3"/>
              </a:rPr>
              <a:t>www.kennisnetgeboortezorg.nl</a:t>
            </a:r>
            <a:r>
              <a:rPr lang="nl-NL" dirty="0"/>
              <a:t>:</a:t>
            </a:r>
          </a:p>
          <a:p>
            <a:pPr lvl="1"/>
            <a:r>
              <a:rPr lang="nl-NL" dirty="0" err="1"/>
              <a:t>Powerpoints</a:t>
            </a:r>
            <a:r>
              <a:rPr lang="nl-NL" dirty="0"/>
              <a:t> van vandaag</a:t>
            </a:r>
          </a:p>
          <a:p>
            <a:pPr lvl="1"/>
            <a:r>
              <a:rPr lang="nl-NL" dirty="0"/>
              <a:t>Filmpjes van </a:t>
            </a:r>
            <a:r>
              <a:rPr lang="nl-NL" dirty="0" err="1"/>
              <a:t>pitches</a:t>
            </a:r>
            <a:endParaRPr lang="nl-NL" dirty="0"/>
          </a:p>
          <a:p>
            <a:pPr lvl="1"/>
            <a:r>
              <a:rPr lang="nl-NL" dirty="0"/>
              <a:t>Uitgewerkte praktijkvoorbeelden (graag ook zelf delen!)</a:t>
            </a:r>
          </a:p>
        </p:txBody>
      </p:sp>
    </p:spTree>
    <p:extLst>
      <p:ext uri="{BB962C8B-B14F-4D97-AF65-F5344CB8AC3E}">
        <p14:creationId xmlns:p14="http://schemas.microsoft.com/office/powerpoint/2010/main" val="351857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1AEF0"/>
        </a:solidFill>
        <a:effectLst/>
      </p:bgPr>
    </p:bg>
    <p:spTree>
      <p:nvGrpSpPr>
        <p:cNvPr id="1" name=""/>
        <p:cNvGrpSpPr/>
        <p:nvPr/>
      </p:nvGrpSpPr>
      <p:grpSpPr>
        <a:xfrm>
          <a:off x="0" y="0"/>
          <a:ext cx="0" cy="0"/>
          <a:chOff x="0" y="0"/>
          <a:chExt cx="0" cy="0"/>
        </a:xfrm>
      </p:grpSpPr>
      <p:sp>
        <p:nvSpPr>
          <p:cNvPr id="6" name="Oval 5">
            <a:hlinkClick r:id="rId3"/>
          </p:cNvPr>
          <p:cNvSpPr/>
          <p:nvPr/>
        </p:nvSpPr>
        <p:spPr>
          <a:xfrm rot="21417198">
            <a:off x="5925736" y="5407569"/>
            <a:ext cx="6268658" cy="1888624"/>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8112224" y="6199321"/>
            <a:ext cx="353699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1AEF0"/>
                </a:solidFill>
                <a:effectLst/>
                <a:uLnTx/>
                <a:uFillTx/>
                <a:latin typeface="Calibri"/>
                <a:ea typeface="+mn-ea"/>
                <a:cs typeface="+mn-cs"/>
              </a:rPr>
              <a:t>www.kennisnetgeboortezorg.nl</a:t>
            </a:r>
            <a:endParaRPr kumimoji="0" lang="nl-NL" sz="2000" b="1" i="0" u="none" strike="noStrike" kern="1200" cap="none" spc="0" normalizeH="0" baseline="0" noProof="0" dirty="0">
              <a:ln>
                <a:noFill/>
              </a:ln>
              <a:solidFill>
                <a:srgbClr val="01AEF0"/>
              </a:solidFill>
              <a:effectLst/>
              <a:uLnTx/>
              <a:uFillTx/>
              <a:latin typeface="Calibri"/>
              <a:ea typeface="+mn-ea"/>
              <a:cs typeface="+mn-cs"/>
            </a:endParaRPr>
          </a:p>
        </p:txBody>
      </p:sp>
      <p:sp>
        <p:nvSpPr>
          <p:cNvPr id="5" name="Rechthoek 4"/>
          <p:cNvSpPr/>
          <p:nvPr/>
        </p:nvSpPr>
        <p:spPr>
          <a:xfrm>
            <a:off x="1703512" y="2397948"/>
            <a:ext cx="8712968" cy="1446550"/>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Calibri"/>
                <a:ea typeface="+mn-ea"/>
                <a:cs typeface="+mn-cs"/>
              </a:rPr>
              <a:t>Dank je wel</a:t>
            </a: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84512"/>
          <a:stretch/>
        </p:blipFill>
        <p:spPr>
          <a:xfrm>
            <a:off x="263352" y="332656"/>
            <a:ext cx="504056" cy="864095"/>
          </a:xfrm>
          <a:prstGeom prst="rect">
            <a:avLst/>
          </a:prstGeom>
        </p:spPr>
      </p:pic>
    </p:spTree>
    <p:extLst>
      <p:ext uri="{BB962C8B-B14F-4D97-AF65-F5344CB8AC3E}">
        <p14:creationId xmlns:p14="http://schemas.microsoft.com/office/powerpoint/2010/main" val="379088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44093" y="4329100"/>
            <a:ext cx="7484231" cy="1008112"/>
          </a:xfrm>
        </p:spPr>
        <p:txBody>
          <a:bodyPr>
            <a:noAutofit/>
          </a:bodyPr>
          <a:lstStyle/>
          <a:p>
            <a:r>
              <a:rPr lang="nl-NL" sz="5400" dirty="0"/>
              <a:t>Plan van Aanpak</a:t>
            </a:r>
            <a:br>
              <a:rPr lang="nl-NL" sz="5400"/>
            </a:br>
            <a:endParaRPr lang="nl-NL" sz="4000" dirty="0"/>
          </a:p>
        </p:txBody>
      </p:sp>
      <p:sp>
        <p:nvSpPr>
          <p:cNvPr id="3" name="Ondertitel 2"/>
          <p:cNvSpPr>
            <a:spLocks noGrp="1"/>
          </p:cNvSpPr>
          <p:nvPr>
            <p:ph type="subTitle" idx="1"/>
          </p:nvPr>
        </p:nvSpPr>
        <p:spPr>
          <a:xfrm>
            <a:off x="2644093" y="2492896"/>
            <a:ext cx="7484355" cy="1368152"/>
          </a:xfrm>
        </p:spPr>
        <p:txBody>
          <a:bodyPr/>
          <a:lstStyle/>
          <a:p>
            <a:r>
              <a:rPr lang="nl-NL" dirty="0"/>
              <a:t>Implementatie </a:t>
            </a:r>
          </a:p>
          <a:p>
            <a:r>
              <a:rPr lang="nl-NL" dirty="0"/>
              <a:t>Zorgstandaard Integrale Geboortezorg</a:t>
            </a:r>
          </a:p>
        </p:txBody>
      </p:sp>
      <p:sp>
        <p:nvSpPr>
          <p:cNvPr id="4" name="AutoShape 4" descr="data:image/jpeg;base64,/9j/4AAQSkZJRgABAQAAAQABAAD/2wCEAAkGBxQTEhUUExQVFRUXFxkYFBUYFBcdHRoVHRcZFxcYFx0cHCggGBwnHBUYITEiJSkrLi4uGR8zODMsNyotLisBCgoKDg0OGxAQGywkICYsMDUuNCwsLCwsLSwsLCwsLDA0LCwsLCwsLCwsLCwsLDQsLCwsLCwsLCwsLCwsLCwsLP/AABEIAIkBGAMBIgACEQEDEQH/xAAcAAABBAMBAAAAAAAAAAAAAAAAAQUGBwIDBAj/xABJEAACAQIEAwUDBwgHBwUAAAABAgMAEQQFEiEGMUEHE1FhcSIygRQjNEKRsbIzUmJyc4Kh0TV0osHCw/AIFSRDY5KzF1OjtOH/xAAaAQEAAwEBAQAAAAAAAAAAAAAAAQIDBAUG/8QALBEAAgEDAwMCBQUBAAAAAAAAAAECAxESBCExBRNRIkEyYXHR8BSBobHBI//aAAwDAQACEQMRAD8AvGiiigCiiigCiiigCiiigCiiigCiiigCiiigCiiigCiiigCiiigCiiigCiiigCiiigCsTWVa5WsDQiTsrkG4j4kMeNjC7pELSL4lufrYWt8ameExSuodSCrC4I8KpbE4syO8h5uxb7TcD7LCu7Jc/lwx9g6lJuY2Ps/A9P8AW1evV6e3SThzY+do9Wwqyz4bLjWlNRrJ+MsPLsx7pj0fYf8Adyp+mxAC35+FeRqL0E3U2t5PfpVYVVeDuYw4gMSOoNdCio+shBv1p7w0uoXrw+k9UWryjLlfyjpqU8dzfRSaqK9vJGQtFFFSAorB2tTZlHEGHxJcYeeOUobOFYEr6joPOm4HaikpaAKKKKAKKKKAKKKSgFopKKAWiiigCiiigCiiigCiiigCiiigCiisWoDKm7Pmth5iOYjf8JruvTfnalsPMBveNx6nSbVaK9SM6j9D+hTAGwopRvSOQBc8q+rzjGN3wkfBtbiSSAC55Vnl3E80JGhtUfWJuXqPA1rws8UrCOcd2OSyp9U9O8Xkw89jWjPMlkwrgPYqfckXkw/nXwnWOqR1j7K+H+z1dNSq0Y96DLPybNkxEetPRlPNT4H+fWnzLZrNbofvqoODcwMWKUX9lzof0+qfgfvqTZzx1HEdMA76TkLe7fpvzPwr5GnpKum1kZUVt/h9l06dTX0rJepclmM9qKqThvH4jH4xFnkPdpeRo1Nl22UEfWFz1vypa++dNLk11Ok/Tzwm9y36KKKqcZy5hhBLG8bXCujISOYDAqbedia82QST5NmHtbNCwEgXlJASC1h4Fdx4N6V6dqlf9oHBKJMJKBu6yxufELoZB/ak+2ujTP1YP3KT4uXQrX5VlTNwhPrwWFbxgjv66AD91PNc9rMuFFFFAFFFIaANVQvjbtBw+A9j8tORcRKbWHQu31AfifKs+0ri35BhwY7HES3WBSL8ranI8FuvqSBVFcPZNNmOLEalmeQl5pjvpX60jeJ3sB8PTpoUMlnLgpOVtkd+aca5ljWt3ko691hldQB4+yC/xJrr4C40xcOLgjaaSWKSVYnjkYtu7BLgsdSkEjr4i1XZkfD8GXYdlgjJ0qWchdUkrAX3sPaY8gAOuwFVr2Y8GzTYlsfjYmiIkaRI2QqWmZi7PpIuEUttfmd+m+nepSi1ZfIri0XOjW51mDVVdqvaHJhJBh8IV70DVK5XVp/NQA7aiLk36W8drMy5nMUZlAEhRTIByD2GoDc7A3HM1ySg4q7NE7nTqFF6gXaRx4cu7qOONZJpQze0xCooIAJtu1yTYbe6ad+z7igZhhu+KhHVikqgkgOADsfAhgfK9T25qGdthf2JPRRRVCQooooAooooArFhWVFANHEEGIaP/hnVJPEoGB8t+XrvVTZpxPmUchjllaN15gKo+INtx6VeFQ3tB4aGJiMiD56MEpb6w6ofXp51pCST3PT6bqKNOoo1opp+79jz1js7xMblBM1hy2Xl06VztxRPyZgw57qKdM7wHeqHUe0o5W5j+fOojiEtXqamop6dpHH1HpkNPXacVi+NiXZHnpmkWMxi7bAqTbzuDyHnVnZVmUMuGlw2JayxLqEhNyR0t5qbWHUGqx7PMH7Msx5j2F+zU38Cv21y5nnGrEqoPsgkN4Fjsb+lfOa3p8JUVirN738Jfc8fS04S1/airR2Uv3CfMXlxAiAIGu2kc2IN9/XwqZ5rgxgkCX/4mQXkP/tp0VbdT1PlW3s4yBZMW2KcezCgsTa3em+/qFF/iKZc4xxxEzyn65uP1eSj7APtrzZVFUqqnDiKV/qz77pOh7FWdCO0Yvf5+Cf9jsQ7zEnqqRAehMl/wj7KK2djXv4v9WH75aSvfqbOx4fW1fWz/PYtWiiiqnnBVO/7Qs9lwa+LTPfwCrGP8f8ACrVzHNIYAWmmiiUWBaSRVAJ5XLEV597WeJEx+K+YbVFHGUR97MWJLkX6XCi/W1dGljJ1E0Um9i9uEYdGCwq7i0EX4AT99PNMvCucx4vDRzxbI31eqkbFD02II+FPV6wfLLhRSA0tQApGFLSNQHnbtlzDvcydL3EMaxjyJGtvxD7KsXsZyJYcF35F5MSdZb/pqSI1HgNyx82Plaqe0xSM1xlxa8ikeY7tAD/A1e3Zu+rK8GbW+ZUfZt/dXfX2oQSM4/EyRsu1NPEubpg8NJiHsQi7AkDUx2RR5liB8ad2NUx2854dUOEVvZUGaYefuxA/22366fCuOlTzmol3sMHZnk75hmDTznWIiJ5m29qViTEvpdSbdAgFehRUU7MuHvkeBRWFpZPnJfHWwHsn9UWX4U95znEOFjMk8qxIPrMeZ6BfE+QBq9eec9uCIqyG3jDg7D5giiYOGQkxyIQHW9rgEggg2GxBqJ9meEky3FYnL5iCJLT4V7WEgUaJLfpACP2fJvKpfwzxZhscX+TyF+7061KMukNqCncC99B//K6eI8qjniGpu7aM95FOLBonH1wTtbxB2IuDVM5JYPgmy5HZTWVRbJ+KkdVErxi+wniYNh5G5HRICQh2PsOQeg1c6k8bXA3vVWrckmVFFFQAopCabH4gwve9z8pgEvLu++TXfn7t7/wpuB0ormixsbOUDqXFtShgSL8ri+1b2NALWt0vUdzPjvL4H0SYqMMPeVdTkfraFbSfI0+Zdjo5o1licPG4urDkRU2a5RDKg7Rcg+Tz94gPdSm/ksnMqfI8x6GoDmWUpKCfdbxH99em81y6OeNo5FurCx/mPOqf4h4ExGHJMaNPF0Ki7geDLzJ8x/CumFROOLPqen62hqKSoam1/L+4x8J5BMmBldU7wI0hbSbkWjU7jnyA5VVpvfzvfz33r0V2XNePFYZ1KlrOLggkMvdsN+dtK/8AdVUpkQmlRCNMhcI2299QDX9N/srj1OowspcJHlw6LBaitKi+Gn52+pZGFHyXKXbk0oJFx1c2Hx02qAwJfepf2gZkHkTDx/k4feA6vYAD91fxUw5NlcuJlEUQ3PNrbKOrN/LrXndG0jxdeovibZ9VoWqVGVaptk7v6exYvZDgiIppbe+6qD4qgP8AiZh8KKmmR5auHgSFOSC1/E9SfWivWnLJ3Z8Prqq1FeVS/LFly92NziJgp+qvdAfAiPWP+6ofxxneCy8L3nfTzMCY4DiJmuPzm1OVVb9Tz3sDY2m+Z4tYYZJW92NGc+igna/pXm/I8sxGcY9tbENIe8nfnojBtpUHwuFW/wDOtKFNTvKXCOeTfscucZ9PiQ7d3HFESCyxRALc+6Gf3nPLmevLeu7s64TGY4lkcukUaapGTnckhACQQLm55fVNOXaTmuHQRZdgbCCAlpSv159lAvzcrc3PViOoq1OzThb5Fg1VhaaX5ybxDWsF/dG32+NdU62NL0q3gzUbyFxmLwmS4EAAhFNo0vd5JDcn1J3JPIVU2KzTNM17yRWaOCO7NaTuokABOkuN5Ht9/IC1Z9q+ZSYrM+4XfumSCJdrGR9JY/EsgP6td2V9meZSqMPPIIcMr6ive6wWvclUU78z71t96rThGEFOTWT8lm23ZHX2E5jK088bPI0ZhVwrEnSwcAWudrgt62q6xUf4U4Vw+XxlIQbtbvJGN2cjkSeQAudhYb06Q5grOyLdigGtgPZDH6t+Ra25A5C17XFclWSnNtcF47I7qwkNZXqN8VcXw4MxxkNLPKbQ4ePd38/BR5m1ZpN7IkqTtvwoTMVcH8pAhI8CrMtT3sSxveZaEuSYZZEPkCdagfuuKr7thw+KGJhlxXdjvImEaR3tGEYF0Zju5+cU6rAb7VLewFSMPij0M4A9REt/vFd1RX0yfgyXxlqudq875UP9753rO8TSmSxBscPHbQCCOTaVuD+cauHtIzU4fLsQ42Zl7tD+k50D76gP+z/lu+KxFtgI4UN/IySC3xi/jWNH005T/Yu93YuRBVPdv+IS+EispkvJIW+sqWVbDyYn/wCOrfaQDnXm3tPzwYvMJGhbvEUJFFpOoMbXulud3cjbrTSxyqX8ETexY3YdlXdYSXEN7077X2tFHdV57e8XN/Aio12t8ZNiNOGhDDDka+8IIE9iQO7/ADogR73JjY8hvauWcOrHhIMMxvHHGquo5OQBcE8yt7kjrsDtcGj+0LM0xOaSh2ZYImWH2OYRLiQIDsrXLAdLi9aUf+lZysRLZWJl2ZRQ5bl0uMxT92MSRZTa7RoGESqvNmbUxt4EX5VpPbQqvpTB/MjYfOqG0+ShdP8AaqI4fB4zOsT7CqI4hoXe0OHj2CovVmsOXM9bDYOPaLwHHl2Hw8qSPIzyGOXVpAJ0M4KgAFbaDcX3vvWmFOU/+nxP+CG3bYvLJ8yjxEKTxG8cihlNrbefgayzbMY4InllbRGgLOx6AfefKoT2JT6st0/mSyL9rah+Kon248RFpUwiN83GO8mt9Zz7inxCi5t4sPCuVUW6rh4L5em4w8WcfYrMJO7i7yKInSkMd9ch6ayvtEn80bUz8Q8IYjBJEcQsS99fTEHDOLWJ1KBba4FwTuQOtTHIcRhcmh72W0+YyKCIQR8wh5K537sm41X9o9BYGoZnM2KxQfHYjdS4iDm6qWOo93COqqAb29bk713036kopKP9mb33ZJ+xXKhLmDTEX7iMtf8ATc6FufQP/Hypz7V+PWMr4TDOURLrPInNmHONDf2Qt97bkkDoQezsfiOHy7HYyx1Nq0X3BWGNiNh/1JJAfSoR2ecK/wC8p5I3lZNMfeO9rlmLAdTzuSSazeLqynLiJO9kjlzfKsNhoEAxIlxLWLxQ6GjiW1yGkHvPuLW8/G9Xd2RYCSHLIllQozNI4VhY6WcspI5i4N7HxrVwz2ZYPCMJGBnlG4eS1lPiqAWB8zc+dSrM82iw6apD5KoF2duiRqN3YnYAVz1qymsVv9S0VY7tVBrlwAcqDIArHcqDfT4Lce8QOZrqauZFzU6i97C4Fr9bc7fw/hVJ8Q4MrmMnyMmRrljoW+l2963Tre/6X2TLivEZlJMcPBGEiblMDc6euon3Psv4U+cKcKx4SM29qRrd5IeZPlfkP9c6tKnBx9W56ulq/o4uo3dyVrfcr3JOzzEym83zKdbkM58xYkDn1Jqz+HsiiwilIUsPrMTdmPix6/65U6hKULvUubat7HPq+oV9T8b28LgyoooqhxDBx3hjJl2LReZge3wW/wDdXmrLM3mw4k7mQxiVNDstrmO4Ng3NfUb16yYbVEML2bZdHKJVww1A6gpeQoDzFkLadugtYdK6KFdU4tNXuUlG5AuybgNmdcZiUKxrY4eNhYs3SQr0UXFhtvvbYVdi0iKLVlasqtR1JXZZKx5049ilwWcNOE/5q4iG9rOBp1C563BB8LirITtcy7uw5aXWRvEIZNQbw1W0HwvqqX57kGHxcfd4iJZFvcXuCDyurCzKd+YIqM4Tsqy1H1GF5N9lkmkZR+6WGr43FbOrCcUprgrZpjLl/FOPzZiuDT5HhRtJimszn9GH6uq19xqtcbg7Gx8qy2OCJI4wQqja5JJ6lmJ3LE7knma34XDIihUVVUbBQoAA8ABsK32rCTT4Ljdn2aLhsNLO+6xIXt42Gw+JsKq7solWeXF5njJEM4YICxAWJNAcstzstm0jwCN1Jq0s9yxMTh5YHvpkQoSOYvyI9DY/CvOeP4DzCKRo/ksrgba41LK69G9km3oeX37UIwlFqTsVk2dHaZxamPxCtHfuIVKxFgRquQXfSdwDpUWO/s8quHsvyBsHgUWRdMkhMso6hmtZT5hQAahXZz2ZyiZcTjkCKhDRQMQSX5hpLEgW5gePh0uZBsKtqKkcVThwiIr3ZWPbyT8hhte3yhdVr8u7kIvb9LT8bVGuz7tAwuX4ExPHI0xkdyFAs17aSWvtZQBy+rVz5zlUWJheGZAyOLMOXxBHIjxqH5Z2UZfE4YpJNbkssmpfioADc/rXqsakO3hO/Iad7kbyj5bnbGXF6oMvT/kRlh3+9yCdmdRYXOw3sOpqN9k3DzYzFjFSR2hibvdlIQzE6kRB+avPbYaV+PoOKMAWAAHhahIlAsAAPACo77SairXJx8mvFzCNGc3siljbwAubfZXljhrJ58wnWOM3kk+clkbkoJLPIw67k7dTb1r1Y42pp4f4bwuDDjDQJFrN2sNzvexJJNhc2HIdKijW7d7ciUbmXDuRxYSBIIlsqjc9WbqzHqxO5qL9suWmXLXKrcwusoA56Rs5H7pP21PbUjIDsQCKzjJqeRLW1jz32b8efIEkg7hp+9k1xiMjVr0qpW3UWRSLeJpr4uyvGyYySSfCypJOQ4RVLgggKFBUEXAFiDY36V6GwHDuEgYvDhoI2PNkiRSfiBTjIwHOwubfGulanGbnFclcNrMo3gzsrmlbvccDFHcN3Wq0knPVrKn2B8dRueRrl7aMwT5RDhIgFjwsf5NBZRI4HsgDYWRQALbamq7M/wAzTDQSTv7saFreJ6KPU7fGqI7NssfMMz76b2wjfKJzvYyEnu19NW4Hgg6CrUpubdSfCIatsXFwtw6IctTCPsTCVmtsdbqe88d7sapRY8bkeKLW2A0lyp7uWK4+t9Unba9wehHP0lprB4VIsVBHgQDWEKzi3fe5ZopT/wBTszxto8DhVVjca1vJ/aYBEt4tf0qc8GcHPC3ynGzNicWVsHZrrED7yxAgWJ2BNuQHLe8yjhVRZVCjwAA+6swKrKaatFWJSEApaWisyTWU3rIVlSWoRYWiiihIUUUUAl6K0T4pUKhiAWNlBPM2vYeOwP2UkWLViwUglSAwB5Ei4B+G9LFckdF6L1wYTOIZHKRyozi91DAkW23FLNm0KOI2kQObWUsATflsamz4Izja9zuvRWmTEqpUMQCxsoJ5mxNh47A1nLKFBJIAHMk8h51UtdGYNLXDgs1hmv3UiPbnpYG3rakxOawxuqPIis3uqWAJPgBU2ZGa5ud1FaJsUqsqsQC19IvztubVhBjkcEowYKSGIOwI5j4Usybrg6b0aq5I8ehCEMpD+4b+9sTt48qylxSqyoxAZr6Rfc2te3pcfbTFkZLm506qWuaHEqxYKQSpswHRrA2PnYitKZzAX7sSxl72KBxe45i1LMZo7tVBcVomxCqVDEAsbLc82sTYedgawxmNjjXVIyovixAH8amwckjsorlwWNSVdUbq6/nKQR9orpFQSncWiikoScuY49IkLMeoCqBcsx5Ko6k/6sK04LDtfvJbazyW9wg/NXxPi3M+gFMWCzeOXMMSkjhfkqxrGjbWaRXZ5QTsxIAQEe6FblqN4j2idqSqrQYF7tyfED3UH1hEeTN+lyHS5FaQpyk7Ihuwx9s3FnyiUYOElo4m+d039ubYKg8dNzy5sfKrI7N+FvkOECsB38lpJzt75Gy+ija3r41CuybgBg643FIVtvBE3PUf+a/2mwPrVxqNq1rzUUqcePf5lYre7MqKKK5i4UUUUAUUUUAUUUUAUUUUAUUUUA0cR4EywnR+UUh4z+mu4+3l8a1cPYIpFqcWkkJkkH6Tb2PoLL8BTyTRtVsmlYydNOWRFOE4JY3ZXSYe9bUkWge0T7LD2zsRzrj4gyuV8RMwVjGe41KAt5FGvWEJ3DLt4XvU2FqSwq3cadzP9PHBRuMnEkb68M6I0gjm1MFsTbu3Xa5A5sOtGdRvicNZY2VtSt3T2BYKwJQ2aw1AW50+G1ZbeVVyNO3zvyRbBwPJio5RC0Kxo6tr0AsWtZQFJuBY7nxNa87wknyoPFE5ZtAdiEaNkB316jdCtza3PapZtSbVPcd7lOwsbXI9xRl8kskIjJWwkBcW9m6AC/rW/I4WGH7tou6ZQUt0O1tSm9yD5709m1Bt5U7jtYlUUpOVyHZThpicLG0LJ3Fy7tp0k6Co0EHfn5V2cS5S088BGoBEm+cH1HPdlCPipqTWFJTuO9yP08ccWyPcJ4eZROZ1Cu819uRtGi6h5EqaZ5suldJIRAwdp3ZZm0gKpkLBwb3uByFTi4rLanc3uR2FilfgZM7wztJhSqkhJ9T+S93ILn4sK0Z9hX72CZYzKsYfVGLavaChWUHZiLHa/Wn8kUpNRky7pJjXkEkjBy8fdjWdClQDpsN2AJ3vfencVjceVZXqG7s0grKwtFJejUKgsQvjPs6w2YOJXLxy2CmRNJ1KOQYMCD61ycM9lODw0gkcviGUgx95p0qRyIVRYkdCeVT7agEVfuzSsmRZAFrKkvReqEi0Ul6L0AtFJqFGqgFopL0tAFFFFAFFFFAFFFFAMnEzuIfm3CMWUbtpJF7lVb6rHxrTkePX5KZWdyqa9TOQWGknULr71rbHrXL2hfQm9V++uXE/0RJ+xNbRgnTT+ZxzqNVWvkbOEsykZ3SbWGkHfIGBGkE2aNbjcLdftrVmefNh8bMWLNCEQaRc2dldltttcow9SK7pvpuE/Zz/AHRU0Zv9JxH62B/G9aJJzOWVSSoXT9x34SlmZZRO2p1lIPgLqp0r5DcVy8N4p3nk1s5AkmC/PLYgSFQO7tcWHXyruyD8pif2/wDgWo1kH9In9pP+JqKCk5/JFu7KMYfNsesyzCaPFuVu0UccZkj/AEWLXdPNdJJHUGuvI3efBn5xtTGQLIOY9o6SPIbVmv0uf9hH98lJwV9FT1f8ZqsrYXt4NKbbqtX8kaGczlra5A5QxabeyMWQqEXtyAGsdNzUl4hd4sL7LnUDGuu4BJ1KDc8hfx86aF+kL/Xj/wDWNPPF/wBEf938QqZ2zirGdKUu1OTfB0cPuTCLlibm+qVZCPLUNjUb4Nx80joHdyGgDsJCp1MzbNH1AHIj0pz4E+ifvvTXwz72X/1eX/BUJJKf55LKpKXaflfY2ZhmUomlj7xkjMyK0tx82vdhgFHTUTz5U8cQ4hkSDu2IvNEpN+alhcE+YNNOde7jvWP8K115p9Hwn7SD8S1LSbjt+WIU5Wl+e5u4sllX5OIG0s01t+TARu2lvI6aw4azR558Rq1KFWH5tuaPaQOPjYb9a38R/lMH/WP8qWsMo+mYv0g/zKordrj8uaOUu/a/v/g24nGknEtLPJEYWISJCoIUDZrH8oW57m1PWfyv3BMbhGJUglgLi9yoJ2ViLgHpUP7Q/pMXo391SfjP6FJ+7VpRSxKwqSea8fczyJjLhWAeQNd01OyllYbbMNmAPI9a5OHMZLPINZYdxHomHRpzsSfzgAt/3qceFPokfx++seH/AH8V/WD/AONKzm0stjWCbw39hrxGKkOPaPW4Qd1YCZUCkhr3Ui730jYV28W4h0EOgybyHUsZAZgI2awv6Dao5xL/AEgv6+G/HUrz78rhf2zf+N62xScfoY5Nwqb8M4osVJ/u0yl9UndFu8Fudj1G1+XSsOEsY7vMjsx0rGQrOrkXDgnUvO5HLpXPgf6Mk/Vm/E1Z8Bfkn/W/nUWWEn8xlJVoRvyjHC505xuq79y7GEAhtIK20sDyuW1j7K6uJcZOmIwwhN/Ymdo+kmnu7L5Hc2prwn0DDftIv/MKfcz+m4b9TEf5VJJKS/ciM5OnLf3RjwnmBn+UPdivfWQMLFV7uO626WOqmbFY+REmlE7GVJ2VISykONQATTa+/jTzwv8AlMX/AFj/ACo6juXfTpv1z+KrRinKX7ESnJU4u/ksEcxW2tQ6VtrkPTXAUUUUJCiiigCiiigP/9k=">
            <a:hlinkClick r:id="rId2"/>
          </p:cNvPr>
          <p:cNvSpPr>
            <a:spLocks noChangeAspect="1" noChangeArrowheads="1"/>
          </p:cNvSpPr>
          <p:nvPr/>
        </p:nvSpPr>
        <p:spPr bwMode="auto">
          <a:xfrm>
            <a:off x="1644650" y="-784225"/>
            <a:ext cx="3333750" cy="16383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latin typeface="Calibri"/>
            </a:endParaRPr>
          </a:p>
        </p:txBody>
      </p:sp>
      <p:sp>
        <p:nvSpPr>
          <p:cNvPr id="5" name="AutoShape 6" descr="data:image/jpeg;base64,/9j/4AAQSkZJRgABAQAAAQABAAD/2wCEAAkGBxQTEhUUExQVFRUXFxkYFBUYFBcdHRoVHRcZFxcYFx0cHCggGBwnHBUYITEiJSkrLi4uGR8zODMsNyotLisBCgoKDg0OGxAQGywkICYsMDUuNCwsLCwsLSwsLCwsLDA0LCwsLCwsLCwsLCwsLDQsLCwsLCwsLCwsLCwsLCwsLP/AABEIAIkBGAMBIgACEQEDEQH/xAAcAAABBAMBAAAAAAAAAAAAAAAAAQUGBwIDBAj/xABJEAACAQIEAwUDBwgHBwUAAAABAgMAEQQFEiEGMUEHE1FhcSIygRQjNEKRsbIzUmJyc4Kh0TV0osHCw/AIFSRDY5KzF1OjtOH/xAAaAQEAAwEBAQAAAAAAAAAAAAAAAQIDBAUG/8QALBEAAgEDAwMCBQUBAAAAAAAAAAECAxESBCExBRNRIkEyYXHR8BSBobHBI//aAAwDAQACEQMRAD8AvGiiigCiiigCiiigCiiigCiiigCiiigCiiigCiiigCiiigCiiigCiiigCiiigCiiigCsTWVa5WsDQiTsrkG4j4kMeNjC7pELSL4lufrYWt8ameExSuodSCrC4I8KpbE4syO8h5uxb7TcD7LCu7Jc/lwx9g6lJuY2Ps/A9P8AW1evV6e3SThzY+do9Wwqyz4bLjWlNRrJ+MsPLsx7pj0fYf8Adyp+mxAC35+FeRqL0E3U2t5PfpVYVVeDuYw4gMSOoNdCio+shBv1p7w0uoXrw+k9UWryjLlfyjpqU8dzfRSaqK9vJGQtFFFSAorB2tTZlHEGHxJcYeeOUobOFYEr6joPOm4HaikpaAKKKKAKKKKAKKKSgFopKKAWiiigCiiigCiiigCiiigCiiigCiisWoDKm7Pmth5iOYjf8JruvTfnalsPMBveNx6nSbVaK9SM6j9D+hTAGwopRvSOQBc8q+rzjGN3wkfBtbiSSAC55Vnl3E80JGhtUfWJuXqPA1rws8UrCOcd2OSyp9U9O8Xkw89jWjPMlkwrgPYqfckXkw/nXwnWOqR1j7K+H+z1dNSq0Y96DLPybNkxEetPRlPNT4H+fWnzLZrNbofvqoODcwMWKUX9lzof0+qfgfvqTZzx1HEdMA76TkLe7fpvzPwr5GnpKum1kZUVt/h9l06dTX0rJepclmM9qKqThvH4jH4xFnkPdpeRo1Nl22UEfWFz1vypa++dNLk11Ok/Tzwm9y36KKKqcZy5hhBLG8bXCujISOYDAqbedia82QST5NmHtbNCwEgXlJASC1h4Fdx4N6V6dqlf9oHBKJMJKBu6yxufELoZB/ak+2ujTP1YP3KT4uXQrX5VlTNwhPrwWFbxgjv66AD91PNc9rMuFFFFAFFFIaANVQvjbtBw+A9j8tORcRKbWHQu31AfifKs+0ri35BhwY7HES3WBSL8ranI8FuvqSBVFcPZNNmOLEalmeQl5pjvpX60jeJ3sB8PTpoUMlnLgpOVtkd+aca5ljWt3ko691hldQB4+yC/xJrr4C40xcOLgjaaSWKSVYnjkYtu7BLgsdSkEjr4i1XZkfD8GXYdlgjJ0qWchdUkrAX3sPaY8gAOuwFVr2Y8GzTYlsfjYmiIkaRI2QqWmZi7PpIuEUttfmd+m+nepSi1ZfIri0XOjW51mDVVdqvaHJhJBh8IV70DVK5XVp/NQA7aiLk36W8drMy5nMUZlAEhRTIByD2GoDc7A3HM1ySg4q7NE7nTqFF6gXaRx4cu7qOONZJpQze0xCooIAJtu1yTYbe6ad+z7igZhhu+KhHVikqgkgOADsfAhgfK9T25qGdthf2JPRRRVCQooooAooooArFhWVFANHEEGIaP/hnVJPEoGB8t+XrvVTZpxPmUchjllaN15gKo+INtx6VeFQ3tB4aGJiMiD56MEpb6w6ofXp51pCST3PT6bqKNOoo1opp+79jz1js7xMblBM1hy2Xl06VztxRPyZgw57qKdM7wHeqHUe0o5W5j+fOojiEtXqamop6dpHH1HpkNPXacVi+NiXZHnpmkWMxi7bAqTbzuDyHnVnZVmUMuGlw2JayxLqEhNyR0t5qbWHUGqx7PMH7Msx5j2F+zU38Cv21y5nnGrEqoPsgkN4Fjsb+lfOa3p8JUVirN738Jfc8fS04S1/airR2Uv3CfMXlxAiAIGu2kc2IN9/XwqZ5rgxgkCX/4mQXkP/tp0VbdT1PlW3s4yBZMW2KcezCgsTa3em+/qFF/iKZc4xxxEzyn65uP1eSj7APtrzZVFUqqnDiKV/qz77pOh7FWdCO0Yvf5+Cf9jsQ7zEnqqRAehMl/wj7KK2djXv4v9WH75aSvfqbOx4fW1fWz/PYtWiiiqnnBVO/7Qs9lwa+LTPfwCrGP8f8ACrVzHNIYAWmmiiUWBaSRVAJ5XLEV597WeJEx+K+YbVFHGUR97MWJLkX6XCi/W1dGljJ1E0Um9i9uEYdGCwq7i0EX4AT99PNMvCucx4vDRzxbI31eqkbFD02II+FPV6wfLLhRSA0tQApGFLSNQHnbtlzDvcydL3EMaxjyJGtvxD7KsXsZyJYcF35F5MSdZb/pqSI1HgNyx82Plaqe0xSM1xlxa8ikeY7tAD/A1e3Zu+rK8GbW+ZUfZt/dXfX2oQSM4/EyRsu1NPEubpg8NJiHsQi7AkDUx2RR5liB8ad2NUx2854dUOEVvZUGaYefuxA/22366fCuOlTzmol3sMHZnk75hmDTznWIiJ5m29qViTEvpdSbdAgFehRUU7MuHvkeBRWFpZPnJfHWwHsn9UWX4U95znEOFjMk8qxIPrMeZ6BfE+QBq9eec9uCIqyG3jDg7D5giiYOGQkxyIQHW9rgEggg2GxBqJ9meEky3FYnL5iCJLT4V7WEgUaJLfpACP2fJvKpfwzxZhscX+TyF+7061KMukNqCncC99B//K6eI8qjniGpu7aM95FOLBonH1wTtbxB2IuDVM5JYPgmy5HZTWVRbJ+KkdVErxi+wniYNh5G5HRICQh2PsOQeg1c6k8bXA3vVWrckmVFFFQAopCabH4gwve9z8pgEvLu++TXfn7t7/wpuB0ormixsbOUDqXFtShgSL8ri+1b2NALWt0vUdzPjvL4H0SYqMMPeVdTkfraFbSfI0+Zdjo5o1licPG4urDkRU2a5RDKg7Rcg+Tz94gPdSm/ksnMqfI8x6GoDmWUpKCfdbxH99em81y6OeNo5FurCx/mPOqf4h4ExGHJMaNPF0Ki7geDLzJ8x/CumFROOLPqen62hqKSoam1/L+4x8J5BMmBldU7wI0hbSbkWjU7jnyA5VVpvfzvfz33r0V2XNePFYZ1KlrOLggkMvdsN+dtK/8AdVUpkQmlRCNMhcI2299QDX9N/srj1OowspcJHlw6LBaitKi+Gn52+pZGFHyXKXbk0oJFx1c2Hx02qAwJfepf2gZkHkTDx/k4feA6vYAD91fxUw5NlcuJlEUQ3PNrbKOrN/LrXndG0jxdeovibZ9VoWqVGVaptk7v6exYvZDgiIppbe+6qD4qgP8AiZh8KKmmR5auHgSFOSC1/E9SfWivWnLJ3Z8Prqq1FeVS/LFly92NziJgp+qvdAfAiPWP+6ofxxneCy8L3nfTzMCY4DiJmuPzm1OVVb9Tz3sDY2m+Z4tYYZJW92NGc+igna/pXm/I8sxGcY9tbENIe8nfnojBtpUHwuFW/wDOtKFNTvKXCOeTfscucZ9PiQ7d3HFESCyxRALc+6Gf3nPLmevLeu7s64TGY4lkcukUaapGTnckhACQQLm55fVNOXaTmuHQRZdgbCCAlpSv159lAvzcrc3PViOoq1OzThb5Fg1VhaaX5ybxDWsF/dG32+NdU62NL0q3gzUbyFxmLwmS4EAAhFNo0vd5JDcn1J3JPIVU2KzTNM17yRWaOCO7NaTuokABOkuN5Ht9/IC1Z9q+ZSYrM+4XfumSCJdrGR9JY/EsgP6td2V9meZSqMPPIIcMr6ive6wWvclUU78z71t96rThGEFOTWT8lm23ZHX2E5jK088bPI0ZhVwrEnSwcAWudrgt62q6xUf4U4Vw+XxlIQbtbvJGN2cjkSeQAudhYb06Q5grOyLdigGtgPZDH6t+Ra25A5C17XFclWSnNtcF47I7qwkNZXqN8VcXw4MxxkNLPKbQ4ePd38/BR5m1ZpN7IkqTtvwoTMVcH8pAhI8CrMtT3sSxveZaEuSYZZEPkCdagfuuKr7thw+KGJhlxXdjvImEaR3tGEYF0Zju5+cU6rAb7VLewFSMPij0M4A9REt/vFd1RX0yfgyXxlqudq875UP9753rO8TSmSxBscPHbQCCOTaVuD+cauHtIzU4fLsQ42Zl7tD+k50D76gP+z/lu+KxFtgI4UN/IySC3xi/jWNH005T/Yu93YuRBVPdv+IS+EispkvJIW+sqWVbDyYn/wCOrfaQDnXm3tPzwYvMJGhbvEUJFFpOoMbXulud3cjbrTSxyqX8ETexY3YdlXdYSXEN7077X2tFHdV57e8XN/Aio12t8ZNiNOGhDDDka+8IIE9iQO7/ADogR73JjY8hvauWcOrHhIMMxvHHGquo5OQBcE8yt7kjrsDtcGj+0LM0xOaSh2ZYImWH2OYRLiQIDsrXLAdLi9aUf+lZysRLZWJl2ZRQ5bl0uMxT92MSRZTa7RoGESqvNmbUxt4EX5VpPbQqvpTB/MjYfOqG0+ShdP8AaqI4fB4zOsT7CqI4hoXe0OHj2CovVmsOXM9bDYOPaLwHHl2Hw8qSPIzyGOXVpAJ0M4KgAFbaDcX3vvWmFOU/+nxP+CG3bYvLJ8yjxEKTxG8cihlNrbefgayzbMY4InllbRGgLOx6AfefKoT2JT6st0/mSyL9rah+Kon248RFpUwiN83GO8mt9Zz7inxCi5t4sPCuVUW6rh4L5em4w8WcfYrMJO7i7yKInSkMd9ch6ayvtEn80bUz8Q8IYjBJEcQsS99fTEHDOLWJ1KBba4FwTuQOtTHIcRhcmh72W0+YyKCIQR8wh5K537sm41X9o9BYGoZnM2KxQfHYjdS4iDm6qWOo93COqqAb29bk713036kopKP9mb33ZJ+xXKhLmDTEX7iMtf8ATc6FufQP/Hypz7V+PWMr4TDOURLrPInNmHONDf2Qt97bkkDoQezsfiOHy7HYyx1Nq0X3BWGNiNh/1JJAfSoR2ecK/wC8p5I3lZNMfeO9rlmLAdTzuSSazeLqynLiJO9kjlzfKsNhoEAxIlxLWLxQ6GjiW1yGkHvPuLW8/G9Xd2RYCSHLIllQozNI4VhY6WcspI5i4N7HxrVwz2ZYPCMJGBnlG4eS1lPiqAWB8zc+dSrM82iw6apD5KoF2duiRqN3YnYAVz1qymsVv9S0VY7tVBrlwAcqDIArHcqDfT4Lce8QOZrqauZFzU6i97C4Fr9bc7fw/hVJ8Q4MrmMnyMmRrljoW+l2963Tre/6X2TLivEZlJMcPBGEiblMDc6euon3Psv4U+cKcKx4SM29qRrd5IeZPlfkP9c6tKnBx9W56ulq/o4uo3dyVrfcr3JOzzEym83zKdbkM58xYkDn1Jqz+HsiiwilIUsPrMTdmPix6/65U6hKULvUubat7HPq+oV9T8b28LgyoooqhxDBx3hjJl2LReZge3wW/wDdXmrLM3mw4k7mQxiVNDstrmO4Ng3NfUb16yYbVEML2bZdHKJVww1A6gpeQoDzFkLadugtYdK6KFdU4tNXuUlG5AuybgNmdcZiUKxrY4eNhYs3SQr0UXFhtvvbYVdi0iKLVlasqtR1JXZZKx5049ilwWcNOE/5q4iG9rOBp1C563BB8LirITtcy7uw5aXWRvEIZNQbw1W0HwvqqX57kGHxcfd4iJZFvcXuCDyurCzKd+YIqM4Tsqy1H1GF5N9lkmkZR+6WGr43FbOrCcUprgrZpjLl/FOPzZiuDT5HhRtJimszn9GH6uq19xqtcbg7Gx8qy2OCJI4wQqja5JJ6lmJ3LE7knma34XDIihUVVUbBQoAA8ABsK32rCTT4Ljdn2aLhsNLO+6xIXt42Gw+JsKq7solWeXF5njJEM4YICxAWJNAcstzstm0jwCN1Jq0s9yxMTh5YHvpkQoSOYvyI9DY/CvOeP4DzCKRo/ksrgba41LK69G9km3oeX37UIwlFqTsVk2dHaZxamPxCtHfuIVKxFgRquQXfSdwDpUWO/s8quHsvyBsHgUWRdMkhMso6hmtZT5hQAahXZz2ZyiZcTjkCKhDRQMQSX5hpLEgW5gePh0uZBsKtqKkcVThwiIr3ZWPbyT8hhte3yhdVr8u7kIvb9LT8bVGuz7tAwuX4ExPHI0xkdyFAs17aSWvtZQBy+rVz5zlUWJheGZAyOLMOXxBHIjxqH5Z2UZfE4YpJNbkssmpfioADc/rXqsakO3hO/Iad7kbyj5bnbGXF6oMvT/kRlh3+9yCdmdRYXOw3sOpqN9k3DzYzFjFSR2hibvdlIQzE6kRB+avPbYaV+PoOKMAWAAHhahIlAsAAPACo77SairXJx8mvFzCNGc3siljbwAubfZXljhrJ58wnWOM3kk+clkbkoJLPIw67k7dTb1r1Y42pp4f4bwuDDjDQJFrN2sNzvexJJNhc2HIdKijW7d7ciUbmXDuRxYSBIIlsqjc9WbqzHqxO5qL9suWmXLXKrcwusoA56Rs5H7pP21PbUjIDsQCKzjJqeRLW1jz32b8efIEkg7hp+9k1xiMjVr0qpW3UWRSLeJpr4uyvGyYySSfCypJOQ4RVLgggKFBUEXAFiDY36V6GwHDuEgYvDhoI2PNkiRSfiBTjIwHOwubfGulanGbnFclcNrMo3gzsrmlbvccDFHcN3Wq0knPVrKn2B8dRueRrl7aMwT5RDhIgFjwsf5NBZRI4HsgDYWRQALbamq7M/wAzTDQSTv7saFreJ6KPU7fGqI7NssfMMz76b2wjfKJzvYyEnu19NW4Hgg6CrUpubdSfCIatsXFwtw6IctTCPsTCVmtsdbqe88d7sapRY8bkeKLW2A0lyp7uWK4+t9Unba9wehHP0lprB4VIsVBHgQDWEKzi3fe5ZopT/wBTszxto8DhVVjca1vJ/aYBEt4tf0qc8GcHPC3ynGzNicWVsHZrrED7yxAgWJ2BNuQHLe8yjhVRZVCjwAA+6swKrKaatFWJSEApaWisyTWU3rIVlSWoRYWiiihIUUUUAl6K0T4pUKhiAWNlBPM2vYeOwP2UkWLViwUglSAwB5Ei4B+G9LFckdF6L1wYTOIZHKRyozi91DAkW23FLNm0KOI2kQObWUsATflsamz4Izja9zuvRWmTEqpUMQCxsoJ5mxNh47A1nLKFBJIAHMk8h51UtdGYNLXDgs1hmv3UiPbnpYG3rakxOawxuqPIis3uqWAJPgBU2ZGa5ud1FaJsUqsqsQC19IvztubVhBjkcEowYKSGIOwI5j4Usybrg6b0aq5I8ehCEMpD+4b+9sTt48qylxSqyoxAZr6Rfc2te3pcfbTFkZLm506qWuaHEqxYKQSpswHRrA2PnYitKZzAX7sSxl72KBxe45i1LMZo7tVBcVomxCqVDEAsbLc82sTYedgawxmNjjXVIyovixAH8amwckjsorlwWNSVdUbq6/nKQR9orpFQSncWiikoScuY49IkLMeoCqBcsx5Ko6k/6sK04LDtfvJbazyW9wg/NXxPi3M+gFMWCzeOXMMSkjhfkqxrGjbWaRXZ5QTsxIAQEe6FblqN4j2idqSqrQYF7tyfED3UH1hEeTN+lyHS5FaQpyk7Ihuwx9s3FnyiUYOElo4m+d039ubYKg8dNzy5sfKrI7N+FvkOECsB38lpJzt75Gy+ija3r41CuybgBg643FIVtvBE3PUf+a/2mwPrVxqNq1rzUUqcePf5lYre7MqKKK5i4UUUUAUUUUAUUUUAUUUUAUUUUA0cR4EywnR+UUh4z+mu4+3l8a1cPYIpFqcWkkJkkH6Tb2PoLL8BTyTRtVsmlYydNOWRFOE4JY3ZXSYe9bUkWge0T7LD2zsRzrj4gyuV8RMwVjGe41KAt5FGvWEJ3DLt4XvU2FqSwq3cadzP9PHBRuMnEkb68M6I0gjm1MFsTbu3Xa5A5sOtGdRvicNZY2VtSt3T2BYKwJQ2aw1AW50+G1ZbeVVyNO3zvyRbBwPJio5RC0Kxo6tr0AsWtZQFJuBY7nxNa87wknyoPFE5ZtAdiEaNkB316jdCtza3PapZtSbVPcd7lOwsbXI9xRl8kskIjJWwkBcW9m6AC/rW/I4WGH7tou6ZQUt0O1tSm9yD5709m1Bt5U7jtYlUUpOVyHZThpicLG0LJ3Fy7tp0k6Co0EHfn5V2cS5S088BGoBEm+cH1HPdlCPipqTWFJTuO9yP08ccWyPcJ4eZROZ1Cu819uRtGi6h5EqaZ5suldJIRAwdp3ZZm0gKpkLBwb3uByFTi4rLanc3uR2FilfgZM7wztJhSqkhJ9T+S93ILn4sK0Z9hX72CZYzKsYfVGLavaChWUHZiLHa/Wn8kUpNRky7pJjXkEkjBy8fdjWdClQDpsN2AJ3vfencVjceVZXqG7s0grKwtFJejUKgsQvjPs6w2YOJXLxy2CmRNJ1KOQYMCD61ycM9lODw0gkcviGUgx95p0qRyIVRYkdCeVT7agEVfuzSsmRZAFrKkvReqEi0Ul6L0AtFJqFGqgFopL0tAFFFFAFFFFAFFFFAMnEzuIfm3CMWUbtpJF7lVb6rHxrTkePX5KZWdyqa9TOQWGknULr71rbHrXL2hfQm9V++uXE/0RJ+xNbRgnTT+ZxzqNVWvkbOEsykZ3SbWGkHfIGBGkE2aNbjcLdftrVmefNh8bMWLNCEQaRc2dldltttcow9SK7pvpuE/Zz/AHRU0Zv9JxH62B/G9aJJzOWVSSoXT9x34SlmZZRO2p1lIPgLqp0r5DcVy8N4p3nk1s5AkmC/PLYgSFQO7tcWHXyruyD8pif2/wDgWo1kH9In9pP+JqKCk5/JFu7KMYfNsesyzCaPFuVu0UccZkj/AEWLXdPNdJJHUGuvI3efBn5xtTGQLIOY9o6SPIbVmv0uf9hH98lJwV9FT1f8ZqsrYXt4NKbbqtX8kaGczlra5A5QxabeyMWQqEXtyAGsdNzUl4hd4sL7LnUDGuu4BJ1KDc8hfx86aF+kL/Xj/wDWNPPF/wBEf938QqZ2zirGdKUu1OTfB0cPuTCLlibm+qVZCPLUNjUb4Nx80joHdyGgDsJCp1MzbNH1AHIj0pz4E+ifvvTXwz72X/1eX/BUJJKf55LKpKXaflfY2ZhmUomlj7xkjMyK0tx82vdhgFHTUTz5U8cQ4hkSDu2IvNEpN+alhcE+YNNOde7jvWP8K115p9Hwn7SD8S1LSbjt+WIU5Wl+e5u4sllX5OIG0s01t+TARu2lvI6aw4azR558Rq1KFWH5tuaPaQOPjYb9a38R/lMH/WP8qWsMo+mYv0g/zKordrj8uaOUu/a/v/g24nGknEtLPJEYWISJCoIUDZrH8oW57m1PWfyv3BMbhGJUglgLi9yoJ2ViLgHpUP7Q/pMXo391SfjP6FJ+7VpRSxKwqSea8fczyJjLhWAeQNd01OyllYbbMNmAPI9a5OHMZLPINZYdxHomHRpzsSfzgAt/3qceFPokfx++seH/AH8V/WD/AONKzm0stjWCbw39hrxGKkOPaPW4Qd1YCZUCkhr3Ui730jYV28W4h0EOgybyHUsZAZgI2awv6Dao5xL/AEgv6+G/HUrz78rhf2zf+N62xScfoY5Nwqb8M4osVJ/u0yl9UndFu8Fudj1G1+XSsOEsY7vMjsx0rGQrOrkXDgnUvO5HLpXPgf6Mk/Vm/E1Z8Bfkn/W/nUWWEn8xlJVoRvyjHC505xuq79y7GEAhtIK20sDyuW1j7K6uJcZOmIwwhN/Ymdo+kmnu7L5Hc2prwn0DDftIv/MKfcz+m4b9TEf5VJJKS/ciM5OnLf3RjwnmBn+UPdivfWQMLFV7uO626WOqmbFY+REmlE7GVJ2VISykONQATTa+/jTzwv8AlMX/AFj/ACo6juXfTpv1z+KrRinKX7ESnJU4u/ksEcxW2tQ6VtrkPTXAUUUUJCiiigCiiigP/9k=">
            <a:hlinkClick r:id="rId2"/>
          </p:cNvPr>
          <p:cNvSpPr>
            <a:spLocks noChangeAspect="1" noChangeArrowheads="1"/>
          </p:cNvSpPr>
          <p:nvPr/>
        </p:nvSpPr>
        <p:spPr bwMode="auto">
          <a:xfrm>
            <a:off x="1797050" y="-631825"/>
            <a:ext cx="3333750" cy="16383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latin typeface="Calibri"/>
            </a:endParaRPr>
          </a:p>
        </p:txBody>
      </p:sp>
      <p:sp>
        <p:nvSpPr>
          <p:cNvPr id="6" name="AutoShape 8" descr="data:image/jpeg;base64,/9j/4AAQSkZJRgABAQAAAQABAAD/2wCEAAkGBxQTEhUUExQVFRUXFxkYFBUYFBcdHRoVHRcZFxcYFx0cHCggGBwnHBUYITEiJSkrLi4uGR8zODMsNyotLisBCgoKDg0OGxAQGywkICYsMDUuNCwsLCwsLSwsLCwsLDA0LCwsLCwsLCwsLCwsLDQsLCwsLCwsLCwsLCwsLCwsLP/AABEIAIkBGAMBIgACEQEDEQH/xAAcAAABBAMBAAAAAAAAAAAAAAAAAQUGBwIDBAj/xABJEAACAQIEAwUDBwgHBwUAAAABAgMAEQQFEiEGMUEHE1FhcSIygRQjNEKRsbIzUmJyc4Kh0TV0osHCw/AIFSRDY5KzF1OjtOH/xAAaAQEAAwEBAQAAAAAAAAAAAAAAAQIDBAUG/8QALBEAAgEDAwMCBQUBAAAAAAAAAAECAxESBCExBRNRIkEyYXHR8BSBobHBI//aAAwDAQACEQMRAD8AvGiiigCiiigCiiigCiiigCiiigCiiigCiiigCiiigCiiigCiiigCiiigCiiigCiiigCsTWVa5WsDQiTsrkG4j4kMeNjC7pELSL4lufrYWt8ameExSuodSCrC4I8KpbE4syO8h5uxb7TcD7LCu7Jc/lwx9g6lJuY2Ps/A9P8AW1evV6e3SThzY+do9Wwqyz4bLjWlNRrJ+MsPLsx7pj0fYf8Adyp+mxAC35+FeRqL0E3U2t5PfpVYVVeDuYw4gMSOoNdCio+shBv1p7w0uoXrw+k9UWryjLlfyjpqU8dzfRSaqK9vJGQtFFFSAorB2tTZlHEGHxJcYeeOUobOFYEr6joPOm4HaikpaAKKKKAKKKKAKKKSgFopKKAWiiigCiiigCiiigCiiigCiiigCiisWoDKm7Pmth5iOYjf8JruvTfnalsPMBveNx6nSbVaK9SM6j9D+hTAGwopRvSOQBc8q+rzjGN3wkfBtbiSSAC55Vnl3E80JGhtUfWJuXqPA1rws8UrCOcd2OSyp9U9O8Xkw89jWjPMlkwrgPYqfckXkw/nXwnWOqR1j7K+H+z1dNSq0Y96DLPybNkxEetPRlPNT4H+fWnzLZrNbofvqoODcwMWKUX9lzof0+qfgfvqTZzx1HEdMA76TkLe7fpvzPwr5GnpKum1kZUVt/h9l06dTX0rJepclmM9qKqThvH4jH4xFnkPdpeRo1Nl22UEfWFz1vypa++dNLk11Ok/Tzwm9y36KKKqcZy5hhBLG8bXCujISOYDAqbedia82QST5NmHtbNCwEgXlJASC1h4Fdx4N6V6dqlf9oHBKJMJKBu6yxufELoZB/ak+2ujTP1YP3KT4uXQrX5VlTNwhPrwWFbxgjv66AD91PNc9rMuFFFFAFFFIaANVQvjbtBw+A9j8tORcRKbWHQu31AfifKs+0ri35BhwY7HES3WBSL8ranI8FuvqSBVFcPZNNmOLEalmeQl5pjvpX60jeJ3sB8PTpoUMlnLgpOVtkd+aca5ljWt3ko691hldQB4+yC/xJrr4C40xcOLgjaaSWKSVYnjkYtu7BLgsdSkEjr4i1XZkfD8GXYdlgjJ0qWchdUkrAX3sPaY8gAOuwFVr2Y8GzTYlsfjYmiIkaRI2QqWmZi7PpIuEUttfmd+m+nepSi1ZfIri0XOjW51mDVVdqvaHJhJBh8IV70DVK5XVp/NQA7aiLk36W8drMy5nMUZlAEhRTIByD2GoDc7A3HM1ySg4q7NE7nTqFF6gXaRx4cu7qOONZJpQze0xCooIAJtu1yTYbe6ad+z7igZhhu+KhHVikqgkgOADsfAhgfK9T25qGdthf2JPRRRVCQooooAooooArFhWVFANHEEGIaP/hnVJPEoGB8t+XrvVTZpxPmUchjllaN15gKo+INtx6VeFQ3tB4aGJiMiD56MEpb6w6ofXp51pCST3PT6bqKNOoo1opp+79jz1js7xMblBM1hy2Xl06VztxRPyZgw57qKdM7wHeqHUe0o5W5j+fOojiEtXqamop6dpHH1HpkNPXacVi+NiXZHnpmkWMxi7bAqTbzuDyHnVnZVmUMuGlw2JayxLqEhNyR0t5qbWHUGqx7PMH7Msx5j2F+zU38Cv21y5nnGrEqoPsgkN4Fjsb+lfOa3p8JUVirN738Jfc8fS04S1/airR2Uv3CfMXlxAiAIGu2kc2IN9/XwqZ5rgxgkCX/4mQXkP/tp0VbdT1PlW3s4yBZMW2KcezCgsTa3em+/qFF/iKZc4xxxEzyn65uP1eSj7APtrzZVFUqqnDiKV/qz77pOh7FWdCO0Yvf5+Cf9jsQ7zEnqqRAehMl/wj7KK2djXv4v9WH75aSvfqbOx4fW1fWz/PYtWiiiqnnBVO/7Qs9lwa+LTPfwCrGP8f8ACrVzHNIYAWmmiiUWBaSRVAJ5XLEV597WeJEx+K+YbVFHGUR97MWJLkX6XCi/W1dGljJ1E0Um9i9uEYdGCwq7i0EX4AT99PNMvCucx4vDRzxbI31eqkbFD02II+FPV6wfLLhRSA0tQApGFLSNQHnbtlzDvcydL3EMaxjyJGtvxD7KsXsZyJYcF35F5MSdZb/pqSI1HgNyx82Plaqe0xSM1xlxa8ikeY7tAD/A1e3Zu+rK8GbW+ZUfZt/dXfX2oQSM4/EyRsu1NPEubpg8NJiHsQi7AkDUx2RR5liB8ad2NUx2854dUOEVvZUGaYefuxA/22366fCuOlTzmol3sMHZnk75hmDTznWIiJ5m29qViTEvpdSbdAgFehRUU7MuHvkeBRWFpZPnJfHWwHsn9UWX4U95znEOFjMk8qxIPrMeZ6BfE+QBq9eec9uCIqyG3jDg7D5giiYOGQkxyIQHW9rgEggg2GxBqJ9meEky3FYnL5iCJLT4V7WEgUaJLfpACP2fJvKpfwzxZhscX+TyF+7061KMukNqCncC99B//K6eI8qjniGpu7aM95FOLBonH1wTtbxB2IuDVM5JYPgmy5HZTWVRbJ+KkdVErxi+wniYNh5G5HRICQh2PsOQeg1c6k8bXA3vVWrckmVFFFQAopCabH4gwve9z8pgEvLu++TXfn7t7/wpuB0ormixsbOUDqXFtShgSL8ri+1b2NALWt0vUdzPjvL4H0SYqMMPeVdTkfraFbSfI0+Zdjo5o1licPG4urDkRU2a5RDKg7Rcg+Tz94gPdSm/ksnMqfI8x6GoDmWUpKCfdbxH99em81y6OeNo5FurCx/mPOqf4h4ExGHJMaNPF0Ki7geDLzJ8x/CumFROOLPqen62hqKSoam1/L+4x8J5BMmBldU7wI0hbSbkWjU7jnyA5VVpvfzvfz33r0V2XNePFYZ1KlrOLggkMvdsN+dtK/8AdVUpkQmlRCNMhcI2299QDX9N/srj1OowspcJHlw6LBaitKi+Gn52+pZGFHyXKXbk0oJFx1c2Hx02qAwJfepf2gZkHkTDx/k4feA6vYAD91fxUw5NlcuJlEUQ3PNrbKOrN/LrXndG0jxdeovibZ9VoWqVGVaptk7v6exYvZDgiIppbe+6qD4qgP8AiZh8KKmmR5auHgSFOSC1/E9SfWivWnLJ3Z8Prqq1FeVS/LFly92NziJgp+qvdAfAiPWP+6ofxxneCy8L3nfTzMCY4DiJmuPzm1OVVb9Tz3sDY2m+Z4tYYZJW92NGc+igna/pXm/I8sxGcY9tbENIe8nfnojBtpUHwuFW/wDOtKFNTvKXCOeTfscucZ9PiQ7d3HFESCyxRALc+6Gf3nPLmevLeu7s64TGY4lkcukUaapGTnckhACQQLm55fVNOXaTmuHQRZdgbCCAlpSv159lAvzcrc3PViOoq1OzThb5Fg1VhaaX5ybxDWsF/dG32+NdU62NL0q3gzUbyFxmLwmS4EAAhFNo0vd5JDcn1J3JPIVU2KzTNM17yRWaOCO7NaTuokABOkuN5Ht9/IC1Z9q+ZSYrM+4XfumSCJdrGR9JY/EsgP6td2V9meZSqMPPIIcMr6ive6wWvclUU78z71t96rThGEFOTWT8lm23ZHX2E5jK088bPI0ZhVwrEnSwcAWudrgt62q6xUf4U4Vw+XxlIQbtbvJGN2cjkSeQAudhYb06Q5grOyLdigGtgPZDH6t+Ra25A5C17XFclWSnNtcF47I7qwkNZXqN8VcXw4MxxkNLPKbQ4ePd38/BR5m1ZpN7IkqTtvwoTMVcH8pAhI8CrMtT3sSxveZaEuSYZZEPkCdagfuuKr7thw+KGJhlxXdjvImEaR3tGEYF0Zju5+cU6rAb7VLewFSMPij0M4A9REt/vFd1RX0yfgyXxlqudq875UP9753rO8TSmSxBscPHbQCCOTaVuD+cauHtIzU4fLsQ42Zl7tD+k50D76gP+z/lu+KxFtgI4UN/IySC3xi/jWNH005T/Yu93YuRBVPdv+IS+EispkvJIW+sqWVbDyYn/wCOrfaQDnXm3tPzwYvMJGhbvEUJFFpOoMbXulud3cjbrTSxyqX8ETexY3YdlXdYSXEN7077X2tFHdV57e8XN/Aio12t8ZNiNOGhDDDka+8IIE9iQO7/ADogR73JjY8hvauWcOrHhIMMxvHHGquo5OQBcE8yt7kjrsDtcGj+0LM0xOaSh2ZYImWH2OYRLiQIDsrXLAdLi9aUf+lZysRLZWJl2ZRQ5bl0uMxT92MSRZTa7RoGESqvNmbUxt4EX5VpPbQqvpTB/MjYfOqG0+ShdP8AaqI4fB4zOsT7CqI4hoXe0OHj2CovVmsOXM9bDYOPaLwHHl2Hw8qSPIzyGOXVpAJ0M4KgAFbaDcX3vvWmFOU/+nxP+CG3bYvLJ8yjxEKTxG8cihlNrbefgayzbMY4InllbRGgLOx6AfefKoT2JT6st0/mSyL9rah+Kon248RFpUwiN83GO8mt9Zz7inxCi5t4sPCuVUW6rh4L5em4w8WcfYrMJO7i7yKInSkMd9ch6ayvtEn80bUz8Q8IYjBJEcQsS99fTEHDOLWJ1KBba4FwTuQOtTHIcRhcmh72W0+YyKCIQR8wh5K537sm41X9o9BYGoZnM2KxQfHYjdS4iDm6qWOo93COqqAb29bk713036kopKP9mb33ZJ+xXKhLmDTEX7iMtf8ATc6FufQP/Hypz7V+PWMr4TDOURLrPInNmHONDf2Qt97bkkDoQezsfiOHy7HYyx1Nq0X3BWGNiNh/1JJAfSoR2ecK/wC8p5I3lZNMfeO9rlmLAdTzuSSazeLqynLiJO9kjlzfKsNhoEAxIlxLWLxQ6GjiW1yGkHvPuLW8/G9Xd2RYCSHLIllQozNI4VhY6WcspI5i4N7HxrVwz2ZYPCMJGBnlG4eS1lPiqAWB8zc+dSrM82iw6apD5KoF2duiRqN3YnYAVz1qymsVv9S0VY7tVBrlwAcqDIArHcqDfT4Lce8QOZrqauZFzU6i97C4Fr9bc7fw/hVJ8Q4MrmMnyMmRrljoW+l2963Tre/6X2TLivEZlJMcPBGEiblMDc6euon3Psv4U+cKcKx4SM29qRrd5IeZPlfkP9c6tKnBx9W56ulq/o4uo3dyVrfcr3JOzzEym83zKdbkM58xYkDn1Jqz+HsiiwilIUsPrMTdmPix6/65U6hKULvUubat7HPq+oV9T8b28LgyoooqhxDBx3hjJl2LReZge3wW/wDdXmrLM3mw4k7mQxiVNDstrmO4Ng3NfUb16yYbVEML2bZdHKJVww1A6gpeQoDzFkLadugtYdK6KFdU4tNXuUlG5AuybgNmdcZiUKxrY4eNhYs3SQr0UXFhtvvbYVdi0iKLVlasqtR1JXZZKx5049ilwWcNOE/5q4iG9rOBp1C563BB8LirITtcy7uw5aXWRvEIZNQbw1W0HwvqqX57kGHxcfd4iJZFvcXuCDyurCzKd+YIqM4Tsqy1H1GF5N9lkmkZR+6WGr43FbOrCcUprgrZpjLl/FOPzZiuDT5HhRtJimszn9GH6uq19xqtcbg7Gx8qy2OCJI4wQqja5JJ6lmJ3LE7knma34XDIihUVVUbBQoAA8ABsK32rCTT4Ljdn2aLhsNLO+6xIXt42Gw+JsKq7solWeXF5njJEM4YICxAWJNAcstzstm0jwCN1Jq0s9yxMTh5YHvpkQoSOYvyI9DY/CvOeP4DzCKRo/ksrgba41LK69G9km3oeX37UIwlFqTsVk2dHaZxamPxCtHfuIVKxFgRquQXfSdwDpUWO/s8quHsvyBsHgUWRdMkhMso6hmtZT5hQAahXZz2ZyiZcTjkCKhDRQMQSX5hpLEgW5gePh0uZBsKtqKkcVThwiIr3ZWPbyT8hhte3yhdVr8u7kIvb9LT8bVGuz7tAwuX4ExPHI0xkdyFAs17aSWvtZQBy+rVz5zlUWJheGZAyOLMOXxBHIjxqH5Z2UZfE4YpJNbkssmpfioADc/rXqsakO3hO/Iad7kbyj5bnbGXF6oMvT/kRlh3+9yCdmdRYXOw3sOpqN9k3DzYzFjFSR2hibvdlIQzE6kRB+avPbYaV+PoOKMAWAAHhahIlAsAAPACo77SairXJx8mvFzCNGc3siljbwAubfZXljhrJ58wnWOM3kk+clkbkoJLPIw67k7dTb1r1Y42pp4f4bwuDDjDQJFrN2sNzvexJJNhc2HIdKijW7d7ciUbmXDuRxYSBIIlsqjc9WbqzHqxO5qL9suWmXLXKrcwusoA56Rs5H7pP21PbUjIDsQCKzjJqeRLW1jz32b8efIEkg7hp+9k1xiMjVr0qpW3UWRSLeJpr4uyvGyYySSfCypJOQ4RVLgggKFBUEXAFiDY36V6GwHDuEgYvDhoI2PNkiRSfiBTjIwHOwubfGulanGbnFclcNrMo3gzsrmlbvccDFHcN3Wq0knPVrKn2B8dRueRrl7aMwT5RDhIgFjwsf5NBZRI4HsgDYWRQALbamq7M/wAzTDQSTv7saFreJ6KPU7fGqI7NssfMMz76b2wjfKJzvYyEnu19NW4Hgg6CrUpubdSfCIatsXFwtw6IctTCPsTCVmtsdbqe88d7sapRY8bkeKLW2A0lyp7uWK4+t9Unba9wehHP0lprB4VIsVBHgQDWEKzi3fe5ZopT/wBTszxto8DhVVjca1vJ/aYBEt4tf0qc8GcHPC3ynGzNicWVsHZrrED7yxAgWJ2BNuQHLe8yjhVRZVCjwAA+6swKrKaatFWJSEApaWisyTWU3rIVlSWoRYWiiihIUUUUAl6K0T4pUKhiAWNlBPM2vYeOwP2UkWLViwUglSAwB5Ei4B+G9LFckdF6L1wYTOIZHKRyozi91DAkW23FLNm0KOI2kQObWUsATflsamz4Izja9zuvRWmTEqpUMQCxsoJ5mxNh47A1nLKFBJIAHMk8h51UtdGYNLXDgs1hmv3UiPbnpYG3rakxOawxuqPIis3uqWAJPgBU2ZGa5ud1FaJsUqsqsQC19IvztubVhBjkcEowYKSGIOwI5j4Usybrg6b0aq5I8ehCEMpD+4b+9sTt48qylxSqyoxAZr6Rfc2te3pcfbTFkZLm506qWuaHEqxYKQSpswHRrA2PnYitKZzAX7sSxl72KBxe45i1LMZo7tVBcVomxCqVDEAsbLc82sTYedgawxmNjjXVIyovixAH8amwckjsorlwWNSVdUbq6/nKQR9orpFQSncWiikoScuY49IkLMeoCqBcsx5Ko6k/6sK04LDtfvJbazyW9wg/NXxPi3M+gFMWCzeOXMMSkjhfkqxrGjbWaRXZ5QTsxIAQEe6FblqN4j2idqSqrQYF7tyfED3UH1hEeTN+lyHS5FaQpyk7Ihuwx9s3FnyiUYOElo4m+d039ubYKg8dNzy5sfKrI7N+FvkOECsB38lpJzt75Gy+ija3r41CuybgBg643FIVtvBE3PUf+a/2mwPrVxqNq1rzUUqcePf5lYre7MqKKK5i4UUUUAUUUUAUUUUAUUUUAUUUUA0cR4EywnR+UUh4z+mu4+3l8a1cPYIpFqcWkkJkkH6Tb2PoLL8BTyTRtVsmlYydNOWRFOE4JY3ZXSYe9bUkWge0T7LD2zsRzrj4gyuV8RMwVjGe41KAt5FGvWEJ3DLt4XvU2FqSwq3cadzP9PHBRuMnEkb68M6I0gjm1MFsTbu3Xa5A5sOtGdRvicNZY2VtSt3T2BYKwJQ2aw1AW50+G1ZbeVVyNO3zvyRbBwPJio5RC0Kxo6tr0AsWtZQFJuBY7nxNa87wknyoPFE5ZtAdiEaNkB316jdCtza3PapZtSbVPcd7lOwsbXI9xRl8kskIjJWwkBcW9m6AC/rW/I4WGH7tou6ZQUt0O1tSm9yD5709m1Bt5U7jtYlUUpOVyHZThpicLG0LJ3Fy7tp0k6Co0EHfn5V2cS5S088BGoBEm+cH1HPdlCPipqTWFJTuO9yP08ccWyPcJ4eZROZ1Cu819uRtGi6h5EqaZ5suldJIRAwdp3ZZm0gKpkLBwb3uByFTi4rLanc3uR2FilfgZM7wztJhSqkhJ9T+S93ILn4sK0Z9hX72CZYzKsYfVGLavaChWUHZiLHa/Wn8kUpNRky7pJjXkEkjBy8fdjWdClQDpsN2AJ3vfencVjceVZXqG7s0grKwtFJejUKgsQvjPs6w2YOJXLxy2CmRNJ1KOQYMCD61ycM9lODw0gkcviGUgx95p0qRyIVRYkdCeVT7agEVfuzSsmRZAFrKkvReqEi0Ul6L0AtFJqFGqgFopL0tAFFFFAFFFFAFFFFAMnEzuIfm3CMWUbtpJF7lVb6rHxrTkePX5KZWdyqa9TOQWGknULr71rbHrXL2hfQm9V++uXE/0RJ+xNbRgnTT+ZxzqNVWvkbOEsykZ3SbWGkHfIGBGkE2aNbjcLdftrVmefNh8bMWLNCEQaRc2dldltttcow9SK7pvpuE/Zz/AHRU0Zv9JxH62B/G9aJJzOWVSSoXT9x34SlmZZRO2p1lIPgLqp0r5DcVy8N4p3nk1s5AkmC/PLYgSFQO7tcWHXyruyD8pif2/wDgWo1kH9In9pP+JqKCk5/JFu7KMYfNsesyzCaPFuVu0UccZkj/AEWLXdPNdJJHUGuvI3efBn5xtTGQLIOY9o6SPIbVmv0uf9hH98lJwV9FT1f8ZqsrYXt4NKbbqtX8kaGczlra5A5QxabeyMWQqEXtyAGsdNzUl4hd4sL7LnUDGuu4BJ1KDc8hfx86aF+kL/Xj/wDWNPPF/wBEf938QqZ2zirGdKUu1OTfB0cPuTCLlibm+qVZCPLUNjUb4Nx80joHdyGgDsJCp1MzbNH1AHIj0pz4E+ifvvTXwz72X/1eX/BUJJKf55LKpKXaflfY2ZhmUomlj7xkjMyK0tx82vdhgFHTUTz5U8cQ4hkSDu2IvNEpN+alhcE+YNNOde7jvWP8K115p9Hwn7SD8S1LSbjt+WIU5Wl+e5u4sllX5OIG0s01t+TARu2lvI6aw4azR558Rq1KFWH5tuaPaQOPjYb9a38R/lMH/WP8qWsMo+mYv0g/zKordrj8uaOUu/a/v/g24nGknEtLPJEYWISJCoIUDZrH8oW57m1PWfyv3BMbhGJUglgLi9yoJ2ViLgHpUP7Q/pMXo391SfjP6FJ+7VpRSxKwqSea8fczyJjLhWAeQNd01OyllYbbMNmAPI9a5OHMZLPINZYdxHomHRpzsSfzgAt/3qceFPokfx++seH/AH8V/WD/AONKzm0stjWCbw39hrxGKkOPaPW4Qd1YCZUCkhr3Ui730jYV28W4h0EOgybyHUsZAZgI2awv6Dao5xL/AEgv6+G/HUrz78rhf2zf+N62xScfoY5Nwqb8M4osVJ/u0yl9UndFu8Fudj1G1+XSsOEsY7vMjsx0rGQrOrkXDgnUvO5HLpXPgf6Mk/Vm/E1Z8Bfkn/W/nUWWEn8xlJVoRvyjHC505xuq79y7GEAhtIK20sDyuW1j7K6uJcZOmIwwhN/Ymdo+kmnu7L5Hc2prwn0DDftIv/MKfcz+m4b9TEf5VJJKS/ciM5OnLf3RjwnmBn+UPdivfWQMLFV7uO626WOqmbFY+REmlE7GVJ2VISykONQATTa+/jTzwv8AlMX/AFj/ACo6juXfTpv1z+KrRinKX7ESnJU4u/ksEcxW2tQ6VtrkPTXAUUUUJCiiigCiiigP/9k=">
            <a:hlinkClick r:id="rId2"/>
          </p:cNvPr>
          <p:cNvSpPr>
            <a:spLocks noChangeAspect="1" noChangeArrowheads="1"/>
          </p:cNvSpPr>
          <p:nvPr/>
        </p:nvSpPr>
        <p:spPr bwMode="auto">
          <a:xfrm>
            <a:off x="1949450" y="-479425"/>
            <a:ext cx="3333750" cy="16383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latin typeface="Calibri"/>
            </a:endParaRPr>
          </a:p>
        </p:txBody>
      </p:sp>
      <p:sp>
        <p:nvSpPr>
          <p:cNvPr id="8" name="Ondertitel 2"/>
          <p:cNvSpPr txBox="1">
            <a:spLocks/>
          </p:cNvSpPr>
          <p:nvPr/>
        </p:nvSpPr>
        <p:spPr>
          <a:xfrm>
            <a:off x="2644092" y="5805264"/>
            <a:ext cx="3595924" cy="648072"/>
          </a:xfrm>
          <a:prstGeom prst="rect">
            <a:avLst/>
          </a:prstGeom>
        </p:spPr>
        <p:txBody>
          <a:bodyPr>
            <a:normAutofit fontScale="85000" lnSpcReduction="10000"/>
          </a:bodyPr>
          <a:lstStyle>
            <a:lvl1pPr marL="0" indent="0" algn="l" defTabSz="914400" rtl="0" eaLnBrk="1" latinLnBrk="0" hangingPunct="1">
              <a:spcBef>
                <a:spcPct val="20000"/>
              </a:spcBef>
              <a:buFont typeface="Arial" panose="020B0604020202020204" pitchFamily="34" charset="0"/>
              <a:buNone/>
              <a:defRPr sz="3600" kern="1200" baseline="0">
                <a:solidFill>
                  <a:schemeClr val="tx2"/>
                </a:solidFill>
                <a:latin typeface="Calibri" panose="020F050202020403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dirty="0">
                <a:solidFill>
                  <a:srgbClr val="1F497D"/>
                </a:solidFill>
              </a:rPr>
              <a:t>Tamara Verhagen</a:t>
            </a:r>
            <a:r>
              <a:rPr lang="nl-NL" sz="2000">
                <a:solidFill>
                  <a:srgbClr val="1F497D"/>
                </a:solidFill>
              </a:rPr>
              <a:t>, </a:t>
            </a:r>
          </a:p>
          <a:p>
            <a:r>
              <a:rPr lang="nl-NL" sz="2000" dirty="0">
                <a:solidFill>
                  <a:srgbClr val="1F497D"/>
                </a:solidFill>
              </a:rPr>
              <a:t>voorzitter </a:t>
            </a:r>
            <a:r>
              <a:rPr lang="nl-NL" sz="2000" dirty="0" err="1">
                <a:solidFill>
                  <a:srgbClr val="1F497D"/>
                </a:solidFill>
              </a:rPr>
              <a:t>VSVde</a:t>
            </a:r>
            <a:r>
              <a:rPr lang="nl-NL" sz="2000" dirty="0">
                <a:solidFill>
                  <a:srgbClr val="1F497D"/>
                </a:solidFill>
              </a:rPr>
              <a:t> Slinge, gynaecoloog</a:t>
            </a:r>
          </a:p>
        </p:txBody>
      </p:sp>
    </p:spTree>
    <p:extLst>
      <p:ext uri="{BB962C8B-B14F-4D97-AF65-F5344CB8AC3E}">
        <p14:creationId xmlns:p14="http://schemas.microsoft.com/office/powerpoint/2010/main" val="62980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5506" y="2058269"/>
            <a:ext cx="3134950" cy="4478501"/>
          </a:xfrm>
        </p:spPr>
      </p:pic>
      <p:sp>
        <p:nvSpPr>
          <p:cNvPr id="9" name="Titel 8"/>
          <p:cNvSpPr>
            <a:spLocks noGrp="1"/>
          </p:cNvSpPr>
          <p:nvPr>
            <p:ph type="title"/>
          </p:nvPr>
        </p:nvSpPr>
        <p:spPr/>
        <p:txBody>
          <a:bodyPr/>
          <a:lstStyle/>
          <a:p>
            <a:r>
              <a:rPr lang="nl-NL" dirty="0"/>
              <a:t>Aanpak Plan van Aanpak ZIG</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2060849"/>
            <a:ext cx="3535722" cy="4491573"/>
          </a:xfrm>
          <a:prstGeom prst="rect">
            <a:avLst/>
          </a:prstGeom>
        </p:spPr>
      </p:pic>
      <p:pic>
        <p:nvPicPr>
          <p:cNvPr id="7"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700" y="3645025"/>
            <a:ext cx="5004657" cy="1826699"/>
          </a:xfrm>
          <a:prstGeom prst="rect">
            <a:avLst/>
          </a:prstGeom>
        </p:spPr>
      </p:pic>
    </p:spTree>
    <p:extLst>
      <p:ext uri="{BB962C8B-B14F-4D97-AF65-F5344CB8AC3E}">
        <p14:creationId xmlns:p14="http://schemas.microsoft.com/office/powerpoint/2010/main" val="5024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dirty="0"/>
          </a:p>
        </p:txBody>
      </p:sp>
      <p:graphicFrame>
        <p:nvGraphicFramePr>
          <p:cNvPr id="6" name="Tijdelijke aanduiding voor inhoud 5"/>
          <p:cNvGraphicFramePr>
            <a:graphicFrameLocks noGrp="1"/>
          </p:cNvGraphicFramePr>
          <p:nvPr>
            <p:ph idx="1"/>
            <p:extLst/>
          </p:nvPr>
        </p:nvGraphicFramePr>
        <p:xfrm>
          <a:off x="2495603" y="1196752"/>
          <a:ext cx="7704855" cy="5569920"/>
        </p:xfrm>
        <a:graphic>
          <a:graphicData uri="http://schemas.openxmlformats.org/drawingml/2006/table">
            <a:tbl>
              <a:tblPr firstRow="1" firstCol="1" bandRow="1">
                <a:tableStyleId>{5C22544A-7EE6-4342-B048-85BDC9FD1C3A}</a:tableStyleId>
              </a:tblPr>
              <a:tblGrid>
                <a:gridCol w="3039073">
                  <a:extLst>
                    <a:ext uri="{9D8B030D-6E8A-4147-A177-3AD203B41FA5}">
                      <a16:colId xmlns:a16="http://schemas.microsoft.com/office/drawing/2014/main" val="20000"/>
                    </a:ext>
                  </a:extLst>
                </a:gridCol>
                <a:gridCol w="542747">
                  <a:extLst>
                    <a:ext uri="{9D8B030D-6E8A-4147-A177-3AD203B41FA5}">
                      <a16:colId xmlns:a16="http://schemas.microsoft.com/office/drawing/2014/main" val="20001"/>
                    </a:ext>
                  </a:extLst>
                </a:gridCol>
                <a:gridCol w="650681">
                  <a:extLst>
                    <a:ext uri="{9D8B030D-6E8A-4147-A177-3AD203B41FA5}">
                      <a16:colId xmlns:a16="http://schemas.microsoft.com/office/drawing/2014/main" val="20002"/>
                    </a:ext>
                  </a:extLst>
                </a:gridCol>
                <a:gridCol w="1194195">
                  <a:extLst>
                    <a:ext uri="{9D8B030D-6E8A-4147-A177-3AD203B41FA5}">
                      <a16:colId xmlns:a16="http://schemas.microsoft.com/office/drawing/2014/main" val="20003"/>
                    </a:ext>
                  </a:extLst>
                </a:gridCol>
                <a:gridCol w="2278159">
                  <a:extLst>
                    <a:ext uri="{9D8B030D-6E8A-4147-A177-3AD203B41FA5}">
                      <a16:colId xmlns:a16="http://schemas.microsoft.com/office/drawing/2014/main" val="20004"/>
                    </a:ext>
                  </a:extLst>
                </a:gridCol>
              </a:tblGrid>
              <a:tr h="360040">
                <a:tc>
                  <a:txBody>
                    <a:bodyPr/>
                    <a:lstStyle/>
                    <a:p>
                      <a:pPr>
                        <a:lnSpc>
                          <a:spcPct val="107000"/>
                        </a:lnSpc>
                        <a:spcAft>
                          <a:spcPts val="0"/>
                        </a:spcAft>
                      </a:pPr>
                      <a:endParaRPr lang="nl-NL" sz="1050" b="1" dirty="0">
                        <a:solidFill>
                          <a:schemeClr val="bg1">
                            <a:lumMod val="85000"/>
                          </a:schemeClr>
                        </a:solidFill>
                        <a:effectLst/>
                      </a:endParaRPr>
                    </a:p>
                  </a:txBody>
                  <a:tcPr marL="27307" marR="27307" marT="0" marB="0">
                    <a:solidFill>
                      <a:srgbClr val="002060"/>
                    </a:solidFill>
                  </a:tcPr>
                </a:tc>
                <a:tc>
                  <a:txBody>
                    <a:bodyPr/>
                    <a:lstStyle/>
                    <a:p>
                      <a:pPr algn="ctr">
                        <a:lnSpc>
                          <a:spcPct val="107000"/>
                        </a:lnSpc>
                        <a:spcAft>
                          <a:spcPts val="0"/>
                        </a:spcAft>
                      </a:pPr>
                      <a:r>
                        <a:rPr lang="nl-NL" sz="1050" b="1">
                          <a:solidFill>
                            <a:schemeClr val="bg1">
                              <a:lumMod val="85000"/>
                            </a:schemeClr>
                          </a:solidFill>
                          <a:effectLst/>
                        </a:rPr>
                        <a:t>Fase</a:t>
                      </a:r>
                      <a:endParaRPr lang="nl-NL" sz="1050" b="1">
                        <a:solidFill>
                          <a:schemeClr val="bg1">
                            <a:lumMod val="8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nSpc>
                          <a:spcPct val="107000"/>
                        </a:lnSpc>
                        <a:spcAft>
                          <a:spcPts val="0"/>
                        </a:spcAft>
                      </a:pPr>
                      <a:r>
                        <a:rPr lang="nl-NL" sz="1050" b="1">
                          <a:solidFill>
                            <a:schemeClr val="bg1">
                              <a:lumMod val="85000"/>
                            </a:schemeClr>
                          </a:solidFill>
                          <a:effectLst/>
                        </a:rPr>
                        <a:t>Stand van zaken</a:t>
                      </a:r>
                      <a:endParaRPr lang="nl-NL" sz="1050" b="1">
                        <a:solidFill>
                          <a:schemeClr val="bg1">
                            <a:lumMod val="8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nSpc>
                          <a:spcPct val="107000"/>
                        </a:lnSpc>
                        <a:spcAft>
                          <a:spcPts val="0"/>
                        </a:spcAft>
                      </a:pPr>
                      <a:r>
                        <a:rPr lang="nl-NL" sz="1050" b="1">
                          <a:solidFill>
                            <a:schemeClr val="bg1">
                              <a:lumMod val="85000"/>
                            </a:schemeClr>
                          </a:solidFill>
                          <a:effectLst/>
                        </a:rPr>
                        <a:t>Eigen planning (uiterlijk jan '20)</a:t>
                      </a:r>
                      <a:endParaRPr lang="nl-NL" sz="1050" b="1">
                        <a:solidFill>
                          <a:schemeClr val="bg1">
                            <a:lumMod val="8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nSpc>
                          <a:spcPct val="107000"/>
                        </a:lnSpc>
                        <a:spcAft>
                          <a:spcPts val="0"/>
                        </a:spcAft>
                      </a:pPr>
                      <a:r>
                        <a:rPr lang="nl-NL" sz="1050" b="1" dirty="0">
                          <a:solidFill>
                            <a:schemeClr val="bg1">
                              <a:lumMod val="85000"/>
                            </a:schemeClr>
                          </a:solidFill>
                          <a:effectLst/>
                        </a:rPr>
                        <a:t>Trekker</a:t>
                      </a:r>
                      <a:endParaRPr lang="nl-NL" sz="1050" b="1" dirty="0">
                        <a:solidFill>
                          <a:schemeClr val="bg1">
                            <a:lumMod val="85000"/>
                          </a:schemeClr>
                        </a:solidFill>
                        <a:effectLst/>
                        <a:latin typeface="Calibri" charset="0"/>
                        <a:ea typeface="Calibri" charset="0"/>
                        <a:cs typeface="Times New Roman" charset="0"/>
                      </a:endParaRPr>
                    </a:p>
                  </a:txBody>
                  <a:tcPr marL="27307" marR="27307" marT="0" marB="0">
                    <a:solidFill>
                      <a:srgbClr val="002060"/>
                    </a:solidFill>
                  </a:tcPr>
                </a:tc>
                <a:extLst>
                  <a:ext uri="{0D108BD9-81ED-4DB2-BD59-A6C34878D82A}">
                    <a16:rowId xmlns:a16="http://schemas.microsoft.com/office/drawing/2014/main" val="10000"/>
                  </a:ext>
                </a:extLst>
              </a:tr>
              <a:tr h="158064">
                <a:tc>
                  <a:txBody>
                    <a:bodyPr/>
                    <a:lstStyle/>
                    <a:p>
                      <a:pPr>
                        <a:lnSpc>
                          <a:spcPct val="107000"/>
                        </a:lnSpc>
                        <a:spcAft>
                          <a:spcPts val="0"/>
                        </a:spcAft>
                      </a:pPr>
                      <a:r>
                        <a:rPr lang="nl-NL" sz="1050" b="0">
                          <a:solidFill>
                            <a:schemeClr val="bg1">
                              <a:lumMod val="65000"/>
                            </a:schemeClr>
                          </a:solidFill>
                          <a:effectLst/>
                        </a:rPr>
                        <a:t>Kick off bijeenkomst eigen VSV</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0</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gereed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 </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Bestuur VSV</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1"/>
                  </a:ext>
                </a:extLst>
              </a:tr>
              <a:tr h="158064">
                <a:tc>
                  <a:txBody>
                    <a:bodyPr/>
                    <a:lstStyle/>
                    <a:p>
                      <a:pPr>
                        <a:lnSpc>
                          <a:spcPct val="107000"/>
                        </a:lnSpc>
                        <a:spcAft>
                          <a:spcPts val="0"/>
                        </a:spcAft>
                      </a:pPr>
                      <a:r>
                        <a:rPr lang="nl-NL" sz="1050" b="0">
                          <a:solidFill>
                            <a:schemeClr val="bg1">
                              <a:lumMod val="65000"/>
                            </a:schemeClr>
                          </a:solidFill>
                          <a:effectLst/>
                        </a:rPr>
                        <a:t>Gezamenlijke visie op integrale geboortezorg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0</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gereed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 </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Bestuur VSV</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2"/>
                  </a:ext>
                </a:extLst>
              </a:tr>
              <a:tr h="158064">
                <a:tc>
                  <a:txBody>
                    <a:bodyPr/>
                    <a:lstStyle/>
                    <a:p>
                      <a:pPr>
                        <a:lnSpc>
                          <a:spcPct val="107000"/>
                        </a:lnSpc>
                        <a:spcAft>
                          <a:spcPts val="0"/>
                        </a:spcAft>
                      </a:pPr>
                      <a:r>
                        <a:rPr lang="nl-NL" sz="1050" b="0">
                          <a:solidFill>
                            <a:schemeClr val="bg1">
                              <a:lumMod val="65000"/>
                            </a:schemeClr>
                          </a:solidFill>
                          <a:effectLst/>
                        </a:rPr>
                        <a:t>Plan van aanpak implementatie </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0</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gereed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u="sng">
                          <a:effectLst/>
                        </a:rPr>
                        <a:t> </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Bestuur VSV</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3"/>
                  </a:ext>
                </a:extLst>
              </a:tr>
              <a:tr h="316128">
                <a:tc>
                  <a:txBody>
                    <a:bodyPr/>
                    <a:lstStyle/>
                    <a:p>
                      <a:pPr>
                        <a:lnSpc>
                          <a:spcPct val="107000"/>
                        </a:lnSpc>
                        <a:spcAft>
                          <a:spcPts val="0"/>
                        </a:spcAft>
                      </a:pPr>
                      <a:r>
                        <a:rPr lang="nl-NL" sz="1050" b="0" dirty="0">
                          <a:solidFill>
                            <a:schemeClr val="bg1">
                              <a:lumMod val="65000"/>
                            </a:schemeClr>
                          </a:solidFill>
                          <a:effectLst/>
                        </a:rPr>
                        <a:t>Gezamenlijke besluitvorming, bejegening en </a:t>
                      </a:r>
                      <a:r>
                        <a:rPr lang="nl-NL" sz="1050" b="0" dirty="0" err="1">
                          <a:solidFill>
                            <a:schemeClr val="bg1">
                              <a:lumMod val="65000"/>
                            </a:schemeClr>
                          </a:solidFill>
                          <a:effectLst/>
                        </a:rPr>
                        <a:t>informed</a:t>
                      </a:r>
                      <a:r>
                        <a:rPr lang="nl-NL" sz="1050" b="0" dirty="0">
                          <a:solidFill>
                            <a:schemeClr val="bg1">
                              <a:lumMod val="65000"/>
                            </a:schemeClr>
                          </a:solidFill>
                          <a:effectLst/>
                        </a:rPr>
                        <a:t> consent (p.13 ZIG)</a:t>
                      </a:r>
                      <a:endParaRPr lang="nl-NL" sz="1050" b="0" dirty="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0</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juli 2017</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Tamara</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4"/>
                  </a:ext>
                </a:extLst>
              </a:tr>
              <a:tr h="474192">
                <a:tc>
                  <a:txBody>
                    <a:bodyPr/>
                    <a:lstStyle/>
                    <a:p>
                      <a:pPr>
                        <a:lnSpc>
                          <a:spcPct val="107000"/>
                        </a:lnSpc>
                        <a:spcAft>
                          <a:spcPts val="0"/>
                        </a:spcAft>
                      </a:pPr>
                      <a:r>
                        <a:rPr lang="nl-NL" sz="1050" b="0">
                          <a:solidFill>
                            <a:schemeClr val="bg1">
                              <a:lumMod val="65000"/>
                            </a:schemeClr>
                          </a:solidFill>
                          <a:effectLst/>
                        </a:rPr>
                        <a:t>Kwaliteitsbeleid incl. kwaliteitscyclus en indicatoren (p. 52 e.v., 54 ZIG) en met aandacht voor effectiviteit en doelmatigheid</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nog starten</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1-7-2017 en gereed 1-1-2018</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werkgroep kwaliteit starten</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5"/>
                  </a:ext>
                </a:extLst>
              </a:tr>
              <a:tr h="474192">
                <a:tc>
                  <a:txBody>
                    <a:bodyPr/>
                    <a:lstStyle/>
                    <a:p>
                      <a:pPr>
                        <a:lnSpc>
                          <a:spcPct val="107000"/>
                        </a:lnSpc>
                        <a:spcAft>
                          <a:spcPts val="0"/>
                        </a:spcAft>
                      </a:pPr>
                      <a:r>
                        <a:rPr lang="nl-NL" sz="1050" b="0">
                          <a:solidFill>
                            <a:schemeClr val="bg1">
                              <a:lumMod val="65000"/>
                            </a:schemeClr>
                          </a:solidFill>
                          <a:effectLst/>
                        </a:rPr>
                        <a:t>Multidisciplinaire en lijnoverstijgende samenwerking (p.12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Q4</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dirty="0">
                          <a:effectLst/>
                        </a:rPr>
                        <a:t>(terminologie aanpassen: interprofessioneel geboortezorgteam) Tamara/bestuur</a:t>
                      </a:r>
                      <a:endParaRPr lang="nl-NL" sz="1050" dirty="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6"/>
                  </a:ext>
                </a:extLst>
              </a:tr>
              <a:tr h="316128">
                <a:tc>
                  <a:txBody>
                    <a:bodyPr/>
                    <a:lstStyle/>
                    <a:p>
                      <a:pPr>
                        <a:lnSpc>
                          <a:spcPct val="107000"/>
                        </a:lnSpc>
                        <a:spcAft>
                          <a:spcPts val="0"/>
                        </a:spcAft>
                      </a:pPr>
                      <a:r>
                        <a:rPr lang="nl-NL" sz="1050" b="0" dirty="0">
                          <a:solidFill>
                            <a:schemeClr val="bg1">
                              <a:lumMod val="65000"/>
                            </a:schemeClr>
                          </a:solidFill>
                          <a:effectLst/>
                        </a:rPr>
                        <a:t>Interprofessioneel geboortezorgteam (p.12 ZIG) incl. MDO (p. 47, 61 ZIG)</a:t>
                      </a:r>
                      <a:endParaRPr lang="nl-NL" sz="1050" b="0" dirty="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Q3</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bestuur</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7"/>
                  </a:ext>
                </a:extLst>
              </a:tr>
              <a:tr h="158064">
                <a:tc>
                  <a:txBody>
                    <a:bodyPr/>
                    <a:lstStyle/>
                    <a:p>
                      <a:pPr>
                        <a:lnSpc>
                          <a:spcPct val="107000"/>
                        </a:lnSpc>
                        <a:spcAft>
                          <a:spcPts val="0"/>
                        </a:spcAft>
                      </a:pPr>
                      <a:r>
                        <a:rPr lang="nl-NL" sz="1050" b="0">
                          <a:solidFill>
                            <a:schemeClr val="bg1">
                              <a:lumMod val="65000"/>
                            </a:schemeClr>
                          </a:solidFill>
                          <a:effectLst/>
                        </a:rPr>
                        <a:t>Eén vast aanspreekpunt (p.11, 45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okt 2017</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dirty="0">
                          <a:effectLst/>
                        </a:rPr>
                        <a:t>werkgroep prenatale zorg</a:t>
                      </a:r>
                      <a:endParaRPr lang="nl-NL" sz="1050" dirty="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8"/>
                  </a:ext>
                </a:extLst>
              </a:tr>
              <a:tr h="158064">
                <a:tc>
                  <a:txBody>
                    <a:bodyPr/>
                    <a:lstStyle/>
                    <a:p>
                      <a:pPr>
                        <a:lnSpc>
                          <a:spcPct val="107000"/>
                        </a:lnSpc>
                        <a:spcAft>
                          <a:spcPts val="0"/>
                        </a:spcAft>
                      </a:pPr>
                      <a:r>
                        <a:rPr lang="nl-NL" sz="1050" b="0">
                          <a:solidFill>
                            <a:schemeClr val="bg1">
                              <a:lumMod val="65000"/>
                            </a:schemeClr>
                          </a:solidFill>
                          <a:effectLst/>
                        </a:rPr>
                        <a:t>Prenatale zorg (p. 20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gereed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 4 beslissen</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werkgroep centering pregnancy</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09"/>
                  </a:ext>
                </a:extLst>
              </a:tr>
              <a:tr h="158064">
                <a:tc>
                  <a:txBody>
                    <a:bodyPr/>
                    <a:lstStyle/>
                    <a:p>
                      <a:pPr>
                        <a:lnSpc>
                          <a:spcPct val="107000"/>
                        </a:lnSpc>
                        <a:spcAft>
                          <a:spcPts val="0"/>
                        </a:spcAft>
                      </a:pPr>
                      <a:r>
                        <a:rPr lang="nl-NL" sz="1050" b="0">
                          <a:solidFill>
                            <a:schemeClr val="bg1">
                              <a:lumMod val="65000"/>
                            </a:schemeClr>
                          </a:solidFill>
                          <a:effectLst/>
                        </a:rPr>
                        <a:t>Zorg bij bevalling en geboorte (p.29 e.v.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gereed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 </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 </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0"/>
                  </a:ext>
                </a:extLst>
              </a:tr>
              <a:tr h="189696">
                <a:tc>
                  <a:txBody>
                    <a:bodyPr/>
                    <a:lstStyle/>
                    <a:p>
                      <a:pPr>
                        <a:lnSpc>
                          <a:spcPct val="107000"/>
                        </a:lnSpc>
                        <a:spcAft>
                          <a:spcPts val="0"/>
                        </a:spcAft>
                      </a:pPr>
                      <a:r>
                        <a:rPr lang="nl-NL" sz="1050" b="0">
                          <a:solidFill>
                            <a:schemeClr val="bg1">
                              <a:lumMod val="65000"/>
                            </a:schemeClr>
                          </a:solidFill>
                          <a:effectLst/>
                        </a:rPr>
                        <a:t>Zorg na de bevalling en geboorte (p. 35 e.v.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dec 2017</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werkgroep postnatale zorg</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1"/>
                  </a:ext>
                </a:extLst>
              </a:tr>
              <a:tr h="158064">
                <a:tc>
                  <a:txBody>
                    <a:bodyPr/>
                    <a:lstStyle/>
                    <a:p>
                      <a:pPr>
                        <a:lnSpc>
                          <a:spcPct val="107000"/>
                        </a:lnSpc>
                        <a:spcAft>
                          <a:spcPts val="0"/>
                        </a:spcAft>
                      </a:pPr>
                      <a:r>
                        <a:rPr lang="nl-NL" sz="1050" b="0">
                          <a:solidFill>
                            <a:schemeClr val="bg1">
                              <a:lumMod val="65000"/>
                            </a:schemeClr>
                          </a:solidFill>
                          <a:effectLst/>
                        </a:rPr>
                        <a:t>Acute zorg (p.41 e.v.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okt 2017</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werkgroep acute zorg</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2"/>
                  </a:ext>
                </a:extLst>
              </a:tr>
              <a:tr h="474192">
                <a:tc>
                  <a:txBody>
                    <a:bodyPr/>
                    <a:lstStyle/>
                    <a:p>
                      <a:pPr>
                        <a:lnSpc>
                          <a:spcPct val="107000"/>
                        </a:lnSpc>
                        <a:spcAft>
                          <a:spcPts val="0"/>
                        </a:spcAft>
                      </a:pPr>
                      <a:r>
                        <a:rPr lang="nl-NL" sz="1050" b="0" dirty="0">
                          <a:solidFill>
                            <a:schemeClr val="bg1">
                              <a:lumMod val="65000"/>
                            </a:schemeClr>
                          </a:solidFill>
                          <a:effectLst/>
                        </a:rPr>
                        <a:t>Verloskundig samenwerkingsverband (p. 46 ZIG) m.u.v. zorg aan vrouwen met lage gezondheidsvaardigheden en cliëntenraad</a:t>
                      </a:r>
                      <a:endParaRPr lang="nl-NL" sz="1050" b="0" dirty="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 </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Bestuur  VSV</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3"/>
                  </a:ext>
                </a:extLst>
              </a:tr>
              <a:tr h="189696">
                <a:tc>
                  <a:txBody>
                    <a:bodyPr/>
                    <a:lstStyle/>
                    <a:p>
                      <a:pPr>
                        <a:lnSpc>
                          <a:spcPct val="107000"/>
                        </a:lnSpc>
                        <a:spcAft>
                          <a:spcPts val="0"/>
                        </a:spcAft>
                      </a:pPr>
                      <a:r>
                        <a:rPr lang="nl-NL" sz="1050" b="0">
                          <a:solidFill>
                            <a:schemeClr val="bg1">
                              <a:lumMod val="65000"/>
                            </a:schemeClr>
                          </a:solidFill>
                          <a:effectLst/>
                        </a:rPr>
                        <a:t>Zwangere en (ongeboren) kind centraal (p.10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1</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Q4 2017</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werkgroep prenatale zorg</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4"/>
                  </a:ext>
                </a:extLst>
              </a:tr>
              <a:tr h="189696">
                <a:tc>
                  <a:txBody>
                    <a:bodyPr/>
                    <a:lstStyle/>
                    <a:p>
                      <a:pPr>
                        <a:lnSpc>
                          <a:spcPct val="107000"/>
                        </a:lnSpc>
                        <a:spcAft>
                          <a:spcPts val="0"/>
                        </a:spcAft>
                      </a:pPr>
                      <a:r>
                        <a:rPr lang="nl-NL" sz="1050" b="0" dirty="0">
                          <a:solidFill>
                            <a:schemeClr val="bg1">
                              <a:lumMod val="65000"/>
                            </a:schemeClr>
                          </a:solidFill>
                          <a:effectLst/>
                        </a:rPr>
                        <a:t>Adequate voorlichting en counseling (p.11 ZIG)</a:t>
                      </a:r>
                      <a:endParaRPr lang="nl-NL" sz="1050" b="0" dirty="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2</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2018 Q1 of 2</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dirty="0">
                          <a:effectLst/>
                        </a:rPr>
                        <a:t>Bestuur VSV</a:t>
                      </a:r>
                      <a:endParaRPr lang="nl-NL" sz="1050" dirty="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5"/>
                  </a:ext>
                </a:extLst>
              </a:tr>
              <a:tr h="158064">
                <a:tc>
                  <a:txBody>
                    <a:bodyPr/>
                    <a:lstStyle/>
                    <a:p>
                      <a:pPr>
                        <a:lnSpc>
                          <a:spcPct val="107000"/>
                        </a:lnSpc>
                        <a:spcAft>
                          <a:spcPts val="0"/>
                        </a:spcAft>
                      </a:pPr>
                      <a:r>
                        <a:rPr lang="nl-NL" sz="1050" b="0" dirty="0">
                          <a:solidFill>
                            <a:schemeClr val="bg1">
                              <a:lumMod val="65000"/>
                            </a:schemeClr>
                          </a:solidFill>
                          <a:effectLst/>
                        </a:rPr>
                        <a:t>Individueel geboortezorgplan (p.11, p.44 ZIG)</a:t>
                      </a:r>
                      <a:endParaRPr lang="nl-NL" sz="1050" b="0" dirty="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2</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 2 2018</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werkgroep prenatale zorg</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6"/>
                  </a:ext>
                </a:extLst>
              </a:tr>
              <a:tr h="316128">
                <a:tc>
                  <a:txBody>
                    <a:bodyPr/>
                    <a:lstStyle/>
                    <a:p>
                      <a:pPr>
                        <a:lnSpc>
                          <a:spcPct val="107000"/>
                        </a:lnSpc>
                        <a:spcAft>
                          <a:spcPts val="0"/>
                        </a:spcAft>
                      </a:pPr>
                      <a:r>
                        <a:rPr lang="nl-NL" sz="1050" b="0">
                          <a:solidFill>
                            <a:schemeClr val="bg1">
                              <a:lumMod val="65000"/>
                            </a:schemeClr>
                          </a:solidFill>
                          <a:effectLst/>
                        </a:rPr>
                        <a:t>Preconceptiezorg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2</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gepland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Q3 2018</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nieuwe werkgroep starten: Marja van Doesburg/EVA</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7"/>
                  </a:ext>
                </a:extLst>
              </a:tr>
              <a:tr h="189696">
                <a:tc>
                  <a:txBody>
                    <a:bodyPr/>
                    <a:lstStyle/>
                    <a:p>
                      <a:pPr>
                        <a:lnSpc>
                          <a:spcPct val="107000"/>
                        </a:lnSpc>
                        <a:spcAft>
                          <a:spcPts val="0"/>
                        </a:spcAft>
                      </a:pPr>
                      <a:r>
                        <a:rPr lang="nl-NL" sz="1050" b="0">
                          <a:solidFill>
                            <a:schemeClr val="bg1">
                              <a:lumMod val="65000"/>
                            </a:schemeClr>
                          </a:solidFill>
                          <a:effectLst/>
                        </a:rPr>
                        <a:t>Cliëntenraad</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2</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gepland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Q3-4 2017</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Lies Jansen en Rian Klein Koerkamp</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8"/>
                  </a:ext>
                </a:extLst>
              </a:tr>
              <a:tr h="158064">
                <a:tc>
                  <a:txBody>
                    <a:bodyPr/>
                    <a:lstStyle/>
                    <a:p>
                      <a:pPr>
                        <a:lnSpc>
                          <a:spcPct val="107000"/>
                        </a:lnSpc>
                        <a:spcAft>
                          <a:spcPts val="0"/>
                        </a:spcAft>
                      </a:pPr>
                      <a:r>
                        <a:rPr lang="nl-NL" sz="1050" b="0">
                          <a:solidFill>
                            <a:schemeClr val="bg1">
                              <a:lumMod val="65000"/>
                            </a:schemeClr>
                          </a:solidFill>
                          <a:effectLst/>
                        </a:rPr>
                        <a:t>Perinataal Webbased Dossier (p. 48 ZIG)</a:t>
                      </a:r>
                      <a:endParaRPr lang="nl-NL" sz="1050" b="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3</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gepland</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Q 1 en Q2 2018</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Moniek Tuenter</a:t>
                      </a:r>
                      <a:endParaRPr lang="nl-NL" sz="105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19"/>
                  </a:ext>
                </a:extLst>
              </a:tr>
              <a:tr h="316128">
                <a:tc>
                  <a:txBody>
                    <a:bodyPr/>
                    <a:lstStyle/>
                    <a:p>
                      <a:pPr>
                        <a:lnSpc>
                          <a:spcPct val="107000"/>
                        </a:lnSpc>
                        <a:spcAft>
                          <a:spcPts val="0"/>
                        </a:spcAft>
                      </a:pPr>
                      <a:r>
                        <a:rPr lang="nl-NL" sz="1050" b="0" dirty="0">
                          <a:solidFill>
                            <a:schemeClr val="bg1">
                              <a:lumMod val="65000"/>
                            </a:schemeClr>
                          </a:solidFill>
                          <a:effectLst/>
                        </a:rPr>
                        <a:t>Aandacht voor vrouwen met lage gezondheidsvaardigheden (p. 15 ZIG)</a:t>
                      </a:r>
                      <a:endParaRPr lang="nl-NL" sz="1050" b="0" dirty="0">
                        <a:solidFill>
                          <a:schemeClr val="bg1">
                            <a:lumMod val="65000"/>
                          </a:schemeClr>
                        </a:solidFill>
                        <a:effectLst/>
                        <a:latin typeface="Calibri" charset="0"/>
                        <a:ea typeface="Calibri" charset="0"/>
                        <a:cs typeface="Times New Roman" charset="0"/>
                      </a:endParaRPr>
                    </a:p>
                  </a:txBody>
                  <a:tcPr marL="27307" marR="27307" marT="0" marB="0">
                    <a:solidFill>
                      <a:srgbClr val="002060"/>
                    </a:solidFill>
                  </a:tcPr>
                </a:tc>
                <a:tc>
                  <a:txBody>
                    <a:bodyPr/>
                    <a:lstStyle/>
                    <a:p>
                      <a:pPr algn="ctr">
                        <a:lnSpc>
                          <a:spcPct val="107000"/>
                        </a:lnSpc>
                        <a:spcAft>
                          <a:spcPts val="0"/>
                        </a:spcAft>
                      </a:pPr>
                      <a:r>
                        <a:rPr lang="nl-NL" sz="1050">
                          <a:effectLst/>
                        </a:rPr>
                        <a:t>3</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loopt</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a:effectLst/>
                        </a:rPr>
                        <a:t>heden-Q4 2019</a:t>
                      </a:r>
                      <a:endParaRPr lang="nl-NL" sz="1050">
                        <a:effectLst/>
                        <a:latin typeface="Calibri" charset="0"/>
                        <a:ea typeface="Calibri" charset="0"/>
                        <a:cs typeface="Times New Roman" charset="0"/>
                      </a:endParaRPr>
                    </a:p>
                  </a:txBody>
                  <a:tcPr marL="27307" marR="27307" marT="0" marB="0"/>
                </a:tc>
                <a:tc>
                  <a:txBody>
                    <a:bodyPr/>
                    <a:lstStyle/>
                    <a:p>
                      <a:pPr>
                        <a:lnSpc>
                          <a:spcPct val="107000"/>
                        </a:lnSpc>
                        <a:spcAft>
                          <a:spcPts val="0"/>
                        </a:spcAft>
                      </a:pPr>
                      <a:r>
                        <a:rPr lang="nl-NL" sz="1050" dirty="0" err="1">
                          <a:effectLst/>
                        </a:rPr>
                        <a:t>Wg</a:t>
                      </a:r>
                      <a:r>
                        <a:rPr lang="nl-NL" sz="1050" dirty="0">
                          <a:effectLst/>
                        </a:rPr>
                        <a:t> </a:t>
                      </a:r>
                      <a:r>
                        <a:rPr lang="nl-NL" sz="1050" dirty="0" err="1">
                          <a:effectLst/>
                        </a:rPr>
                        <a:t>kwetsb</a:t>
                      </a:r>
                      <a:r>
                        <a:rPr lang="nl-NL" sz="1050" dirty="0">
                          <a:effectLst/>
                        </a:rPr>
                        <a:t> zwangere: Marieke Peulers</a:t>
                      </a:r>
                      <a:endParaRPr lang="nl-NL" sz="1050" dirty="0">
                        <a:effectLst/>
                        <a:latin typeface="Calibri" charset="0"/>
                        <a:ea typeface="Calibri" charset="0"/>
                        <a:cs typeface="Times New Roman" charset="0"/>
                      </a:endParaRPr>
                    </a:p>
                  </a:txBody>
                  <a:tcPr marL="27307" marR="27307" marT="0" marB="0"/>
                </a:tc>
                <a:extLst>
                  <a:ext uri="{0D108BD9-81ED-4DB2-BD59-A6C34878D82A}">
                    <a16:rowId xmlns:a16="http://schemas.microsoft.com/office/drawing/2014/main" val="10020"/>
                  </a:ext>
                </a:extLst>
              </a:tr>
            </a:tbl>
          </a:graphicData>
        </a:graphic>
      </p:graphicFrame>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1296699"/>
            <a:ext cx="7848872" cy="4796597"/>
          </a:xfrm>
          <a:prstGeom prst="rect">
            <a:avLst/>
          </a:prstGeom>
        </p:spPr>
      </p:pic>
    </p:spTree>
    <p:extLst>
      <p:ext uri="{BB962C8B-B14F-4D97-AF65-F5344CB8AC3E}">
        <p14:creationId xmlns:p14="http://schemas.microsoft.com/office/powerpoint/2010/main" val="84388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564508" y="1196752"/>
            <a:ext cx="5267796" cy="5267796"/>
          </a:xfrm>
          <a:prstGeom prst="rect">
            <a:avLst/>
          </a:prstGeom>
        </p:spPr>
      </p:pic>
    </p:spTree>
    <p:extLst>
      <p:ext uri="{BB962C8B-B14F-4D97-AF65-F5344CB8AC3E}">
        <p14:creationId xmlns:p14="http://schemas.microsoft.com/office/powerpoint/2010/main" val="91985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Contact</a:t>
            </a:r>
          </a:p>
        </p:txBody>
      </p:sp>
      <p:sp>
        <p:nvSpPr>
          <p:cNvPr id="2" name="Tijdelijke aanduiding voor inhoud 1"/>
          <p:cNvSpPr>
            <a:spLocks noGrp="1"/>
          </p:cNvSpPr>
          <p:nvPr>
            <p:ph idx="1"/>
          </p:nvPr>
        </p:nvSpPr>
        <p:spPr/>
        <p:txBody>
          <a:bodyPr>
            <a:normAutofit/>
          </a:bodyPr>
          <a:lstStyle/>
          <a:p>
            <a:pPr>
              <a:spcBef>
                <a:spcPts val="0"/>
              </a:spcBef>
            </a:pPr>
            <a:r>
              <a:rPr lang="nl-NL" dirty="0"/>
              <a:t>VSV de Slinge</a:t>
            </a:r>
          </a:p>
          <a:p>
            <a:pPr marL="400050" lvl="1" indent="0">
              <a:spcBef>
                <a:spcPts val="0"/>
              </a:spcBef>
              <a:buNone/>
            </a:pPr>
            <a:r>
              <a:rPr lang="nl-NL" sz="2800" dirty="0">
                <a:hlinkClick r:id="rId2"/>
              </a:rPr>
              <a:t>secretariaat.gynaecologie@slingeland.nl</a:t>
            </a:r>
            <a:endParaRPr lang="nl-NL" sz="2800" dirty="0"/>
          </a:p>
          <a:p>
            <a:pPr marL="400050" lvl="1" indent="0">
              <a:spcBef>
                <a:spcPts val="0"/>
              </a:spcBef>
              <a:buNone/>
            </a:pPr>
            <a:r>
              <a:rPr lang="nl-NL" sz="2800" dirty="0">
                <a:hlinkClick r:id="rId3"/>
              </a:rPr>
              <a:t>t.verhagen@slingeland.nl</a:t>
            </a:r>
            <a:endParaRPr lang="nl-NL" sz="2800" dirty="0"/>
          </a:p>
          <a:p>
            <a:pPr marL="400050" lvl="1" indent="0">
              <a:spcBef>
                <a:spcPts val="0"/>
              </a:spcBef>
              <a:buNone/>
            </a:pPr>
            <a:endParaRPr lang="nl-NL" sz="2800" dirty="0"/>
          </a:p>
          <a:p>
            <a:pPr marL="457200" indent="-457200">
              <a:spcBef>
                <a:spcPts val="0"/>
              </a:spcBef>
            </a:pPr>
            <a:r>
              <a:rPr lang="nl-NL" dirty="0" err="1"/>
              <a:t>ProScoop</a:t>
            </a:r>
            <a:endParaRPr lang="nl-NL" dirty="0"/>
          </a:p>
          <a:p>
            <a:pPr marL="400050" lvl="1" indent="0">
              <a:spcBef>
                <a:spcPts val="0"/>
              </a:spcBef>
              <a:buNone/>
            </a:pPr>
            <a:r>
              <a:rPr lang="nl-NL" sz="2800" dirty="0">
                <a:hlinkClick r:id="rId4"/>
              </a:rPr>
              <a:t>info@proscoop.nl</a:t>
            </a:r>
            <a:endParaRPr lang="nl-NL" sz="2800" dirty="0"/>
          </a:p>
          <a:p>
            <a:pPr marL="400050" lvl="1" indent="0">
              <a:buNone/>
            </a:pPr>
            <a:r>
              <a:rPr lang="nl-NL" sz="1800" u="sng" dirty="0">
                <a:hlinkClick r:id="rId5"/>
              </a:rPr>
              <a:t>http://www.ros-netwerk.nl/ros-netwerk</a:t>
            </a:r>
            <a:endParaRPr lang="nl-NL" sz="1800" dirty="0"/>
          </a:p>
          <a:p>
            <a:pPr marL="400050" lvl="1" indent="0">
              <a:buNone/>
            </a:pPr>
            <a:r>
              <a:rPr lang="nl-NL" sz="1800" u="sng" dirty="0">
                <a:hlinkClick r:id="rId6"/>
              </a:rPr>
              <a:t>https://www.proscoop.nl/</a:t>
            </a:r>
            <a:endParaRPr lang="nl-NL" sz="1800" dirty="0"/>
          </a:p>
          <a:p>
            <a:pPr marL="400050" lvl="1" indent="0">
              <a:buNone/>
            </a:pPr>
            <a:r>
              <a:rPr lang="nl-NL" sz="1800" u="sng" dirty="0">
                <a:hlinkClick r:id="rId7"/>
              </a:rPr>
              <a:t>https://www.proscoop.nl/wat-we-doen/zorgthemas/geboortezorg/</a:t>
            </a:r>
            <a:endParaRPr lang="nl-NL" sz="1800" dirty="0"/>
          </a:p>
        </p:txBody>
      </p:sp>
    </p:spTree>
    <p:extLst>
      <p:ext uri="{BB962C8B-B14F-4D97-AF65-F5344CB8AC3E}">
        <p14:creationId xmlns:p14="http://schemas.microsoft.com/office/powerpoint/2010/main" val="5919570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AEF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212745"/>
      </a:dk2>
      <a:lt2>
        <a:srgbClr val="B4DCFA"/>
      </a:lt2>
      <a:accent1>
        <a:srgbClr val="1115C9"/>
      </a:accent1>
      <a:accent2>
        <a:srgbClr val="0D78C9"/>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ingeland verloskundig samenwerkingsverban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ngeland verloskundig">
      <a:majorFont>
        <a:latin typeface="Verdana"/>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apsules">
  <a:themeElements>
    <a:clrScheme name="Capsules 13">
      <a:dk1>
        <a:srgbClr val="E10098"/>
      </a:dk1>
      <a:lt1>
        <a:srgbClr val="FFFFFF"/>
      </a:lt1>
      <a:dk2>
        <a:srgbClr val="E10098"/>
      </a:dk2>
      <a:lt2>
        <a:srgbClr val="E10098"/>
      </a:lt2>
      <a:accent1>
        <a:srgbClr val="E10098"/>
      </a:accent1>
      <a:accent2>
        <a:srgbClr val="A4D65E"/>
      </a:accent2>
      <a:accent3>
        <a:srgbClr val="FFFFFF"/>
      </a:accent3>
      <a:accent4>
        <a:srgbClr val="C00081"/>
      </a:accent4>
      <a:accent5>
        <a:srgbClr val="EEAACA"/>
      </a:accent5>
      <a:accent6>
        <a:srgbClr val="94C254"/>
      </a:accent6>
      <a:hlink>
        <a:srgbClr val="E10098"/>
      </a:hlink>
      <a:folHlink>
        <a:srgbClr val="9999FF"/>
      </a:folHlink>
    </a:clrScheme>
    <a:fontScheme name="Capsule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E02D8A"/>
        </a:accent1>
        <a:accent2>
          <a:srgbClr val="99CC99"/>
        </a:accent2>
        <a:accent3>
          <a:srgbClr val="FFFFFF"/>
        </a:accent3>
        <a:accent4>
          <a:srgbClr val="002A56"/>
        </a:accent4>
        <a:accent5>
          <a:srgbClr val="EDADC4"/>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E02D8A"/>
        </a:dk1>
        <a:lt1>
          <a:srgbClr val="FFFFFF"/>
        </a:lt1>
        <a:dk2>
          <a:srgbClr val="E02D8A"/>
        </a:dk2>
        <a:lt2>
          <a:srgbClr val="E02D8A"/>
        </a:lt2>
        <a:accent1>
          <a:srgbClr val="E02D8A"/>
        </a:accent1>
        <a:accent2>
          <a:srgbClr val="AECC52"/>
        </a:accent2>
        <a:accent3>
          <a:srgbClr val="FFFFFF"/>
        </a:accent3>
        <a:accent4>
          <a:srgbClr val="BF2575"/>
        </a:accent4>
        <a:accent5>
          <a:srgbClr val="EDADC4"/>
        </a:accent5>
        <a:accent6>
          <a:srgbClr val="9DB949"/>
        </a:accent6>
        <a:hlink>
          <a:srgbClr val="AECC52"/>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E02D8A"/>
        </a:dk1>
        <a:lt1>
          <a:srgbClr val="FFFFFF"/>
        </a:lt1>
        <a:dk2>
          <a:srgbClr val="E02D8A"/>
        </a:dk2>
        <a:lt2>
          <a:srgbClr val="E02D8A"/>
        </a:lt2>
        <a:accent1>
          <a:srgbClr val="E02D8A"/>
        </a:accent1>
        <a:accent2>
          <a:srgbClr val="AECC52"/>
        </a:accent2>
        <a:accent3>
          <a:srgbClr val="FFFFFF"/>
        </a:accent3>
        <a:accent4>
          <a:srgbClr val="BF2575"/>
        </a:accent4>
        <a:accent5>
          <a:srgbClr val="EDADC4"/>
        </a:accent5>
        <a:accent6>
          <a:srgbClr val="9DB949"/>
        </a:accent6>
        <a:hlink>
          <a:srgbClr val="E02D8A"/>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E02D8A"/>
        </a:dk1>
        <a:lt1>
          <a:srgbClr val="FFFFFF"/>
        </a:lt1>
        <a:dk2>
          <a:srgbClr val="E02D8A"/>
        </a:dk2>
        <a:lt2>
          <a:srgbClr val="E02D8A"/>
        </a:lt2>
        <a:accent1>
          <a:srgbClr val="E02D8A"/>
        </a:accent1>
        <a:accent2>
          <a:srgbClr val="AADD6D"/>
        </a:accent2>
        <a:accent3>
          <a:srgbClr val="FFFFFF"/>
        </a:accent3>
        <a:accent4>
          <a:srgbClr val="BF2575"/>
        </a:accent4>
        <a:accent5>
          <a:srgbClr val="EDADC4"/>
        </a:accent5>
        <a:accent6>
          <a:srgbClr val="9AC862"/>
        </a:accent6>
        <a:hlink>
          <a:srgbClr val="E02D8A"/>
        </a:hlink>
        <a:folHlink>
          <a:srgbClr val="CC99FF"/>
        </a:folHlink>
      </a:clrScheme>
      <a:clrMap bg1="lt1" tx1="dk1" bg2="lt2" tx2="dk2" accent1="accent1" accent2="accent2" accent3="accent3" accent4="accent4" accent5="accent5" accent6="accent6" hlink="hlink" folHlink="folHlink"/>
    </a:extraClrScheme>
    <a:extraClrScheme>
      <a:clrScheme name="Capsules 13">
        <a:dk1>
          <a:srgbClr val="E10098"/>
        </a:dk1>
        <a:lt1>
          <a:srgbClr val="FFFFFF"/>
        </a:lt1>
        <a:dk2>
          <a:srgbClr val="E10098"/>
        </a:dk2>
        <a:lt2>
          <a:srgbClr val="E10098"/>
        </a:lt2>
        <a:accent1>
          <a:srgbClr val="E10098"/>
        </a:accent1>
        <a:accent2>
          <a:srgbClr val="A4D65E"/>
        </a:accent2>
        <a:accent3>
          <a:srgbClr val="FFFFFF"/>
        </a:accent3>
        <a:accent4>
          <a:srgbClr val="C00081"/>
        </a:accent4>
        <a:accent5>
          <a:srgbClr val="EEAACA"/>
        </a:accent5>
        <a:accent6>
          <a:srgbClr val="94C254"/>
        </a:accent6>
        <a:hlink>
          <a:srgbClr val="E10098"/>
        </a:hlink>
        <a:folHlink>
          <a:srgbClr val="9999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liegerdiagram">
  <a:themeElements>
    <a:clrScheme name="Vliegerdiagram 6">
      <a:dk1>
        <a:srgbClr val="000000"/>
      </a:dk1>
      <a:lt1>
        <a:srgbClr val="FFFFFF"/>
      </a:lt1>
      <a:dk2>
        <a:srgbClr val="000099"/>
      </a:dk2>
      <a:lt2>
        <a:srgbClr val="FF9966"/>
      </a:lt2>
      <a:accent1>
        <a:srgbClr val="00FFFF"/>
      </a:accent1>
      <a:accent2>
        <a:srgbClr val="3366FF"/>
      </a:accent2>
      <a:accent3>
        <a:srgbClr val="AAAACA"/>
      </a:accent3>
      <a:accent4>
        <a:srgbClr val="DADADA"/>
      </a:accent4>
      <a:accent5>
        <a:srgbClr val="AAFFFF"/>
      </a:accent5>
      <a:accent6>
        <a:srgbClr val="2D5CE7"/>
      </a:accent6>
      <a:hlink>
        <a:srgbClr val="FF0033"/>
      </a:hlink>
      <a:folHlink>
        <a:srgbClr val="FFFF00"/>
      </a:folHlink>
    </a:clrScheme>
    <a:fontScheme name="Vliegerdiagram">
      <a:majorFont>
        <a:latin typeface="Arial"/>
        <a:ea typeface=""/>
        <a:cs typeface=""/>
      </a:majorFont>
      <a:minorFont>
        <a:latin typeface="Times New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nl-NL" sz="1800" b="0" i="0" u="none" strike="noStrike" cap="none" normalizeH="0" baseline="0" smtClean="0">
            <a:ln>
              <a:noFill/>
            </a:ln>
            <a:solidFill>
              <a:schemeClr val="tx1"/>
            </a:solidFill>
            <a:effectLst/>
            <a:latin typeface="Gill Sans Extra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nl-NL" sz="1800" b="0" i="0" u="none" strike="noStrike" cap="none" normalizeH="0" baseline="0" smtClean="0">
            <a:ln>
              <a:noFill/>
            </a:ln>
            <a:solidFill>
              <a:schemeClr val="tx1"/>
            </a:solidFill>
            <a:effectLst/>
            <a:latin typeface="Gill Sans Extra Bold" pitchFamily="34" charset="0"/>
          </a:defRPr>
        </a:defPPr>
      </a:lstStyle>
    </a:lnDef>
  </a:objectDefaults>
  <a:extraClrSchemeLst>
    <a:extraClrScheme>
      <a:clrScheme name="Vliegerdiagram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liegerdiagram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liegerdiagram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liegerdiagram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liegerdiagram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Vliegerdiagram 6">
        <a:dk1>
          <a:srgbClr val="000000"/>
        </a:dk1>
        <a:lt1>
          <a:srgbClr val="FFFFFF"/>
        </a:lt1>
        <a:dk2>
          <a:srgbClr val="000099"/>
        </a:dk2>
        <a:lt2>
          <a:srgbClr val="FF9966"/>
        </a:lt2>
        <a:accent1>
          <a:srgbClr val="00FFFF"/>
        </a:accent1>
        <a:accent2>
          <a:srgbClr val="3366FF"/>
        </a:accent2>
        <a:accent3>
          <a:srgbClr val="AAAACA"/>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23" ma:contentTypeDescription="Een nieuw document maken." ma:contentTypeScope="" ma:versionID="89270e37bf7b95a678bc78d74d21c304">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408e044710268cc44b07934506910a0d"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11B995-9195-4442-91F4-1ACB85F08E3D}">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ec9541f1-3b43-482c-a8de-1b403dece07c"/>
    <ds:schemaRef ds:uri="18bc3f94-dfc0-4b96-9f8a-0e5bbfb16367"/>
    <ds:schemaRef ds:uri="bf4a096b-ecb1-4e85-a1e0-80c521e034ab"/>
    <ds:schemaRef ds:uri="http://www.w3.org/XML/1998/namespace"/>
  </ds:schemaRefs>
</ds:datastoreItem>
</file>

<file path=customXml/itemProps2.xml><?xml version="1.0" encoding="utf-8"?>
<ds:datastoreItem xmlns:ds="http://schemas.openxmlformats.org/officeDocument/2006/customXml" ds:itemID="{C44921E1-BC0A-45E2-9ACB-2FBE624BF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14E5E4-2222-4BD5-97FA-4552CB5809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962</TotalTime>
  <Words>1960</Words>
  <Application>Microsoft Office PowerPoint</Application>
  <PresentationFormat>Breedbeeld</PresentationFormat>
  <Paragraphs>453</Paragraphs>
  <Slides>45</Slides>
  <Notes>13</Notes>
  <HiddenSlides>0</HiddenSlides>
  <MMClips>0</MMClips>
  <ScaleCrop>false</ScaleCrop>
  <HeadingPairs>
    <vt:vector size="6" baseType="variant">
      <vt:variant>
        <vt:lpstr>Gebruikte lettertypen</vt:lpstr>
      </vt:variant>
      <vt:variant>
        <vt:i4>12</vt:i4>
      </vt:variant>
      <vt:variant>
        <vt:lpstr>Thema</vt:lpstr>
      </vt:variant>
      <vt:variant>
        <vt:i4>9</vt:i4>
      </vt:variant>
      <vt:variant>
        <vt:lpstr>Diatitels</vt:lpstr>
      </vt:variant>
      <vt:variant>
        <vt:i4>45</vt:i4>
      </vt:variant>
    </vt:vector>
  </HeadingPairs>
  <TitlesOfParts>
    <vt:vector size="66" baseType="lpstr">
      <vt:lpstr>Aharoni</vt:lpstr>
      <vt:lpstr>Arial</vt:lpstr>
      <vt:lpstr>Calibri</vt:lpstr>
      <vt:lpstr>Calibri Light</vt:lpstr>
      <vt:lpstr>Franklin Gothic Book</vt:lpstr>
      <vt:lpstr>Franklin Gothic Medium</vt:lpstr>
      <vt:lpstr>Georgia</vt:lpstr>
      <vt:lpstr>Times New Roman</vt:lpstr>
      <vt:lpstr>Trebuchet MS</vt:lpstr>
      <vt:lpstr>Verdana</vt:lpstr>
      <vt:lpstr>Wingdings</vt:lpstr>
      <vt:lpstr>Wingdings 2</vt:lpstr>
      <vt:lpstr>Office Theme</vt:lpstr>
      <vt:lpstr>Urban</vt:lpstr>
      <vt:lpstr>Kantoorthema</vt:lpstr>
      <vt:lpstr>Slingeland verloskundig samenwerkingsverband</vt:lpstr>
      <vt:lpstr>Trek</vt:lpstr>
      <vt:lpstr>Default Theme</vt:lpstr>
      <vt:lpstr>Office-thema</vt:lpstr>
      <vt:lpstr>Capsules</vt:lpstr>
      <vt:lpstr>Vliegerdiagram</vt:lpstr>
      <vt:lpstr>PowerPoint-presentatie</vt:lpstr>
      <vt:lpstr>Fasen implementatie zorgstandaard – 2016-17</vt:lpstr>
      <vt:lpstr>PowerPoint-presentatie</vt:lpstr>
      <vt:lpstr>Fase 0:  Plan van aanpak </vt:lpstr>
      <vt:lpstr>Plan van Aanpak </vt:lpstr>
      <vt:lpstr>Aanpak Plan van Aanpak ZIG</vt:lpstr>
      <vt:lpstr>PowerPoint-presentatie</vt:lpstr>
      <vt:lpstr>PowerPoint-presentatie</vt:lpstr>
      <vt:lpstr>Contact</vt:lpstr>
      <vt:lpstr>Fase 1:  Multidisciplinaire, lijn- en regiooverstijgende samenwerking methodiek voor ontwikkeling multidisciplinaire transmurale zorgpaden  door zorgprofessionals uit 1ste, 2de en 3de lijn </vt:lpstr>
      <vt:lpstr> methodiek ontwikkeling multidisciplinaire transmurale zorgpaden door zorgprofessionals  uit 1ste, 2de en 3de lijn</vt:lpstr>
      <vt:lpstr>Voortraject</vt:lpstr>
      <vt:lpstr>Methodiek Zorgpadenontwikkeling </vt:lpstr>
      <vt:lpstr>Resultaat: 17 zorgpaden</vt:lpstr>
      <vt:lpstr>Website:  zwanger in Limburg.nl</vt:lpstr>
      <vt:lpstr>Fase 1:  Interprofessioneel geboortezorgteam  Multi Disciplinair Overleg ‘sociale problematiek’ </vt:lpstr>
      <vt:lpstr>PowerPoint-presentatie</vt:lpstr>
      <vt:lpstr>PowerPoint-presentatie</vt:lpstr>
      <vt:lpstr>PowerPoint-presentatie</vt:lpstr>
      <vt:lpstr>Fase 1:  Zwangere &amp; ongeboren kind centraal Informed choice</vt:lpstr>
      <vt:lpstr>Zwangere en (ongeboren) kind centraal</vt:lpstr>
      <vt:lpstr>Tijdens de zwangerschap</vt:lpstr>
      <vt:lpstr>Tijdens de bevalling</vt:lpstr>
      <vt:lpstr>Na de bevalling</vt:lpstr>
      <vt:lpstr>Martine Hollander</vt:lpstr>
      <vt:lpstr>Fase 1:  Pre-, post-, natale zorg Integrale zorgpaden in grote steden </vt:lpstr>
      <vt:lpstr>PowerPoint-presentatie</vt:lpstr>
      <vt:lpstr>PowerPoint-presentatie</vt:lpstr>
      <vt:lpstr>Zorgverleners slaan handen ineen</vt:lpstr>
      <vt:lpstr>PowerPoint-presentatie</vt:lpstr>
      <vt:lpstr>PowerPoint-presentatie</vt:lpstr>
      <vt:lpstr>PowerPoint-presentatie</vt:lpstr>
      <vt:lpstr>Fase 1:  Pre-, post-, natale zorg Integraal huisbezoek en overdracht </vt:lpstr>
      <vt:lpstr>Integraal huisbezoek door Kraamzorg</vt:lpstr>
      <vt:lpstr>Verloskundige aspecten</vt:lpstr>
      <vt:lpstr>JGZ aspecten</vt:lpstr>
      <vt:lpstr>Integrale overdracht einde kraambed</vt:lpstr>
      <vt:lpstr>Meer informatie</vt:lpstr>
      <vt:lpstr>Fase 1:  Acute zorg Transmuraal Incidenten Melden (TIM)  </vt:lpstr>
      <vt:lpstr>TIM heeft ZIN</vt:lpstr>
      <vt:lpstr>Voorbeelden door TIM bereikt</vt:lpstr>
      <vt:lpstr>Meer weten?</vt:lpstr>
      <vt:lpstr>AFSLUITING</vt:lpstr>
      <vt:lpstr>Tenslotte: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Gavroche</dc:creator>
  <cp:lastModifiedBy>Lianne Duijs</cp:lastModifiedBy>
  <cp:revision>75</cp:revision>
  <cp:lastPrinted>2016-11-21T10:05:07Z</cp:lastPrinted>
  <dcterms:created xsi:type="dcterms:W3CDTF">2016-11-04T11:50:07Z</dcterms:created>
  <dcterms:modified xsi:type="dcterms:W3CDTF">2017-11-09T10:36:30Z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ies>
</file>